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7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8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9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10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4"/>
    <p:sldMasterId id="2147483724" r:id="rId5"/>
    <p:sldMasterId id="2147483715" r:id="rId6"/>
    <p:sldMasterId id="2147483808" r:id="rId7"/>
    <p:sldMasterId id="2147483815" r:id="rId8"/>
    <p:sldMasterId id="2147483660" r:id="rId9"/>
    <p:sldMasterId id="2147483759" r:id="rId10"/>
    <p:sldMasterId id="2147483668" r:id="rId11"/>
    <p:sldMasterId id="2147483789" r:id="rId12"/>
    <p:sldMasterId id="2147483781" r:id="rId13"/>
    <p:sldMasterId id="2147483797" r:id="rId14"/>
  </p:sldMasterIdLst>
  <p:handoutMasterIdLst>
    <p:handoutMasterId r:id="rId16"/>
  </p:handoutMasterIdLst>
  <p:sldIdLst>
    <p:sldId id="257" r:id="rId15"/>
  </p:sldIdLst>
  <p:sldSz cx="9906000" cy="6858000" type="A4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387"/>
    <a:srgbClr val="98D1C8"/>
    <a:srgbClr val="FFFFFE"/>
    <a:srgbClr val="D89F3F"/>
    <a:srgbClr val="000000"/>
    <a:srgbClr val="4F7EBC"/>
    <a:srgbClr val="77D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BB09F5-8305-408C-BEAD-48111B95305D}" v="20" dt="2025-02-19T16:20:19.8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14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7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5858818-B4CB-5B79-1DAC-0807384D3D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5464A9-CCF5-C0E9-9533-D0A0311E0F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1BE6E-AF94-4FE1-87EF-A6858C101F2F}" type="datetimeFigureOut">
              <a:rPr lang="fr-FR" smtClean="0"/>
              <a:t>11/04/2025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901B3D-EEDF-9076-5486-AC7899E27B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9B03FC-A02C-0195-5998-E36ADBB8C2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123FE-D5B9-44B3-8EC9-7DE4E4F48E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92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82311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B827A1-DF27-110F-D149-771A1F345802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3122DA-B1B9-F759-24E5-751059FF083B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48E93A-6ED8-0A0D-3E4B-85BAC654A7D4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8274CD-CD71-2EE2-2DC2-0C3862316A01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0D8B01-FF88-C8D8-47BF-3CE421E7FDCF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98D1C8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793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62902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0F6E4B9-EAE1-48EE-B316-64ECF7C0065C}"/>
              </a:ext>
            </a:extLst>
          </p:cNvPr>
          <p:cNvSpPr/>
          <p:nvPr userDrawn="1"/>
        </p:nvSpPr>
        <p:spPr>
          <a:xfrm>
            <a:off x="52386" y="1232310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68BF4-1AC0-2A90-C2C4-11F59FF623E2}"/>
              </a:ext>
            </a:extLst>
          </p:cNvPr>
          <p:cNvSpPr/>
          <p:nvPr userDrawn="1"/>
        </p:nvSpPr>
        <p:spPr>
          <a:xfrm>
            <a:off x="4017000" y="1219345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F9BC03-BDEA-5FD1-F71E-C760A4321661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16BD34-CBA7-80A5-4C4F-5B1633372C2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86EC21-5393-2BF0-4AEC-8539B43AC3DD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56839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100129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58F64C-E41A-7CE9-8633-513772F1B6AE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CE4174-E8E1-B291-1223-5F729CC3FDB3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1CBF66-8B31-2693-5CAD-7BE7BAA5B6FA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6792AE-9F55-7E0B-42AA-941268C4EC92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BEF4D4-FCAB-AEBF-BB68-A2E2463E7F6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14292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818208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EA49899-DBC5-B38D-43A4-B49498BE126A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6076ED-3552-DA5E-DE4E-4B17842E26F9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157728-6A98-86E8-DE61-59B1ABC2D90C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E3781C-85D5-DB40-8D1D-14A3661842C3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ECEAEF-5059-CB7B-ABF8-175670941891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3134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5540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5" y="1694842"/>
            <a:ext cx="1794485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065" y="1701881"/>
            <a:ext cx="1788809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87773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54315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301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11299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15486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39823" y="1246897"/>
            <a:ext cx="15113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42225" y="1235229"/>
            <a:ext cx="15071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66906" y="1234866"/>
            <a:ext cx="151752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60856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6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90" y="1705056"/>
            <a:ext cx="1794485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66807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2543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9590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19008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100739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8513347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335704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168" y="2064593"/>
            <a:ext cx="2331832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94309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168" y="1701736"/>
            <a:ext cx="23336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2893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00938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80620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97382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72276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66200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97534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80604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13448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04617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13619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0331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24255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3306936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38786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24044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765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103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6830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62817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59710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99016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78669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06144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629653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466866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288630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526142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98D1C8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9287682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 37">
            <a:extLst>
              <a:ext uri="{FF2B5EF4-FFF2-40B4-BE49-F238E27FC236}">
                <a16:creationId xmlns:a16="http://schemas.microsoft.com/office/drawing/2014/main" id="{390F6ED6-B821-E65A-DD5F-0514CDAD176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0EA745D-DE44-B049-F95A-67243BCFBA6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BAC289C-CAA8-BFAE-FD25-F150CC48ABF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E895202-6C6D-9166-1EFC-1FDCF471A523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32B57F6-CA66-0A68-8C4F-5EF50466DA8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7D265EC-9D13-D2A7-6EA8-A4E953410C90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301233E-FFDD-0293-3EFB-B6323022691F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3FBEAC9-8D79-D1F4-DF77-ED8D2912F41D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EB1EEDA-953A-96AB-D75C-4C653C4CBBCB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CE225A4-BBBA-2C60-FB95-21EB0E55B609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84CE7A9B-9F15-48BE-3146-E3EC6F495030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D313C54-394E-9448-89FB-399A4CD9C6C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A134CD7-571E-386C-B11E-8E50285611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BBAC9D0-3122-5F35-6453-A5F94B37B7D5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DBEDB2F-1301-7BDC-715B-62D431F1A597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9682F37C-66EB-CFED-A3C4-E4ECCAEABE24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F624445-D773-299D-B6DC-C1096864A79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824729E-5D40-35F5-9C22-FC11EBFDE7C0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185545C-044F-92D4-40B6-7501E2BF2694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8B2C654-447B-26F7-1BEF-8BE1235A69F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47F48E0E-9E68-D554-35B0-9B8A38267F4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B6A23D3-2592-2E7E-3FF6-B4A313FA09F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64217B6-6BD9-35D8-3DC2-41536265651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37D5082-548C-FB68-B612-CBC42290599C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3FFF19-AD51-2740-95B3-498928E73045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8" name="Espace réservé du texte 25">
            <a:extLst>
              <a:ext uri="{FF2B5EF4-FFF2-40B4-BE49-F238E27FC236}">
                <a16:creationId xmlns:a16="http://schemas.microsoft.com/office/drawing/2014/main" id="{B1B55839-CF21-9288-90EE-403650FC4F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49" name="Espace réservé du texte 25">
            <a:extLst>
              <a:ext uri="{FF2B5EF4-FFF2-40B4-BE49-F238E27FC236}">
                <a16:creationId xmlns:a16="http://schemas.microsoft.com/office/drawing/2014/main" id="{B7070100-4451-5F10-B5DE-73D4F9A078D2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0" name="Espace réservé du texte 25">
            <a:extLst>
              <a:ext uri="{FF2B5EF4-FFF2-40B4-BE49-F238E27FC236}">
                <a16:creationId xmlns:a16="http://schemas.microsoft.com/office/drawing/2014/main" id="{5EBEC70B-00FC-AB18-6FE7-B53E1BA0FA31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1" name="Espace réservé du texte 25">
            <a:extLst>
              <a:ext uri="{FF2B5EF4-FFF2-40B4-BE49-F238E27FC236}">
                <a16:creationId xmlns:a16="http://schemas.microsoft.com/office/drawing/2014/main" id="{DC7A748A-E0E8-B47F-4C47-472D629D6A80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2" name="Espace réservé du texte 25">
            <a:extLst>
              <a:ext uri="{FF2B5EF4-FFF2-40B4-BE49-F238E27FC236}">
                <a16:creationId xmlns:a16="http://schemas.microsoft.com/office/drawing/2014/main" id="{3C1F476D-A9ED-AA3D-D52A-A7AF101F788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088AD8-99F0-398F-242A-6DFD9A2FF380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1043836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23E5AD1-F388-4EEB-B972-1035D9A44B38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877227F-01C2-CA47-38DA-8F1937457E0B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F5DB379-DEA6-D5AE-B600-B05AF6F1FF37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D165CBE-F7E3-6329-5EA8-8F636B676337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628613-47F8-BCBC-D320-B469BA627E2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5D03FBF8-B0E3-4D74-A07B-CE751B73DF7A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9F83D14-11DC-79E7-E36E-A9F5700A10A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28E263-EA52-AD60-B39F-F1318642D8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3FC7B7F-D12B-3E6A-7E01-C65ECEAC259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AB71DA7-6EB3-3ED5-5450-745077717F58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A2269146-4F0C-7D3B-9D63-C0402B9AC303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5AFC907-BF06-FA99-0B06-F98CE1DC0653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44E603-159F-BABB-A150-5AB9838C8489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C904CD-D048-102D-BA9F-9490F404BBCD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5CD6DCF-008B-A67A-19DF-5A8100C22A1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8A304E1A-1016-F33A-59C3-3DC8667705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BF80D92-3B32-E4FB-9734-16AFF62B8A9C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5167900-9DC5-FAFF-B910-9A84EB79EAE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E0670FB-DCD6-A8B1-B074-5BC27E16CCA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8C33B7-B5FD-35D5-4EFE-9733CEB4C56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6FB37A4D-CBCF-43A9-68F9-24D5FA44561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D8ABCC8-FBD3-0D51-70DF-DF65AB6D0998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C107A26-3C3A-CE85-A7A2-45BC1B695F3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4A2B4FF-B969-A269-D16D-2B638B2AA9E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AB9B75-6398-A7D7-52CC-12D14BEADA1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CF54D830-EC6D-A521-7ABE-ACF670B0E9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AA9E59BB-B1AE-2A5B-5226-59BAFA161DE9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5" name="Espace réservé du texte 25">
            <a:extLst>
              <a:ext uri="{FF2B5EF4-FFF2-40B4-BE49-F238E27FC236}">
                <a16:creationId xmlns:a16="http://schemas.microsoft.com/office/drawing/2014/main" id="{5CEFC9B1-5421-9CBA-F06C-57DDA52E5AA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6" name="Espace réservé du texte 25">
            <a:extLst>
              <a:ext uri="{FF2B5EF4-FFF2-40B4-BE49-F238E27FC236}">
                <a16:creationId xmlns:a16="http://schemas.microsoft.com/office/drawing/2014/main" id="{847A8AF4-BE3D-8DD7-3861-E10B7EDAB74F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7" name="Espace réservé du texte 25">
            <a:extLst>
              <a:ext uri="{FF2B5EF4-FFF2-40B4-BE49-F238E27FC236}">
                <a16:creationId xmlns:a16="http://schemas.microsoft.com/office/drawing/2014/main" id="{6AEBE1CC-00D5-C5EA-8FC9-FF971D80E2F0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3E8D1A0C-0CEF-D8D7-B748-7C2F16B3156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811560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9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76509" y="1333705"/>
            <a:ext cx="1610383" cy="4387588"/>
            <a:chOff x="159220" y="1522080"/>
            <a:chExt cx="1820627" cy="431001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1374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113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15108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0383" cy="4412213"/>
            <a:chOff x="159220" y="1522080"/>
            <a:chExt cx="1820627" cy="431001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7882" y="4777110"/>
              <a:ext cx="1811965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0383" cy="4412213"/>
            <a:chOff x="159220" y="1522080"/>
            <a:chExt cx="1820627" cy="431001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0383" cy="4412213"/>
            <a:chOff x="159220" y="1522080"/>
            <a:chExt cx="1820627" cy="431001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0383" cy="4412213"/>
            <a:chOff x="159220" y="1522080"/>
            <a:chExt cx="1820627" cy="431001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0383" cy="4412213"/>
            <a:chOff x="159220" y="1522080"/>
            <a:chExt cx="1820627" cy="431001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92279" y="1293585"/>
            <a:ext cx="154357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00668" y="1507502"/>
            <a:ext cx="154357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686187" y="1312635"/>
            <a:ext cx="1619075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83889" y="2403330"/>
            <a:ext cx="155196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109056" y="2618517"/>
            <a:ext cx="1541943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694576" y="242443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686187" y="352857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75501" y="3516879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92278" y="3730796"/>
            <a:ext cx="1558721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513502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100668" y="4850695"/>
            <a:ext cx="1539132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86187" y="4640371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322040" y="1307463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322039" y="2419950"/>
            <a:ext cx="159390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22040" y="3524090"/>
            <a:ext cx="158552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322040" y="4637196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4966283" y="1302849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4957893" y="2411458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4966283" y="3516892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4957893" y="463502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585357" y="130070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02135" y="2411458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02135" y="352006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576969" y="4629683"/>
            <a:ext cx="162746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221211" y="1277229"/>
            <a:ext cx="157965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237989" y="2402720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246377" y="3528573"/>
            <a:ext cx="1568741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237989" y="4622676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6FFA5DF4-56D1-8043-37B9-CBFB7A0BA01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17446" y="5780772"/>
            <a:ext cx="9722840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6372812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CB6B7E99-884D-99FE-5CB0-9E391FA729A3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67780" y="5755605"/>
            <a:ext cx="9580227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2303623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3939C466-9BC3-E177-3294-66C78957F9F8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51002" y="5755605"/>
            <a:ext cx="958861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5526596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ACCBDD75-D588-6D26-FE18-80947C4F9D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238B7F33-CBBF-61F9-8FA0-E1C7B903C5FD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5F758BC7-DCD5-4FA3-1D20-F9D1026C72C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801C54AB-8370-0E6E-CCF7-0C36AE40E9E4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A5C300A1-47DF-E397-4110-68E874932490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8FC98086-2128-1D2D-D5DE-5C88DB800E0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5413013E-430E-DC24-F5B7-FF3FED6C55FA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C14B721C-66B0-3FDA-5D9B-B01D47D403A9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9D3ED897-0869-025B-5449-54D9ABC99FB0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4D3D05F0-99AA-BCD5-90B1-34499E6637A2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53AF741D-7D97-A96C-2298-82801721728E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9C7FD1B9-33AA-E561-169C-0BE33444E34B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4427A0D8-A3B8-621A-8A7D-A476D7068840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25026DCD-68B9-16B7-74DD-90F7D70901ED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4370A27A-71C0-1F08-6B2D-F48B0A008429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F93BAD4C-2D66-CF4F-EAE6-171D19F07E08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41EAE29-970F-887A-6362-05E2F45E589D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D7908DFD-0D2A-82FA-DC20-A96ABA977887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C95046-11F9-6EB9-6D84-08B9E91A657C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D10A2F9C-94CD-F9C4-1B22-267BABFFAA8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1D9091AB-BA98-EE13-A7C9-00F542AC1B9E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9C9FAA5C-7A78-E23F-5ECD-6EEB8B355AE8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068FB65B-8D54-93CE-2A9A-C74375B45D30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EFFC6880-918C-18CD-B23C-9175173B66A7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602A585A-FBDD-513F-7C91-200070F7942E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4AF37F5B-D787-7ECE-3E72-DC6C5F880A10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D7E280CA-0CFA-5E4C-5BB1-5741E5668D69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36E9D71C-E364-86E0-734A-F1967DE79133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8BC203A5-FEE4-131C-C5E7-289E74CFBF8B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03A8E6ED-2EAF-AD71-6C24-6DE59F9AF67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32B9FB72-340A-A310-C5C5-BC5460E1777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787E21C-9672-9E72-8F6C-A714141F2845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F412B5BF-C6B3-C343-4AF4-2B87365070C2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A5B137E5-2EE3-D467-3A9B-308D62ABCAC3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8C655524-7D99-D4C7-2027-D3C57C29F987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0CDF199D-17B2-C1B2-9DB7-0307C18D2264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CACE4805-61F6-D260-F2B2-E9072DC43822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596A9E3A-B5F2-B2F4-F657-790208A5A0B4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757981D1-AA64-09FA-52A6-95A5640E5A3F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0991DFCF-6636-FFB3-FB7C-70049833ADAC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DC386D2-B0B2-46C7-7DDA-CE99C5C26CF1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1C5789D2-22B2-4A15-1C8D-E0FD0DD559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C082FF8-DF59-0F35-65AB-7E22D31B998F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4645D3E8-8401-3C33-9D01-A7433918B26C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C58698C6-880E-4983-1504-2D1D1573D7B3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A52B4D90-080E-E49F-5953-11CBC7FE4106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40095390-A2AE-29CE-D516-D90376F15E77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8" y="5755605"/>
            <a:ext cx="9597005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109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ru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3031BF8A-1531-5940-5EA3-F5020442DA33}"/>
              </a:ext>
            </a:extLst>
          </p:cNvPr>
          <p:cNvSpPr txBox="1">
            <a:spLocks/>
          </p:cNvSpPr>
          <p:nvPr userDrawn="1"/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The Bold Font" pitchFamily="2" charset="0"/>
                <a:ea typeface="+mj-ea"/>
                <a:cs typeface="+mj-cs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839FA913-F0A9-28D3-2FC0-3DD897D2A5A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09F15013-314E-D80C-0AB0-47ED8DBDCEA6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1A32902B-9B07-97FA-6B8C-143B4E4CDD7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9E846A37-0CF8-CFE5-455A-25C0147475B8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1B424D23-023F-DEEE-BA0E-1952177ED91A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9271B03-1B13-C645-3315-737CDB2A4BC2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6F69A4BD-42C9-224C-881F-F1A2AD5C135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CC8EA87E-61CD-EED3-F979-CE9545728824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102BCE0E-115A-A51C-B844-87ED7323AD7E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D74DD27E-276D-A27F-8118-719A94DA7622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7D489747-354B-C2D1-DA59-4E581C702813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D97E906F-8160-00BF-2F65-864572613719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3FC07CB9-DB9A-2B8A-7F17-F07578A47BCE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A039140-E823-CCD3-7B20-8B99D077140C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DB65A505-213F-1C0B-AE52-4A5566B05D3D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6DECB8EA-5F0E-2586-0C2C-E467FD231C2A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ACFC39FD-02E3-354A-66D4-24B7511A848E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800311-2D1C-0078-F5EF-9090EC7A9B24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4C2E8E44-C2D0-EF6B-BCD6-4B6E6A4FCA19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3A58D975-0E39-72E0-E69E-E7A5605CF90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C370DAB0-5789-5BBC-A9D4-3AE5C2FBFCE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C9B43689-8689-59EE-58C9-10E7B166B2F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8443CFAD-80A6-3D0F-9A93-A738538C3255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D73450F9-5694-5709-DE08-88A621DF4B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CADDF97C-E62F-6270-3F28-911C0DFE13B3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47D6A20F-482B-6080-6DD9-2AA32BFE59D7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94DBB0A7-7736-58BE-0122-74DC5209EF8A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637DA99D-62CB-041C-C841-D2A560456201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CD366D95-80D6-F5DE-B860-18BCA93A94C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C9C29456-0970-0745-15DC-6299416E1E4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5B425C0-DE88-646B-D85F-A887E7D26A71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A2B31903-CCFF-624E-3B9E-4F0BCB58C046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6DF78DB6-8C60-9326-16DD-76E00A825F4D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5ADD4A9D-98D5-7F7F-5E7D-B6576FAD1FBE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51CE04BA-6734-012C-DC48-78915E144E2E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067DFA4A-FEEE-D3E5-0780-4E54D0EACE29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CEACB550-6D87-D5C3-ED6F-B2F0AAFA1CD9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4FFE51BC-13F5-1E32-2228-D192572E4D44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F9E95206-52FB-884A-ED80-ACF482A24FB4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CA672A4-0303-C310-B836-AEA31AB9578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8D7364E2-4F9D-957F-AB0F-83A9BF6C2F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98A3B0A-B4AE-EF17-9D6B-D00220D318D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60D67CCD-EF58-278A-1A2C-4EE9B445A3E5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EE46F8AE-3CC3-E331-0A39-454F6289197B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5A39BAB3-BD05-4054-5DBE-55597C58086E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8" name="Espace réservé du texte 5">
            <a:extLst>
              <a:ext uri="{FF2B5EF4-FFF2-40B4-BE49-F238E27FC236}">
                <a16:creationId xmlns:a16="http://schemas.microsoft.com/office/drawing/2014/main" id="{CFA1C53A-ECFB-A46D-4060-4A5F13B64DA3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9" y="5755605"/>
            <a:ext cx="959700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6339358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537432AF-FF80-608E-BAA0-93F22CB98B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E9C8F3FA-D7A7-A33A-1690-0AA494FF9D93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6FB6875-7659-4430-60D6-CF878784677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2E82DC7C-346C-4A67-C583-2370FAB596B6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1382643-F24D-3FBA-C005-965C1B74D73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25">
            <a:extLst>
              <a:ext uri="{FF2B5EF4-FFF2-40B4-BE49-F238E27FC236}">
                <a16:creationId xmlns:a16="http://schemas.microsoft.com/office/drawing/2014/main" id="{C4D2797C-1622-DFEE-4F95-D85729256C6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08954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489130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E3FE8D9-B54C-F164-7408-7970D4A05931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8F04433-FC6B-6641-9CC7-E98FD6E4529A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611AC63-D80E-7D45-18E6-3949E127F91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B9D7BF0-F186-CC53-5720-1CA9FBE250E5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52484AF-9C7E-1B84-22BF-0901A4038C4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4C32EBC-196F-04C7-F8A9-0EB3EA50BC9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6FCE4AF-ABF8-6582-3D07-0044F88FAA4B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7D39407-5AC9-9E73-ADFA-8070612E7A7C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AECD29F-E94F-9F95-0461-FE82F1B926F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8ED030-6038-00CA-1066-3FA05F42E8AC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750457B-4048-E33C-C1B8-EF0FF8289264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7C2D434-7595-C259-63AB-FC0B7681C6A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9F56D80-CBCF-159F-4236-E5262F13CBE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B70D60E-091E-BFE1-E9FB-AA3DBA43965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798599-10BE-050D-31F8-30AB249C7E61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B7304F-1B99-D40E-E476-C0CB1F11D6E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C92004E-25CE-90DE-C68D-F1BEDFC7FEB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F8CE433-AC44-2BFF-E38F-C83F9B20C5B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060253D-4A29-9E89-8D11-ABAB63339052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1C943C7-69E0-3365-9BE8-FDCDD9079C9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0FF31A3-8FF0-B032-0C67-BA5EA23C69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5536185-B981-CC41-8DD9-39A58BB5517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9874C25-7C56-B730-8C88-A4187D13530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137715-3C26-5D44-8049-DB8300B43549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6AF938A-8328-DDAA-143A-4EBF439ADCF0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99C86C9-319C-4C5D-5E3B-C2CFD13D9E3F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FA4D4CA-8CA7-F71F-92D8-F28DE4F2E4C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DE5B20-9A9C-6B4F-7907-7B743C3D833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FC43E16-575C-4E68-BDB7-0A67B6FFBD4E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542EA19-8E7A-6453-F4D9-5FDA59ABA86F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59D99ED3-ECE1-9288-0365-3F7601B0F4C8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FB8BC6E-9EBF-42B6-CBE5-688F1848CA6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AEC82FB-4060-0BFB-6898-18C36E84D2F2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5DC4377-21ED-A6C1-A343-F971F79EEAA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0EB7AA0-37BF-B238-6D65-B362D4EBD62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F6E81B8-824E-FFEE-771B-A83A652D3F0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77D4C3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DFA03CBA-93A5-FFF6-6977-7BD88AD9CB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49DD90A2-DBCF-8636-CBE1-6C14A433FF6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607CF945-EF86-988F-D39D-91033B36E9A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586DDACE-2DD5-A77E-60AC-C4B1E90AA66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0AD05A6C-A005-A7DA-AAE6-3D372D21EB6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13C12579-A47A-592C-148B-30A6C8057785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347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2258540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jou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CEA8695B-888C-0049-91AD-19BC91CBFA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B95FE94-CF31-9D41-4396-04FF013041B4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D1E04903-0E37-4F56-3A64-F4EF9F26ADC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7135464-3768-6532-7836-C8B5119B9E0C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47446CCB-3DAB-F217-F227-322E1330390D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BF147EB-CDEC-E181-4B30-D6E412AE062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5510581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782891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1706588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486673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6" name="Espace réservé pour une image  45">
            <a:extLst>
              <a:ext uri="{FF2B5EF4-FFF2-40B4-BE49-F238E27FC236}">
                <a16:creationId xmlns:a16="http://schemas.microsoft.com/office/drawing/2014/main" id="{04C37061-0CDC-EDC8-33FA-226E127ACF10}"/>
              </a:ext>
            </a:extLst>
          </p:cNvPr>
          <p:cNvSpPr>
            <a:spLocks noGrp="1"/>
          </p:cNvSpPr>
          <p:nvPr>
            <p:ph type="pic" sz="quarter" idx="211"/>
          </p:nvPr>
        </p:nvSpPr>
        <p:spPr>
          <a:xfrm>
            <a:off x="0" y="865188"/>
            <a:ext cx="9906000" cy="599281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7814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90007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954635"/>
            <a:ext cx="4679944" cy="217794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43461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78756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17649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3619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1484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597114"/>
            <a:ext cx="17958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58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634328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2931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4" name="Espace réservé pour une image  24">
            <a:extLst>
              <a:ext uri="{FF2B5EF4-FFF2-40B4-BE49-F238E27FC236}">
                <a16:creationId xmlns:a16="http://schemas.microsoft.com/office/drawing/2014/main" id="{95A01B7D-61F8-039B-8505-D50882E2729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0388" y="40645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CAAD1DBD-B3C7-5C24-1430-181015DC02D7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C03DFB2F-F6BF-5852-397C-B515AD8486C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ADD376A2-94C4-6B1C-E820-BF60E4EA86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2CC88306-0B7F-5131-2EF6-7736C6A7CF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9F5728EC-9ECF-19F8-4E15-644724B8B1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26B9B3-EB4F-51FC-1817-FFF19B309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3196" y="6476153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15813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9" name="Espace réservé pour une image  24">
            <a:extLst>
              <a:ext uri="{FF2B5EF4-FFF2-40B4-BE49-F238E27FC236}">
                <a16:creationId xmlns:a16="http://schemas.microsoft.com/office/drawing/2014/main" id="{8421453C-9843-8A56-C184-5B42CF1892CE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47963" y="29392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6A1AF8A-2D72-DC31-C7F7-BC3BCB76F704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BD4E91EA-D2D4-DF26-1008-1938000B2710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4E31D434-F335-3C8D-F639-1688C7843C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DC5BDDC-FEB3-2264-42AB-0A8CD570B0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52590391-AD1E-2BF7-90D1-9F362F3D5D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790C4876-AA28-8610-3854-D3DFEDC375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60888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4670831B-A528-F734-6B6F-443832DE669C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CA20713-8E19-BD4D-5B7F-DE634679D0F9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DAD2254C-F48B-B07B-5D73-57638F4DF2D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6062FF04-D52A-9890-9B9C-E1E5039B1B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CB708AE-080E-BEE1-BA34-63A8910FFA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BDEFF46-A7CA-985A-2669-AE7CE58B89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71127F5-1083-7759-3EA1-23E1E88A52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65720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9078BAB9-FD41-B1EE-A351-ED03B49F6909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601781" y="419948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CB02F3F-B07B-9BF5-EFE0-688B79A0049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7F5386-330D-6BF6-D53B-B8F12391B2E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945CC6CE-0C94-8797-C442-D61E05B1C5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1F1EDF9-EA6E-E994-9572-B5E0167E57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83CF357-B186-9D82-B5B4-FBCD0CBA80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B4AEE58C-97AC-DE8F-838B-2ED979BD2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48802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5677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71179" y="1981353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754706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0025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3988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8077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6033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8368495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906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306E6F2-2E9A-7280-1348-177FDF59B089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2FD5347-522C-11E7-21FB-E4E5B01C420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2A46E586-C353-8BD9-2539-86B94D4182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FBA0C91-9A75-1C29-CA7A-E000AF5648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E8E363C7-B433-7198-DFFE-C52DD3246F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3895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1AD406BA-F05E-021F-21AF-533DD0F07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6084" y="6526487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81168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832BC0F-6E50-ABED-73FD-6739B631129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487CDA87-31BD-BDCB-0D18-5353C0CEECA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A8E05BDD-A8F0-6D12-7F8E-B65D42CCC9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902F33A-57D2-F1DC-FF0A-0083A31018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A5A8E41-C23F-9012-DCAF-23CCE5B13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5677A6DE-A9D4-A601-88CB-812580E9B7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963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27E02CDE-6982-31B4-934A-F3B253043B1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08F50B6-4DE0-60E8-2AC5-868732291768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4D6A60-9CA5-B8CC-F003-5E5246E7C9C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211BC825-D4C1-7B11-4715-E073A63778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948722C5-1918-B8E8-9554-A73F620E7D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B5AFA5-A6E9-2435-62C6-16B302B537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E40F7750-3694-116C-BD85-96A0084298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5604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maternelle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6B7E6E76-3C6B-6A18-B278-7571A8C12333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585622" y="43610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6FAF7D2E-5F32-3BEB-BAA5-E46791B7BED0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10D95858-2B16-8564-16DB-19DBDBCA3DC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B22557BC-CBE0-110D-DA51-2AE0C2CF78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E069204-B879-534C-677D-C19B0BCD06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AEEDA93-F0CA-D787-68F9-E2E9B7BD4A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A6D8396-99BB-F4D8-06F6-66F2191F2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17848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024010D-D482-6946-2DEA-DA473511D022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64FA9B-2C4A-CA96-568A-67B447458C54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6FC0E91-7F80-D7A7-AB88-D983284DF703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90B1DA9-9FA5-13C3-DD7D-88B2A9B451B3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AD0AE33-3B76-995F-F899-A2256A141CF9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608810-49E8-B555-D5E1-2D6DCFCFFEB4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685C4D5-0227-A18F-67CC-ACD3D34325A3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2D56B2-8816-6021-A354-9194E5868903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979AF7-5F88-D9ED-D28F-2CEC50130629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109F66C-EFC7-E903-53CE-5CB8B0FC9A91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3542907-DEFA-AECA-792F-B4CACCF7E761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0C2A461-EBD0-6F43-F717-D1B97AABD23E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FE716A9-AEF0-0343-A299-F63DBF48CDA7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9F59B6C-82FC-9444-B354-EF5148B021EA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58953B6-FED4-4153-E247-DC2DA67BD593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pour une image  24">
            <a:extLst>
              <a:ext uri="{FF2B5EF4-FFF2-40B4-BE49-F238E27FC236}">
                <a16:creationId xmlns:a16="http://schemas.microsoft.com/office/drawing/2014/main" id="{A653939E-1531-B762-942C-3EE202B5058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22843" y="96365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91B96ED4-AC4E-AE70-4BB8-392B604ADE52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12" name="Espace réservé du texte 21">
              <a:extLst>
                <a:ext uri="{FF2B5EF4-FFF2-40B4-BE49-F238E27FC236}">
                  <a16:creationId xmlns:a16="http://schemas.microsoft.com/office/drawing/2014/main" id="{5FDA7AEE-C7A7-B149-EB33-D171462E1A2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E9704320-43AD-D2BA-4262-5555802FFE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4" name="Image 1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24C9453-5435-D121-6AF4-28193D3B2C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15" name="Image 1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301ECE1-4907-1067-BA55-1D6181EF1E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46F3BF11-7B28-6515-B86D-1B9A8EF275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37278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A5C04E-D805-8E8E-33E5-2504B3363475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0A92D7-7A83-211C-C872-7E2E7E3D2A49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7F354-D349-29E7-1FBE-301F73D42982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5C9897-F685-00AF-9251-7144B4009EE2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E1934B-DB26-16AA-5BFE-C28CFD8B6046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F96A97-827D-763A-19CC-8BC24026963B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49E374-F981-94E4-D5FA-A68521D4928D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EBF8F-95D7-D9A9-649A-C0FCF402E90B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194CF4-0D22-5DB1-8D6D-A91BF3A85241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2BCA10-FDDF-0369-A00B-961D7D3CA7D7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DF8FA9-FCFD-6D2F-2F13-888AAE628592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D82C79-6010-17A3-EA78-010FD0090229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619E19-EBFB-6F2C-3E28-6274D72B1D13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25B731-4117-9969-7A7D-33A401E20B56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6C0C076-B064-51A2-437A-E98E317DD6D6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pour une image  24">
            <a:extLst>
              <a:ext uri="{FF2B5EF4-FFF2-40B4-BE49-F238E27FC236}">
                <a16:creationId xmlns:a16="http://schemas.microsoft.com/office/drawing/2014/main" id="{68DADE92-CFBF-EEBD-A5F4-EE0B6CDA006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1252" y="204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7761C6BB-78A2-6523-B3D0-2E5DC95D076F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1" name="Espace réservé du texte 21">
              <a:extLst>
                <a:ext uri="{FF2B5EF4-FFF2-40B4-BE49-F238E27FC236}">
                  <a16:creationId xmlns:a16="http://schemas.microsoft.com/office/drawing/2014/main" id="{545862C9-9AFE-470F-6009-1823A21A984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2" name="Image 41">
              <a:extLst>
                <a:ext uri="{FF2B5EF4-FFF2-40B4-BE49-F238E27FC236}">
                  <a16:creationId xmlns:a16="http://schemas.microsoft.com/office/drawing/2014/main" id="{555340AC-9806-D5CF-BBB8-C13F117BE7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3" name="Image 42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5A61664-5150-4DE4-55D7-60C804FBE0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4" name="Image 4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1393FF8F-453E-5115-59A0-7D39AC37D7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5" name="Image 4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346F5520-6C80-B442-7D1A-672E3CBE54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69187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425B43-B9A8-A422-68CC-94495D57C038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F45D71-0E3E-8BD1-8E70-B9194EC0F1B7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5355F0-F534-A892-5D20-8B7C0320ACDE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82DA1E-DD40-F87D-B6FE-427B5384DD1A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6D4C8C-2CCC-3960-5E33-1EC228E160AF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DA9B3D-B207-05F2-B8D0-8F8FEAD09201}"/>
              </a:ext>
            </a:extLst>
          </p:cNvPr>
          <p:cNvSpPr/>
          <p:nvPr userDrawn="1"/>
        </p:nvSpPr>
        <p:spPr>
          <a:xfrm>
            <a:off x="6590231" y="3229938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6AFAEE-ACA1-87D7-6AE0-08BF466B684C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EAFD80-C1AC-0019-8230-0A40B9B9934E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685C8-DCC8-17B0-6CF1-B84E90660687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7C9319-307B-8814-3B90-0D1C6A01033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B035B2C-EF17-3785-81EF-3F8D711988A2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EF115A-4020-4152-62B2-F560AA1FA600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D320AB-C751-868D-0C35-1D803FE43CDB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2684AE6-0673-AAF6-EFD5-7473DCB5B3B6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EC317EB-0126-9B1D-C449-088A6B43BCA8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8561E1-8E60-C697-4F66-2B6F43909A80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BBA2E3-1503-DB84-75EB-83BDBA4F5591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C2825F4-A835-7CA3-B314-309BBC98B3C4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8135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88578" y="3234302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02284" y="323972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7942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82091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80113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610995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64B8846D-8E55-AC91-3C23-72F602173C3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3CC18A61-722C-938B-1344-0DFE3DAC5824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9" name="Espace réservé du texte 25">
            <a:extLst>
              <a:ext uri="{FF2B5EF4-FFF2-40B4-BE49-F238E27FC236}">
                <a16:creationId xmlns:a16="http://schemas.microsoft.com/office/drawing/2014/main" id="{B650A3E3-7444-CA6E-2AA1-49ACF317706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0" name="Espace réservé du texte 25">
            <a:extLst>
              <a:ext uri="{FF2B5EF4-FFF2-40B4-BE49-F238E27FC236}">
                <a16:creationId xmlns:a16="http://schemas.microsoft.com/office/drawing/2014/main" id="{A8CC0222-5D3F-4F42-2E08-32C21FAC09F8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1" name="Espace réservé du texte 25">
            <a:extLst>
              <a:ext uri="{FF2B5EF4-FFF2-40B4-BE49-F238E27FC236}">
                <a16:creationId xmlns:a16="http://schemas.microsoft.com/office/drawing/2014/main" id="{0CF9FD69-6576-9BA8-D21A-48E28548696C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2" name="Espace réservé du texte 25">
            <a:extLst>
              <a:ext uri="{FF2B5EF4-FFF2-40B4-BE49-F238E27FC236}">
                <a16:creationId xmlns:a16="http://schemas.microsoft.com/office/drawing/2014/main" id="{0B2CA59B-F362-9861-86A4-C7939B751E5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pour une image  24">
            <a:extLst>
              <a:ext uri="{FF2B5EF4-FFF2-40B4-BE49-F238E27FC236}">
                <a16:creationId xmlns:a16="http://schemas.microsoft.com/office/drawing/2014/main" id="{50162F7A-7E6E-F402-E285-F97DD5327A2A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35487" y="66430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18A8D4F0-2919-3321-131D-85B6C5B3BFA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4" name="Espace réservé du texte 21">
              <a:extLst>
                <a:ext uri="{FF2B5EF4-FFF2-40B4-BE49-F238E27FC236}">
                  <a16:creationId xmlns:a16="http://schemas.microsoft.com/office/drawing/2014/main" id="{CCF5115D-F515-BD7D-0D7E-C30ADD6E8B0D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6FBECA5D-C29D-FAD0-DF0E-C61E26DE61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6" name="Image 4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A3041FE3-7588-11A2-38AD-8B7CC17357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7" name="Image 4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498D344-A490-0DB3-8764-B685329711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8" name="Image 4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8624222-1E62-8359-3C59-605E9C1BF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397297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62785C-89F6-4086-6B63-4564C789212B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88EC1B-9C03-541E-303B-AF65A368932B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E09067-DDFE-4B8B-74F1-FF3226DC2285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1183F5-8077-590E-5DAA-8508998A0E8C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C062E3-9984-342C-2F1C-B6034266B8D1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334934-6587-18A3-CF7A-E826016729A6}"/>
              </a:ext>
            </a:extLst>
          </p:cNvPr>
          <p:cNvSpPr/>
          <p:nvPr userDrawn="1"/>
        </p:nvSpPr>
        <p:spPr>
          <a:xfrm>
            <a:off x="6590231" y="3222318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C99642-62CE-1FF8-2C90-F31EEE50927D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A51C1D-5548-6129-66D3-7F38DABB4C79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0BEE29-48C2-D3F3-A31A-022F82D1AEB0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E8B70BC-5C83-8D2C-D13C-1F60B6DB61E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E88A7D-E7A7-FEB7-92D8-54524A7ABF9E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4798F67-AF64-50FD-3A57-C23CB90EA01C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38014D0-7179-1E35-3D28-F847AF1DB799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B6E3C6C-56B0-B955-FE50-6AFE6A6CB53B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933562-E7DA-200E-D6A3-844D262C1D07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0E1D81F-9C8E-F600-DD06-E176302B1D23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E133A4B-295F-4E9F-2723-67ADF7AFF3CE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7E1C50-7700-F740-84EB-D2929C61C24D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485" y="14489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4804" y="1415885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6198" y="323972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91297" y="3239723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2780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6929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78328" y="500290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99967" y="5004047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CCF04F57-0C96-AAFB-475B-121617C8FE1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2CFE9D35-038E-A312-6840-54970F1053A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C6B0CA9E-49BB-CBB3-32A3-DB04317D168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4AAA77E5-0D2C-DA76-C775-B2DD1E544757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24538E6-C435-64C3-9C21-D1D9CC0F2074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F1F082BE-CF10-F742-DF2F-FC84AEB9547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pour une image  24">
            <a:extLst>
              <a:ext uri="{FF2B5EF4-FFF2-40B4-BE49-F238E27FC236}">
                <a16:creationId xmlns:a16="http://schemas.microsoft.com/office/drawing/2014/main" id="{BCC20E00-2B86-9B50-8345-AD02A05948F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01842" y="11280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C0E201E-28BD-AF54-2CBB-05518F53E2D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8" name="Espace réservé du texte 21">
              <a:extLst>
                <a:ext uri="{FF2B5EF4-FFF2-40B4-BE49-F238E27FC236}">
                  <a16:creationId xmlns:a16="http://schemas.microsoft.com/office/drawing/2014/main" id="{FA22C7CE-0626-6800-4A2A-9AD62737517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BB109BA4-2383-961C-9592-481FAF981B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0" name="Image 49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9F5CDEB-8E21-FDF0-1B48-60005E048A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51" name="Image 50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4D7EB2F-3819-5175-F66A-F3A062D1F6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52" name="Image 51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4077E02-1DAD-5FCF-1FAB-DAA9E77CB5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6816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35017" y="1453923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3372911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6590231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4981572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1775572" y="1447564"/>
            <a:ext cx="1527669" cy="23656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494E7-2E34-E333-A7E0-C84595A4065B}"/>
              </a:ext>
            </a:extLst>
          </p:cNvPr>
          <p:cNvSpPr/>
          <p:nvPr userDrawn="1"/>
        </p:nvSpPr>
        <p:spPr>
          <a:xfrm>
            <a:off x="8198890" y="1447564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49626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6590231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4981572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1760332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5452EA-5269-05A2-464D-BC0F5FCC6C4F}"/>
              </a:ext>
            </a:extLst>
          </p:cNvPr>
          <p:cNvSpPr/>
          <p:nvPr userDrawn="1"/>
        </p:nvSpPr>
        <p:spPr>
          <a:xfrm>
            <a:off x="8198890" y="4043905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3372911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57942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942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179832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3374968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4951615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6591993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5F871-F914-4598-8246-9F7C877BCB35}"/>
              </a:ext>
            </a:extLst>
          </p:cNvPr>
          <p:cNvSpPr/>
          <p:nvPr userDrawn="1"/>
        </p:nvSpPr>
        <p:spPr>
          <a:xfrm>
            <a:off x="823237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SAMEDI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90008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9000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98721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998721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0307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03076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EE10F9-6E32-4858-B65A-EB61C1969E5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0743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26E6101C-B766-40D9-ABDE-DBBD797A2D5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7431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49630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49630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4962698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4998716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394363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7496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3366651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3376350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2ABAA84-DAA5-44E4-838A-6CDE6A72A3D9}"/>
              </a:ext>
            </a:extLst>
          </p:cNvPr>
          <p:cNvSpPr/>
          <p:nvPr userDrawn="1"/>
        </p:nvSpPr>
        <p:spPr>
          <a:xfrm>
            <a:off x="8243454" y="1296055"/>
            <a:ext cx="1476893" cy="1616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A8B0281-BBB5-491D-9491-E7F00034F78D}"/>
              </a:ext>
            </a:extLst>
          </p:cNvPr>
          <p:cNvSpPr/>
          <p:nvPr userDrawn="1"/>
        </p:nvSpPr>
        <p:spPr>
          <a:xfrm>
            <a:off x="8189419" y="3876351"/>
            <a:ext cx="1540627" cy="176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67936773-313E-6A36-5698-432304FBBC35}"/>
              </a:ext>
            </a:extLst>
          </p:cNvPr>
          <p:cNvGrpSpPr/>
          <p:nvPr userDrawn="1"/>
        </p:nvGrpSpPr>
        <p:grpSpPr>
          <a:xfrm>
            <a:off x="0" y="6350465"/>
            <a:ext cx="9906000" cy="574647"/>
            <a:chOff x="0" y="6283353"/>
            <a:chExt cx="9906000" cy="574647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53523A1-01E8-7650-99D5-A85AB986A0B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EF91F696-63CC-BC46-FC9F-6A30445C6F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9" name="Image 38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38D8D36-89C7-1236-46FC-A50C664CF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2" name="Image 4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30CA8BD-A0E1-6765-D70C-E468D8F15F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3" name="Image 4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DA97F1F-7A6D-0867-597C-4C0D1C5D1E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221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D28F245-1CD1-931A-7AF7-D923433EA319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B334BA-4292-0AD8-053F-D5EC29FAC64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0618C2-B602-AF61-F400-F82A7A2940DD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209CD-816E-E5E3-ABF1-A23776F93F6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0902D7-DCAE-225A-9CB5-3E4075524B4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91513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105589" y="1447564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4328874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7546194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5937535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2716295" y="1447564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113903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7584184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5975525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2754285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4366864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113905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113905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3142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2754284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4330931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5907578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7547956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4597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5520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54684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3921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59039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68276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105593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105593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5918661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5954679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5032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4016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4322614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4332313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9EC9E07-0569-3653-83F1-25E50C53FEC6}"/>
              </a:ext>
            </a:extLst>
          </p:cNvPr>
          <p:cNvGrpSpPr/>
          <p:nvPr userDrawn="1"/>
        </p:nvGrpSpPr>
        <p:grpSpPr>
          <a:xfrm>
            <a:off x="0" y="6283353"/>
            <a:ext cx="9906000" cy="574647"/>
            <a:chOff x="0" y="6283353"/>
            <a:chExt cx="9906000" cy="574647"/>
          </a:xfrm>
        </p:grpSpPr>
        <p:sp>
          <p:nvSpPr>
            <p:cNvPr id="25" name="Espace réservé du texte 21">
              <a:extLst>
                <a:ext uri="{FF2B5EF4-FFF2-40B4-BE49-F238E27FC236}">
                  <a16:creationId xmlns:a16="http://schemas.microsoft.com/office/drawing/2014/main" id="{8B86D25C-CBDB-3969-7CF5-7579D3837EC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6" name="Image 25">
              <a:extLst>
                <a:ext uri="{FF2B5EF4-FFF2-40B4-BE49-F238E27FC236}">
                  <a16:creationId xmlns:a16="http://schemas.microsoft.com/office/drawing/2014/main" id="{C527B942-9761-BBA8-A521-CB7B55C2D9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9A39EDC-2132-AAAB-CFAD-13E5E93C87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7052CD79-256B-C5F0-6A98-B4FFEDA61A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4" name="Image 33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A22A9D9-9F5C-CD5D-BB37-35E45490F0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024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13393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78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1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4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3.xml"/><Relationship Id="rId9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CD428A56-59F7-EB40-EFA8-DE75CBD8542B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9" name="Espace réservé du texte 21"/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89EAF7CB-8330-261F-61B9-7F45795E88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6" name="Image 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C4072F6-C84E-897E-85B3-F466F70AC08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7" name="Image 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EA8BD64-81FA-299D-DF02-8C6352A95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8" name="Image 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D855894A-4AE4-F6AB-815E-98CC49F8B4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294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48" r:id="rId4"/>
    <p:sldLayoutId id="2147483749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1">
            <a:extLst>
              <a:ext uri="{FF2B5EF4-FFF2-40B4-BE49-F238E27FC236}">
                <a16:creationId xmlns:a16="http://schemas.microsoft.com/office/drawing/2014/main" id="{BBEB2F10-731A-4A0A-96BB-BF0F0643401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2A7387"/>
          </a:solidFill>
        </p:spPr>
        <p:txBody>
          <a:bodyPr wrap="square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 spc="100" baseline="0">
                <a:solidFill>
                  <a:schemeClr val="bg1"/>
                </a:solidFill>
                <a:latin typeface="The Bold Font" pitchFamily="2" charset="0"/>
                <a:ea typeface="The Bold Font" pitchFamily="2" charset="0"/>
                <a:cs typeface="The Bold Font" pitchFamily="2" charset="0"/>
              </a:defRPr>
            </a:lvl1pPr>
          </a:lstStyle>
          <a:p>
            <a:r>
              <a:rPr lang="fr-FR"/>
              <a:t>Dates</a:t>
            </a:r>
            <a:br>
              <a:rPr lang="fr-FR"/>
            </a:br>
            <a:r>
              <a:rPr lang="fr-FR"/>
              <a:t>Groupe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8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18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A42A822D-CE9B-98FA-8817-9B537F84E743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C21CCBB4-2D8D-BB7F-72AC-44B8D5D3D15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140FEC08-DD19-E47F-91D6-0355618DF5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87660FC-4EBB-E108-89EE-4312235D92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C703A79-0F99-C970-FEF8-34C78016B8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B0D504-24E8-2E2A-09B6-20CED0C0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800" r:id="rId2"/>
    <p:sldLayoutId id="2147483729" r:id="rId3"/>
    <p:sldLayoutId id="2147483801" r:id="rId4"/>
    <p:sldLayoutId id="2147483730" r:id="rId5"/>
    <p:sldLayoutId id="2147483802" r:id="rId6"/>
    <p:sldLayoutId id="2147483737" r:id="rId7"/>
    <p:sldLayoutId id="2147483803" r:id="rId8"/>
    <p:sldLayoutId id="2147483738" r:id="rId9"/>
    <p:sldLayoutId id="2147483804" r:id="rId10"/>
    <p:sldLayoutId id="2147483739" r:id="rId11"/>
    <p:sldLayoutId id="2147483805" r:id="rId12"/>
    <p:sldLayoutId id="2147483744" r:id="rId13"/>
    <p:sldLayoutId id="2147483806" r:id="rId14"/>
    <p:sldLayoutId id="2147483745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3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40" r:id="rId3"/>
    <p:sldLayoutId id="2147483741" r:id="rId4"/>
    <p:sldLayoutId id="2147483742" r:id="rId5"/>
    <p:sldLayoutId id="2147483743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760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493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2656F71-CB77-48E9-D2C9-42DD0F712211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7F29C7E-9ED4-D072-0637-24443E234D6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A8A8BA5A-4F12-BD18-D940-6C3EF582E6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DA4093B-409B-EB69-BC16-36BFD528B2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1C05B6-FFE8-9AC9-50CA-DB17F0B22E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13F0BEB-FF59-BDD2-7E68-8D036EF667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083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0" r:id="rId2"/>
    <p:sldLayoutId id="2147483755" r:id="rId3"/>
    <p:sldLayoutId id="2147483751" r:id="rId4"/>
    <p:sldLayoutId id="2147483752" r:id="rId5"/>
    <p:sldLayoutId id="2147483693" r:id="rId6"/>
    <p:sldLayoutId id="2147483694" r:id="rId7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18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6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822" r:id="rId2"/>
    <p:sldLayoutId id="2147483775" r:id="rId3"/>
    <p:sldLayoutId id="2147483823" r:id="rId4"/>
    <p:sldLayoutId id="2147483776" r:id="rId5"/>
    <p:sldLayoutId id="2147483824" r:id="rId6"/>
    <p:sldLayoutId id="2147483777" r:id="rId7"/>
    <p:sldLayoutId id="2147483778" r:id="rId8"/>
    <p:sldLayoutId id="2147483788" r:id="rId9"/>
    <p:sldLayoutId id="214748378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21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825" r:id="rId2"/>
    <p:sldLayoutId id="2147483791" r:id="rId3"/>
    <p:sldLayoutId id="2147483826" r:id="rId4"/>
    <p:sldLayoutId id="2147483792" r:id="rId5"/>
    <p:sldLayoutId id="2147483827" r:id="rId6"/>
    <p:sldLayoutId id="2147483793" r:id="rId7"/>
    <p:sldLayoutId id="2147483794" r:id="rId8"/>
    <p:sldLayoutId id="2147483795" r:id="rId9"/>
    <p:sldLayoutId id="2147483796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6C0D16-E217-CEDA-22C8-5681BC642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/>
              <a:t>Vacances de printemps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42E9DA-EA19-1A00-B5C7-C39566C533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DIGITAL CLUB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E40A96-D0D1-02B7-97EA-FBAA19C34A9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Matin</a:t>
            </a:r>
          </a:p>
          <a:p>
            <a:pPr>
              <a:lnSpc>
                <a:spcPct val="150000"/>
              </a:lnSpc>
            </a:pPr>
            <a:r>
              <a:rPr lang="fr-FR" dirty="0"/>
              <a:t>De la poussière, oui,</a:t>
            </a:r>
          </a:p>
          <a:p>
            <a:pPr>
              <a:lnSpc>
                <a:spcPct val="150000"/>
              </a:lnSpc>
            </a:pPr>
            <a:r>
              <a:rPr lang="fr-FR" dirty="0"/>
              <a:t> mais d’étoiles !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Après-midi</a:t>
            </a:r>
          </a:p>
          <a:p>
            <a:pPr>
              <a:lnSpc>
                <a:spcPct val="150000"/>
              </a:lnSpc>
            </a:pPr>
            <a:r>
              <a:rPr lang="fr-FR" dirty="0"/>
              <a:t>Énergie.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768D49E-0781-A657-D215-8D4E51A10FE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Lundi 14/04/25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13CAD6B-94A7-A909-6F27-2CDB54DF1C5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fr-FR" dirty="0"/>
              <a:t>Mardi 15/04/25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1EBCD14B-F765-5F58-F562-01C42C63EDD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fr-FR" dirty="0"/>
              <a:t>Mercredi 16/04/25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4E2DAFE2-2E3A-FCD1-8C98-267BE18D52E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Matin</a:t>
            </a:r>
          </a:p>
          <a:p>
            <a:pPr>
              <a:lnSpc>
                <a:spcPct val="150000"/>
              </a:lnSpc>
            </a:pPr>
            <a:r>
              <a:rPr lang="fr-FR" dirty="0"/>
              <a:t>Oh ! Eau !</a:t>
            </a:r>
          </a:p>
          <a:p>
            <a:pPr>
              <a:lnSpc>
                <a:spcPct val="150000"/>
              </a:lnSpc>
            </a:pPr>
            <a:r>
              <a:rPr lang="fr-FR" dirty="0"/>
              <a:t>Après-midi</a:t>
            </a:r>
          </a:p>
          <a:p>
            <a:pPr>
              <a:lnSpc>
                <a:spcPct val="150000"/>
              </a:lnSpc>
            </a:pPr>
            <a:r>
              <a:rPr lang="fr-FR" dirty="0"/>
              <a:t>La matière, c’est </a:t>
            </a:r>
          </a:p>
          <a:p>
            <a:pPr>
              <a:lnSpc>
                <a:spcPct val="150000"/>
              </a:lnSpc>
            </a:pPr>
            <a:r>
              <a:rPr lang="fr-FR" dirty="0"/>
              <a:t>de première !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6FA71357-5773-EE90-BD08-9FDAD5FD97D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fr-FR" dirty="0"/>
              <a:t>Vendredi 18/04/25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64E52AC3-C95F-9F56-A6F5-144A13E67D6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fr-FR" dirty="0"/>
              <a:t>Jeudi 17/04//25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A1DD715-930A-F09A-8AEE-382D4802144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259340" y="4613364"/>
            <a:ext cx="2719474" cy="185345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Matin</a:t>
            </a:r>
          </a:p>
          <a:p>
            <a:pPr>
              <a:lnSpc>
                <a:spcPct val="150000"/>
              </a:lnSpc>
            </a:pPr>
            <a:r>
              <a:rPr lang="fr-FR" dirty="0"/>
              <a:t>Vitraux.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Après-midi</a:t>
            </a:r>
          </a:p>
          <a:p>
            <a:pPr>
              <a:lnSpc>
                <a:spcPct val="150000"/>
              </a:lnSpc>
            </a:pPr>
            <a:r>
              <a:rPr lang="fr-FR" dirty="0"/>
              <a:t>Les volcans, c’est surprenant !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3F3FFA2B-9F0F-CA5D-4FF0-1C1811DF2FC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817587" y="4636541"/>
            <a:ext cx="2719474" cy="162934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Matin</a:t>
            </a:r>
          </a:p>
          <a:p>
            <a:pPr>
              <a:lnSpc>
                <a:spcPct val="150000"/>
              </a:lnSpc>
            </a:pPr>
            <a:r>
              <a:rPr lang="fr-FR" dirty="0"/>
              <a:t>Fièvre liée aux insectes.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Après-midi</a:t>
            </a:r>
          </a:p>
          <a:p>
            <a:pPr>
              <a:lnSpc>
                <a:spcPct val="150000"/>
              </a:lnSpc>
            </a:pPr>
            <a:r>
              <a:rPr lang="fr-FR" dirty="0"/>
              <a:t>Blasons.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08246B57-F044-1E10-A1C3-69B9405447A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Matin </a:t>
            </a:r>
          </a:p>
          <a:p>
            <a:pPr>
              <a:lnSpc>
                <a:spcPct val="150000"/>
              </a:lnSpc>
            </a:pPr>
            <a:r>
              <a:rPr lang="fr-FR" dirty="0"/>
              <a:t>Les cinq sens.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Après-midi</a:t>
            </a:r>
          </a:p>
          <a:p>
            <a:pPr>
              <a:lnSpc>
                <a:spcPct val="150000"/>
              </a:lnSpc>
            </a:pPr>
            <a:r>
              <a:rPr lang="fr-FR" dirty="0"/>
              <a:t>Découvertes des extraterrestres.</a:t>
            </a:r>
          </a:p>
        </p:txBody>
      </p:sp>
    </p:spTree>
    <p:extLst>
      <p:ext uri="{BB962C8B-B14F-4D97-AF65-F5344CB8AC3E}">
        <p14:creationId xmlns:p14="http://schemas.microsoft.com/office/powerpoint/2010/main" val="901996959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es hebdo - 6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0.xml><?xml version="1.0" encoding="utf-8"?>
<a:theme xmlns:a="http://schemas.openxmlformats.org/drawingml/2006/main" name="Programmes hebdo soirée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1.xml><?xml version="1.0" encoding="utf-8"?>
<a:theme xmlns:a="http://schemas.openxmlformats.org/drawingml/2006/main" name="Périsco-extrasco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1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grammes hebdo - 5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3.xml><?xml version="1.0" encoding="utf-8"?>
<a:theme xmlns:a="http://schemas.openxmlformats.org/drawingml/2006/main" name="Programmes hebdo - 4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4.xml><?xml version="1.0" encoding="utf-8"?>
<a:theme xmlns:a="http://schemas.openxmlformats.org/drawingml/2006/main" name="1_Programmes hebdo - 3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5.xml><?xml version="1.0" encoding="utf-8"?>
<a:theme xmlns:a="http://schemas.openxmlformats.org/drawingml/2006/main" name="2_Programmes hebdo - 2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6.xml><?xml version="1.0" encoding="utf-8"?>
<a:theme xmlns:a="http://schemas.openxmlformats.org/drawingml/2006/main" name="Programmes mensuels - 5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rogrammes mensuels - 6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9.xml><?xml version="1.0" encoding="utf-8"?>
<a:theme xmlns:a="http://schemas.openxmlformats.org/drawingml/2006/main" name="1_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D8EE7963492B45ADE5BFCE0DB5C531" ma:contentTypeVersion="16" ma:contentTypeDescription="Crée un document." ma:contentTypeScope="" ma:versionID="bdb98b6669cf4a855c2dd0618b606337">
  <xsd:schema xmlns:xsd="http://www.w3.org/2001/XMLSchema" xmlns:xs="http://www.w3.org/2001/XMLSchema" xmlns:p="http://schemas.microsoft.com/office/2006/metadata/properties" xmlns:ns2="8b8cfefd-2121-47a6-86d1-09c3a6ad1f1e" xmlns:ns3="03a8a890-f99f-4209-ad0d-e1a17e7bbe96" targetNamespace="http://schemas.microsoft.com/office/2006/metadata/properties" ma:root="true" ma:fieldsID="109a49dc27e37ea7f0e84fa877e5bf2c" ns2:_="" ns3:_="">
    <xsd:import namespace="8b8cfefd-2121-47a6-86d1-09c3a6ad1f1e"/>
    <xsd:import namespace="03a8a890-f99f-4209-ad0d-e1a17e7bbe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8cfefd-2121-47a6-86d1-09c3a6ad1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fbfdff8c-86ec-4aec-9071-316ec7f71b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a8a890-f99f-4209-ad0d-e1a17e7bbe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9dee8073-1c0a-4970-98bb-e1faa42a666e}" ma:internalName="TaxCatchAll" ma:showField="CatchAllData" ma:web="03a8a890-f99f-4209-ad0d-e1a17e7bbe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8cfefd-2121-47a6-86d1-09c3a6ad1f1e">
      <Terms xmlns="http://schemas.microsoft.com/office/infopath/2007/PartnerControls"/>
    </lcf76f155ced4ddcb4097134ff3c332f>
    <TaxCatchAll xmlns="03a8a890-f99f-4209-ad0d-e1a17e7bbe96" xsi:nil="true"/>
  </documentManagement>
</p:properties>
</file>

<file path=customXml/itemProps1.xml><?xml version="1.0" encoding="utf-8"?>
<ds:datastoreItem xmlns:ds="http://schemas.openxmlformats.org/officeDocument/2006/customXml" ds:itemID="{9CAD28D2-C7AC-4A3B-AB30-D7E8427EA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8cfefd-2121-47a6-86d1-09c3a6ad1f1e"/>
    <ds:schemaRef ds:uri="03a8a890-f99f-4209-ad0d-e1a17e7bbe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5BC773-92D5-4B65-A21B-0C1C8CDE2A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C36EBB-AA6F-4243-B9E0-1F57E994D272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03a8a890-f99f-4209-ad0d-e1a17e7bbe96"/>
    <ds:schemaRef ds:uri="http://schemas.openxmlformats.org/package/2006/metadata/core-properties"/>
    <ds:schemaRef ds:uri="http://schemas.microsoft.com/office/infopath/2007/PartnerControls"/>
    <ds:schemaRef ds:uri="8b8cfefd-2121-47a6-86d1-09c3a6ad1f1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Programme%205%20Mercredis%20</Template>
  <TotalTime>1917</TotalTime>
  <Words>73</Words>
  <Application>Microsoft Office PowerPoint</Application>
  <PresentationFormat>Format A4 (210 x 297 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11</vt:i4>
      </vt:variant>
      <vt:variant>
        <vt:lpstr>Titres des diapositives</vt:lpstr>
      </vt:variant>
      <vt:variant>
        <vt:i4>1</vt:i4>
      </vt:variant>
    </vt:vector>
  </HeadingPairs>
  <TitlesOfParts>
    <vt:vector size="16" baseType="lpstr">
      <vt:lpstr>Arial</vt:lpstr>
      <vt:lpstr>Calibri</vt:lpstr>
      <vt:lpstr>Roboto</vt:lpstr>
      <vt:lpstr>The Bold Font</vt:lpstr>
      <vt:lpstr>Programmes hebdo - 6 jours </vt:lpstr>
      <vt:lpstr>Programmes hebdo - 5 jours </vt:lpstr>
      <vt:lpstr>Programmes hebdo - 4 jours </vt:lpstr>
      <vt:lpstr>1_Programmes hebdo - 3 jours </vt:lpstr>
      <vt:lpstr>2_Programmes hebdo - 2 jours </vt:lpstr>
      <vt:lpstr>Programmes mensuels - 5 jours</vt:lpstr>
      <vt:lpstr>Programmes mensuels - 6 jours</vt:lpstr>
      <vt:lpstr>Programmes mercredis</vt:lpstr>
      <vt:lpstr>1_Programmes mercredis</vt:lpstr>
      <vt:lpstr>Programmes hebdo soirées </vt:lpstr>
      <vt:lpstr>Périsco-extrasco</vt:lpstr>
      <vt:lpstr>Vacances de printemps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Programmes</dc:title>
  <dc:creator>Méghann FOUERE</dc:creator>
  <cp:lastModifiedBy>Luc DUCROT</cp:lastModifiedBy>
  <cp:revision>49</cp:revision>
  <cp:lastPrinted>2025-04-11T08:09:56Z</cp:lastPrinted>
  <dcterms:created xsi:type="dcterms:W3CDTF">2017-10-10T15:02:29Z</dcterms:created>
  <dcterms:modified xsi:type="dcterms:W3CDTF">2025-04-11T08:39:02Z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0x0101003BD8EE7963492B45ADE5BFCE0DB5C531</vt:lpwstr>
  </property>
  <property fmtid="{D5CDD505-2E9C-101B-9397-08002B2CF9AE}" pid="3" name="_dlc_DocIdItemGuid">
    <vt:lpwstr>07ee0a89-269e-42fc-ae38-e56460f2fca2</vt:lpwstr>
  </property>
  <property fmtid="{D5CDD505-2E9C-101B-9397-08002B2CF9AE}" pid="4" name="MediaServiceImageTags">
    <vt:lpwstr/>
  </property>
</Properties>
</file>