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7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8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9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10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4"/>
    <p:sldMasterId id="2147483724" r:id="rId5"/>
    <p:sldMasterId id="2147483715" r:id="rId6"/>
    <p:sldMasterId id="2147483808" r:id="rId7"/>
    <p:sldMasterId id="2147483815" r:id="rId8"/>
    <p:sldMasterId id="2147483660" r:id="rId9"/>
    <p:sldMasterId id="2147483759" r:id="rId10"/>
    <p:sldMasterId id="2147483668" r:id="rId11"/>
    <p:sldMasterId id="2147483789" r:id="rId12"/>
    <p:sldMasterId id="2147483781" r:id="rId13"/>
    <p:sldMasterId id="2147483797" r:id="rId14"/>
  </p:sldMasterIdLst>
  <p:handoutMasterIdLst>
    <p:handoutMasterId r:id="rId16"/>
  </p:handoutMasterIdLst>
  <p:sldIdLst>
    <p:sldId id="256" r:id="rId15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387"/>
    <a:srgbClr val="98D1C8"/>
    <a:srgbClr val="FFFFFE"/>
    <a:srgbClr val="D89F3F"/>
    <a:srgbClr val="000000"/>
    <a:srgbClr val="4F7EBC"/>
    <a:srgbClr val="77D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BB09F5-8305-408C-BEAD-48111B95305D}" v="20" dt="2025-02-19T16:20:19.8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82" autoAdjust="0"/>
    <p:restoredTop sz="94660"/>
  </p:normalViewPr>
  <p:slideViewPr>
    <p:cSldViewPr snapToGrid="0">
      <p:cViewPr>
        <p:scale>
          <a:sx n="91" d="100"/>
          <a:sy n="91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7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5858818-B4CB-5B79-1DAC-0807384D3D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5464A9-CCF5-C0E9-9533-D0A0311E0F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1BE6E-AF94-4FE1-87EF-A6858C101F2F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901B3D-EEDF-9076-5486-AC7899E27B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9B03FC-A02C-0195-5998-E36ADBB8C2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123FE-D5B9-44B3-8EC9-7DE4E4F48E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92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82311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B827A1-DF27-110F-D149-771A1F345802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3122DA-B1B9-F759-24E5-751059FF083B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48E93A-6ED8-0A0D-3E4B-85BAC654A7D4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8274CD-CD71-2EE2-2DC2-0C3862316A01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0D8B01-FF88-C8D8-47BF-3CE421E7FDCF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98D1C8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793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62902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0F6E4B9-EAE1-48EE-B316-64ECF7C0065C}"/>
              </a:ext>
            </a:extLst>
          </p:cNvPr>
          <p:cNvSpPr/>
          <p:nvPr userDrawn="1"/>
        </p:nvSpPr>
        <p:spPr>
          <a:xfrm>
            <a:off x="52386" y="1232310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68BF4-1AC0-2A90-C2C4-11F59FF623E2}"/>
              </a:ext>
            </a:extLst>
          </p:cNvPr>
          <p:cNvSpPr/>
          <p:nvPr userDrawn="1"/>
        </p:nvSpPr>
        <p:spPr>
          <a:xfrm>
            <a:off x="4017000" y="1219345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F9BC03-BDEA-5FD1-F71E-C760A4321661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16BD34-CBA7-80A5-4C4F-5B1633372C2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86EC21-5393-2BF0-4AEC-8539B43AC3DD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56839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100129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58F64C-E41A-7CE9-8633-513772F1B6AE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CE4174-E8E1-B291-1223-5F729CC3FDB3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1CBF66-8B31-2693-5CAD-7BE7BAA5B6FA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6792AE-9F55-7E0B-42AA-941268C4EC92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BEF4D4-FCAB-AEBF-BB68-A2E2463E7F6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14292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818208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EA49899-DBC5-B38D-43A4-B49498BE126A}"/>
              </a:ext>
            </a:extLst>
          </p:cNvPr>
          <p:cNvSpPr/>
          <p:nvPr userDrawn="1"/>
        </p:nvSpPr>
        <p:spPr>
          <a:xfrm>
            <a:off x="52386" y="1249431"/>
            <a:ext cx="1819614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6076ED-3552-DA5E-DE4E-4B17842E26F9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157728-6A98-86E8-DE61-59B1ABC2D90C}"/>
              </a:ext>
            </a:extLst>
          </p:cNvPr>
          <p:cNvSpPr/>
          <p:nvPr userDrawn="1"/>
        </p:nvSpPr>
        <p:spPr>
          <a:xfrm>
            <a:off x="8034000" y="1249431"/>
            <a:ext cx="1819613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E3781C-85D5-DB40-8D1D-14A3661842C3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ECEAEF-5059-CB7B-ABF8-175670941891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" y="1597114"/>
            <a:ext cx="181485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1485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9EDEE588-1600-F46B-EBC4-9FA30C2C9B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150" y="1235229"/>
            <a:ext cx="181485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44F4F743-1FFC-D9F6-AC3B-267445CCEA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12352" y="1235229"/>
            <a:ext cx="186994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1C3ECBBD-22FB-20B9-D5EC-81707B7C29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19362" y="1235229"/>
            <a:ext cx="1866795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1ABB53-C756-B74B-AAA2-7C1E92A29F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3826" y="1235229"/>
            <a:ext cx="1859822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54DBF4E8-B56A-876D-8FF3-B184E29194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0342" y="1235229"/>
            <a:ext cx="181850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3134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D89F3F">
              <a:alpha val="34902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5540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5" y="1694842"/>
            <a:ext cx="1794485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065" y="1701881"/>
            <a:ext cx="1788809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87773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54315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301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11299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15486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39823" y="1246897"/>
            <a:ext cx="15113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42225" y="1235229"/>
            <a:ext cx="15071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66906" y="1234866"/>
            <a:ext cx="1517524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60856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1236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1236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90" y="1705056"/>
            <a:ext cx="1794485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21214" y="1700584"/>
            <a:ext cx="1778992" cy="35046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07041" y="1694842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125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69CB9646-4A45-5E8E-A698-BC873CE8BE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21214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BAD94DE3-3584-8B5E-4D3B-AFE0A30F718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07040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9375E64C-BA69-CF57-E9E9-E299717C5E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50988" y="2062534"/>
            <a:ext cx="1782617" cy="419972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7" name="Espace réservé du texte 25">
            <a:extLst>
              <a:ext uri="{FF2B5EF4-FFF2-40B4-BE49-F238E27FC236}">
                <a16:creationId xmlns:a16="http://schemas.microsoft.com/office/drawing/2014/main" id="{1ADBFEE9-FFA5-1A29-BB47-3CFFA825C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54613" y="1689100"/>
            <a:ext cx="1778992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66807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  <a:solidFill>
            <a:srgbClr val="FFFFFE">
              <a:alpha val="72941"/>
            </a:srgbClr>
          </a:solidFill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72543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9590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7511743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5030565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2519389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8F7A57-64C5-808B-274B-2D7B8C41109E}"/>
              </a:ext>
            </a:extLst>
          </p:cNvPr>
          <p:cNvSpPr/>
          <p:nvPr userDrawn="1"/>
        </p:nvSpPr>
        <p:spPr>
          <a:xfrm>
            <a:off x="36231" y="2081034"/>
            <a:ext cx="2375767" cy="424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19008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100739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137191-6436-F1BF-C1F6-86CBC8775717}"/>
              </a:ext>
            </a:extLst>
          </p:cNvPr>
          <p:cNvSpPr/>
          <p:nvPr userDrawn="1"/>
        </p:nvSpPr>
        <p:spPr>
          <a:xfrm>
            <a:off x="29855" y="2077229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2476488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7511639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4988747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05459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8513347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32" y="2064593"/>
            <a:ext cx="237576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138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" y="1701736"/>
            <a:ext cx="237576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938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9983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335704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354BA4C7-0B9F-11E9-E944-449F7C9DA1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168" y="2064593"/>
            <a:ext cx="2331832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94309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168" y="1701736"/>
            <a:ext cx="23336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2893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00938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80620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97382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72276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66200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97534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A2170-E1A0-9FA9-C978-AC67175480C8}"/>
              </a:ext>
            </a:extLst>
          </p:cNvPr>
          <p:cNvSpPr/>
          <p:nvPr userDrawn="1"/>
        </p:nvSpPr>
        <p:spPr>
          <a:xfrm>
            <a:off x="3780604" y="2051050"/>
            <a:ext cx="2375768" cy="428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13448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AD41A3-2321-6E79-8EA0-940050C6D7C4}"/>
              </a:ext>
            </a:extLst>
          </p:cNvPr>
          <p:cNvSpPr/>
          <p:nvPr userDrawn="1"/>
        </p:nvSpPr>
        <p:spPr>
          <a:xfrm>
            <a:off x="8269471" y="1606823"/>
            <a:ext cx="1507136" cy="4720837"/>
          </a:xfrm>
          <a:prstGeom prst="rect">
            <a:avLst/>
          </a:prstGeom>
          <a:solidFill>
            <a:srgbClr val="98D1C8">
              <a:alpha val="34902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126771" y="1249431"/>
            <a:ext cx="1560715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3416317" y="1236466"/>
            <a:ext cx="1511299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6645212" y="1595229"/>
            <a:ext cx="1507136" cy="4720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5029692" y="1224798"/>
            <a:ext cx="1507136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1800675" y="1236466"/>
            <a:ext cx="1511299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34391" y="1597114"/>
            <a:ext cx="156021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28831" y="1585445"/>
            <a:ext cx="150713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1365" y="1585445"/>
            <a:ext cx="151129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44848" y="1595229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05398" y="1595229"/>
            <a:ext cx="1507784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391" y="1235229"/>
            <a:ext cx="1568931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6457" y="1235229"/>
            <a:ext cx="150778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54" y="1235229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027425" y="1246897"/>
            <a:ext cx="152369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629013" y="1235229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60D652B7-AA5E-CD1E-E0E3-91FF285212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60731" y="1594866"/>
            <a:ext cx="1523698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CED94EA-AD49-0790-D75F-8E1C15FCD4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44896" y="1234866"/>
            <a:ext cx="1539534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6204617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13619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0331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24255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3306936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2A6F6C-7982-9C67-D919-C87A3292C40B}"/>
              </a:ext>
            </a:extLst>
          </p:cNvPr>
          <p:cNvSpPr/>
          <p:nvPr userDrawn="1"/>
        </p:nvSpPr>
        <p:spPr>
          <a:xfrm>
            <a:off x="3738786" y="2051050"/>
            <a:ext cx="2419251" cy="4264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55498" y="2062533"/>
            <a:ext cx="2414450" cy="4277981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9422" y="1700584"/>
            <a:ext cx="2408616" cy="350466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24044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37650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41033" y="1700584"/>
            <a:ext cx="2408616" cy="350466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6830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9CB6BF1E-9E5B-3E24-FE3C-98F5E6C641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62817" y="2051050"/>
            <a:ext cx="2414450" cy="427798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0A461024-3BE1-0E4A-876B-91B397B632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59710" y="1700584"/>
            <a:ext cx="2412000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99016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78560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86206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8200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6650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978669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DFE685-7797-1225-DA68-D51D15534487}"/>
              </a:ext>
            </a:extLst>
          </p:cNvPr>
          <p:cNvSpPr/>
          <p:nvPr userDrawn="1"/>
        </p:nvSpPr>
        <p:spPr>
          <a:xfrm>
            <a:off x="6261782" y="2062533"/>
            <a:ext cx="2320714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77C3C6-EFAA-04D7-1D98-03A7E309B641}"/>
              </a:ext>
            </a:extLst>
          </p:cNvPr>
          <p:cNvSpPr/>
          <p:nvPr userDrawn="1"/>
        </p:nvSpPr>
        <p:spPr>
          <a:xfrm>
            <a:off x="1269428" y="2051050"/>
            <a:ext cx="2381153" cy="4277981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006144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9EEFE-7B2A-B5E2-7CE2-426B88016052}"/>
              </a:ext>
            </a:extLst>
          </p:cNvPr>
          <p:cNvSpPr/>
          <p:nvPr userDrawn="1"/>
        </p:nvSpPr>
        <p:spPr>
          <a:xfrm>
            <a:off x="30848" y="2051050"/>
            <a:ext cx="2381153" cy="426443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01360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36511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2872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8331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26255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24705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629653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F734E-E4F4-9621-DDE8-20D46979F454}"/>
              </a:ext>
            </a:extLst>
          </p:cNvPr>
          <p:cNvSpPr/>
          <p:nvPr userDrawn="1"/>
        </p:nvSpPr>
        <p:spPr>
          <a:xfrm>
            <a:off x="1226527" y="2062533"/>
            <a:ext cx="2408618" cy="4266497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9BAF9-8916-A370-0A33-E9CCADA0C9AF}"/>
              </a:ext>
            </a:extLst>
          </p:cNvPr>
          <p:cNvSpPr/>
          <p:nvPr userDrawn="1"/>
        </p:nvSpPr>
        <p:spPr>
          <a:xfrm>
            <a:off x="6261678" y="2064593"/>
            <a:ext cx="2336250" cy="4264438"/>
          </a:xfrm>
          <a:prstGeom prst="rect">
            <a:avLst/>
          </a:prstGeom>
          <a:solidFill>
            <a:srgbClr val="D89F3F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D89F3F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8039" y="2064593"/>
            <a:ext cx="2412000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3498" y="2064593"/>
            <a:ext cx="2332624" cy="4264438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51422" y="1700584"/>
            <a:ext cx="2408617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9872" y="1700584"/>
            <a:ext cx="2332624" cy="3619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466866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38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5484" y="1079999"/>
            <a:ext cx="9920942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650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5109" y="2064593"/>
            <a:ext cx="2332624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43033" y="1700584"/>
            <a:ext cx="2408617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1483" y="1700584"/>
            <a:ext cx="2332624" cy="361950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288630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0" y="1079999"/>
            <a:ext cx="9906000" cy="451506"/>
          </a:xfrm>
          <a:prstGeom prst="rect">
            <a:avLst/>
          </a:prstGeom>
          <a:solidFill>
            <a:srgbClr val="98D1C8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5F574703-4856-F003-0553-16EDB3818E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4817" y="2064593"/>
            <a:ext cx="2412000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625A302C-C95B-383D-61F2-B5BB5EACAC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0276" y="2064593"/>
            <a:ext cx="2359678" cy="4264438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12761516-BEB7-A5B6-3206-7740C2553F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61126" y="1700584"/>
            <a:ext cx="2414451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22E54944-4ACF-44D2-C67F-17BBCB8018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67755" y="1700584"/>
            <a:ext cx="2362199" cy="36195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526142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98D1C8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83234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9287682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 37">
            <a:extLst>
              <a:ext uri="{FF2B5EF4-FFF2-40B4-BE49-F238E27FC236}">
                <a16:creationId xmlns:a16="http://schemas.microsoft.com/office/drawing/2014/main" id="{390F6ED6-B821-E65A-DD5F-0514CDAD176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0EA745D-DE44-B049-F95A-67243BCFBA6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BAC289C-CAA8-BFAE-FD25-F150CC48ABF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E895202-6C6D-9166-1EFC-1FDCF471A523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32B57F6-CA66-0A68-8C4F-5EF50466DA8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7D265EC-9D13-D2A7-6EA8-A4E953410C90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301233E-FFDD-0293-3EFB-B6323022691F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3FBEAC9-8D79-D1F4-DF77-ED8D2912F41D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EB1EEDA-953A-96AB-D75C-4C653C4CBBCB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CE225A4-BBBA-2C60-FB95-21EB0E55B609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84CE7A9B-9F15-48BE-3146-E3EC6F495030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D313C54-394E-9448-89FB-399A4CD9C6C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A134CD7-571E-386C-B11E-8E50285611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BBAC9D0-3122-5F35-6453-A5F94B37B7D5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DBEDB2F-1301-7BDC-715B-62D431F1A597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9682F37C-66EB-CFED-A3C4-E4ECCAEABE24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F624445-D773-299D-B6DC-C1096864A79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824729E-5D40-35F5-9C22-FC11EBFDE7C0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185545C-044F-92D4-40B6-7501E2BF2694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8B2C654-447B-26F7-1BEF-8BE1235A69F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47F48E0E-9E68-D554-35B0-9B8A38267F4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B6A23D3-2592-2E7E-3FF6-B4A313FA09F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64217B6-6BD9-35D8-3DC2-41536265651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37D5082-548C-FB68-B612-CBC42290599C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23FFF19-AD51-2740-95B3-498928E73045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8" name="Espace réservé du texte 25">
            <a:extLst>
              <a:ext uri="{FF2B5EF4-FFF2-40B4-BE49-F238E27FC236}">
                <a16:creationId xmlns:a16="http://schemas.microsoft.com/office/drawing/2014/main" id="{B1B55839-CF21-9288-90EE-403650FC4F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49" name="Espace réservé du texte 25">
            <a:extLst>
              <a:ext uri="{FF2B5EF4-FFF2-40B4-BE49-F238E27FC236}">
                <a16:creationId xmlns:a16="http://schemas.microsoft.com/office/drawing/2014/main" id="{B7070100-4451-5F10-B5DE-73D4F9A078D2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0" name="Espace réservé du texte 25">
            <a:extLst>
              <a:ext uri="{FF2B5EF4-FFF2-40B4-BE49-F238E27FC236}">
                <a16:creationId xmlns:a16="http://schemas.microsoft.com/office/drawing/2014/main" id="{5EBEC70B-00FC-AB18-6FE7-B53E1BA0FA31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1" name="Espace réservé du texte 25">
            <a:extLst>
              <a:ext uri="{FF2B5EF4-FFF2-40B4-BE49-F238E27FC236}">
                <a16:creationId xmlns:a16="http://schemas.microsoft.com/office/drawing/2014/main" id="{DC7A748A-E0E8-B47F-4C47-472D629D6A80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2" name="Espace réservé du texte 25">
            <a:extLst>
              <a:ext uri="{FF2B5EF4-FFF2-40B4-BE49-F238E27FC236}">
                <a16:creationId xmlns:a16="http://schemas.microsoft.com/office/drawing/2014/main" id="{3C1F476D-A9ED-AA3D-D52A-A7AF101F788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088AD8-99F0-398F-242A-6DFD9A2FF380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1043836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23E5AD1-F388-4EEB-B972-1035D9A44B38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877227F-01C2-CA47-38DA-8F1937457E0B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F5DB379-DEA6-D5AE-B600-B05AF6F1FF37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D165CBE-F7E3-6329-5EA8-8F636B676337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628613-47F8-BCBC-D320-B469BA627E2F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5D03FBF8-B0E3-4D74-A07B-CE751B73DF7A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4346135" y="1641502"/>
            <a:chExt cx="2116400" cy="432941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9F83D14-11DC-79E7-E36E-A9F5700A10A5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28E263-EA52-AD60-B39F-F1318642D87E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3FC7B7F-D12B-3E6A-7E01-C65ECEAC259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AB71DA7-6EB3-3ED5-5450-745077717F58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A2269146-4F0C-7D3B-9D63-C0402B9AC303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346135" y="1641502"/>
            <a:chExt cx="2116400" cy="432941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5AFC907-BF06-FA99-0B06-F98CE1DC0653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44E603-159F-BABB-A150-5AB9838C8489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C904CD-D048-102D-BA9F-9490F404BBCD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5CD6DCF-008B-A67A-19DF-5A8100C22A1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8A304E1A-1016-F33A-59C3-3DC8667705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4346135" y="1641502"/>
            <a:chExt cx="2116400" cy="432941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BF80D92-3B32-E4FB-9734-16AFF62B8A9C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5167900-9DC5-FAFF-B910-9A84EB79EAE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E0670FB-DCD6-A8B1-B074-5BC27E16CCA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8C33B7-B5FD-35D5-4EFE-9733CEB4C561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6FB37A4D-CBCF-43A9-68F9-24D5FA445614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4346135" y="1641502"/>
            <a:chExt cx="2116400" cy="432941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D8ABCC8-FBD3-0D51-70DF-DF65AB6D0998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C107A26-3C3A-CE85-A7A2-45BC1B695F32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4A2B4FF-B969-A269-D16D-2B638B2AA9E9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98D1C8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AB9B75-6398-A7D7-52CC-12D14BEADA13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CF54D830-EC6D-A521-7ABE-ACF670B0E9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55885"/>
            <a:ext cx="1845457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AA9E59BB-B1AE-2A5B-5226-59BAFA161DE9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80128" y="959062"/>
            <a:ext cx="1848861" cy="285140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5" name="Espace réservé du texte 25">
            <a:extLst>
              <a:ext uri="{FF2B5EF4-FFF2-40B4-BE49-F238E27FC236}">
                <a16:creationId xmlns:a16="http://schemas.microsoft.com/office/drawing/2014/main" id="{5CEFC9B1-5421-9CBA-F06C-57DDA52E5AA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15692" y="955884"/>
            <a:ext cx="1864449" cy="2705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6" name="Espace réservé du texte 25">
            <a:extLst>
              <a:ext uri="{FF2B5EF4-FFF2-40B4-BE49-F238E27FC236}">
                <a16:creationId xmlns:a16="http://schemas.microsoft.com/office/drawing/2014/main" id="{847A8AF4-BE3D-8DD7-3861-E10B7EDAB74F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53921" y="959062"/>
            <a:ext cx="1864449" cy="27078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7" name="Espace réservé du texte 25">
            <a:extLst>
              <a:ext uri="{FF2B5EF4-FFF2-40B4-BE49-F238E27FC236}">
                <a16:creationId xmlns:a16="http://schemas.microsoft.com/office/drawing/2014/main" id="{6AEBE1CC-00D5-C5EA-8FC9-FF971D80E2F0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88800" y="963016"/>
            <a:ext cx="1863032" cy="266836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3E8D1A0C-0CEF-D8D7-B748-7C2F16B3156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68275" y="5755605"/>
            <a:ext cx="9571038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811560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9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76509" y="1333705"/>
            <a:ext cx="1610383" cy="4387588"/>
            <a:chOff x="159220" y="1522080"/>
            <a:chExt cx="1820627" cy="431001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1374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113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15108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0383" cy="4412213"/>
            <a:chOff x="159220" y="1522080"/>
            <a:chExt cx="1820627" cy="431001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7882" y="4777110"/>
              <a:ext cx="1811965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0383" cy="4412213"/>
            <a:chOff x="159220" y="1522080"/>
            <a:chExt cx="1820627" cy="431001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0383" cy="4412213"/>
            <a:chOff x="159220" y="1522080"/>
            <a:chExt cx="1820627" cy="431001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0383" cy="4412213"/>
            <a:chOff x="159220" y="1522080"/>
            <a:chExt cx="1820627" cy="431001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0383" cy="4412213"/>
            <a:chOff x="159220" y="1522080"/>
            <a:chExt cx="1820627" cy="431001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92279" y="1293585"/>
            <a:ext cx="154357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00668" y="1507502"/>
            <a:ext cx="154357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686187" y="1312635"/>
            <a:ext cx="1619075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83889" y="2403330"/>
            <a:ext cx="155196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109056" y="2618517"/>
            <a:ext cx="1541943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694576" y="242443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686187" y="3528573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75501" y="3516879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92278" y="3730796"/>
            <a:ext cx="1558721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513502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100668" y="4850695"/>
            <a:ext cx="1539132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86187" y="4640371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322040" y="1307463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322039" y="2419950"/>
            <a:ext cx="159390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22040" y="3524090"/>
            <a:ext cx="158552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322040" y="4637196"/>
            <a:ext cx="1602298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4966283" y="1302849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4957893" y="2411458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4966283" y="3516892"/>
            <a:ext cx="1610686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4957893" y="463502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585357" y="130070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02135" y="2411458"/>
            <a:ext cx="1585519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02135" y="3520067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576969" y="4629683"/>
            <a:ext cx="1627464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221211" y="1277229"/>
            <a:ext cx="1579653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237989" y="2402720"/>
            <a:ext cx="157713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246377" y="3528573"/>
            <a:ext cx="1568741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237989" y="4622676"/>
            <a:ext cx="1602297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6FFA5DF4-56D1-8043-37B9-CBFB7A0BA019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17446" y="5780772"/>
            <a:ext cx="9722840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6372812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CB6B7E99-884D-99FE-5CB0-9E391FA729A3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67780" y="5755605"/>
            <a:ext cx="9580227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32303623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49FB21D-3F89-2976-C2A5-02F1CC440FEF}"/>
              </a:ext>
            </a:extLst>
          </p:cNvPr>
          <p:cNvGrpSpPr/>
          <p:nvPr userDrawn="1"/>
        </p:nvGrpSpPr>
        <p:grpSpPr>
          <a:xfrm>
            <a:off x="134348" y="1237744"/>
            <a:ext cx="1872000" cy="4432073"/>
            <a:chOff x="4346135" y="1641502"/>
            <a:chExt cx="2116400" cy="432941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B848BF-F0F1-0A87-B979-4D3D47B82C1D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F68C045-83C4-4F67-C841-2627B73FFC55}"/>
                </a:ext>
              </a:extLst>
            </p:cNvPr>
            <p:cNvSpPr/>
            <p:nvPr userDrawn="1"/>
          </p:nvSpPr>
          <p:spPr>
            <a:xfrm>
              <a:off x="4346135" y="2727826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AFCB95-F981-F6DF-0763-800BF64EE88A}"/>
                </a:ext>
              </a:extLst>
            </p:cNvPr>
            <p:cNvSpPr/>
            <p:nvPr userDrawn="1"/>
          </p:nvSpPr>
          <p:spPr>
            <a:xfrm>
              <a:off x="4346135" y="3826839"/>
              <a:ext cx="2116400" cy="1054984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458121-81C0-AEFA-535B-1FA4A943F93C}"/>
                </a:ext>
              </a:extLst>
            </p:cNvPr>
            <p:cNvSpPr/>
            <p:nvPr userDrawn="1"/>
          </p:nvSpPr>
          <p:spPr>
            <a:xfrm>
              <a:off x="4346135" y="4915935"/>
              <a:ext cx="2116400" cy="10549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4E91AF63-F726-0A41-40D5-F1E233C5B005}"/>
              </a:ext>
            </a:extLst>
          </p:cNvPr>
          <p:cNvGrpSpPr/>
          <p:nvPr userDrawn="1"/>
        </p:nvGrpSpPr>
        <p:grpSpPr>
          <a:xfrm>
            <a:off x="2063720" y="1237744"/>
            <a:ext cx="1872000" cy="4432073"/>
            <a:chOff x="2063720" y="1237744"/>
            <a:chExt cx="1872000" cy="443207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7541CB9-4A8E-C805-2C08-77C300F236CB}"/>
                </a:ext>
              </a:extLst>
            </p:cNvPr>
            <p:cNvSpPr/>
            <p:nvPr userDrawn="1"/>
          </p:nvSpPr>
          <p:spPr>
            <a:xfrm>
              <a:off x="2063720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45A80C-90C0-FFFA-EA56-25BD35BD2BFA}"/>
                </a:ext>
              </a:extLst>
            </p:cNvPr>
            <p:cNvSpPr/>
            <p:nvPr userDrawn="1"/>
          </p:nvSpPr>
          <p:spPr>
            <a:xfrm>
              <a:off x="2063720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1CAB3B-D776-9831-F384-6250E3BBBF1E}"/>
                </a:ext>
              </a:extLst>
            </p:cNvPr>
            <p:cNvSpPr/>
            <p:nvPr userDrawn="1"/>
          </p:nvSpPr>
          <p:spPr>
            <a:xfrm>
              <a:off x="2063720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0727745-3D6D-D4C1-47CF-7817C90BD280}"/>
                </a:ext>
              </a:extLst>
            </p:cNvPr>
            <p:cNvSpPr/>
            <p:nvPr userDrawn="1"/>
          </p:nvSpPr>
          <p:spPr>
            <a:xfrm>
              <a:off x="2063720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751EB188-1C77-F2E7-F5EB-1BA29EA2D43C}"/>
              </a:ext>
            </a:extLst>
          </p:cNvPr>
          <p:cNvGrpSpPr/>
          <p:nvPr userDrawn="1"/>
        </p:nvGrpSpPr>
        <p:grpSpPr>
          <a:xfrm>
            <a:off x="4016999" y="1237744"/>
            <a:ext cx="1872000" cy="4432073"/>
            <a:chOff x="4016999" y="1237744"/>
            <a:chExt cx="1872000" cy="44320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AA91C4B-CD85-F8B6-3795-AC10F5639E8B}"/>
                </a:ext>
              </a:extLst>
            </p:cNvPr>
            <p:cNvSpPr/>
            <p:nvPr userDrawn="1"/>
          </p:nvSpPr>
          <p:spPr>
            <a:xfrm>
              <a:off x="4016999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3E36E10-B2AA-5303-0AE1-7CA989EA8477}"/>
                </a:ext>
              </a:extLst>
            </p:cNvPr>
            <p:cNvSpPr/>
            <p:nvPr userDrawn="1"/>
          </p:nvSpPr>
          <p:spPr>
            <a:xfrm>
              <a:off x="4016999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8612623-FE49-ACF6-3BF6-C492CCD41E5E}"/>
                </a:ext>
              </a:extLst>
            </p:cNvPr>
            <p:cNvSpPr/>
            <p:nvPr userDrawn="1"/>
          </p:nvSpPr>
          <p:spPr>
            <a:xfrm>
              <a:off x="4016999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A3BC480-BDB5-3A2A-603B-4734840E69D5}"/>
                </a:ext>
              </a:extLst>
            </p:cNvPr>
            <p:cNvSpPr/>
            <p:nvPr userDrawn="1"/>
          </p:nvSpPr>
          <p:spPr>
            <a:xfrm>
              <a:off x="4016999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FB1CA50-F5B6-C8A0-C9E4-2964CF6672AA}"/>
              </a:ext>
            </a:extLst>
          </p:cNvPr>
          <p:cNvGrpSpPr/>
          <p:nvPr userDrawn="1"/>
        </p:nvGrpSpPr>
        <p:grpSpPr>
          <a:xfrm>
            <a:off x="5946371" y="1237744"/>
            <a:ext cx="1872000" cy="4432073"/>
            <a:chOff x="5946371" y="1237744"/>
            <a:chExt cx="1872000" cy="443207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091F1CB-7C9F-3D17-256B-AF40E43C534A}"/>
                </a:ext>
              </a:extLst>
            </p:cNvPr>
            <p:cNvSpPr/>
            <p:nvPr userDrawn="1"/>
          </p:nvSpPr>
          <p:spPr>
            <a:xfrm>
              <a:off x="594637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A1925B6-8E58-514A-18E8-C081FD19ACC6}"/>
                </a:ext>
              </a:extLst>
            </p:cNvPr>
            <p:cNvSpPr/>
            <p:nvPr userDrawn="1"/>
          </p:nvSpPr>
          <p:spPr>
            <a:xfrm>
              <a:off x="594637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15F6F0-61A2-B463-9050-34893F9F1847}"/>
                </a:ext>
              </a:extLst>
            </p:cNvPr>
            <p:cNvSpPr/>
            <p:nvPr userDrawn="1"/>
          </p:nvSpPr>
          <p:spPr>
            <a:xfrm>
              <a:off x="594637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B809372-4EF2-DE10-B40E-CEABEF5118F6}"/>
                </a:ext>
              </a:extLst>
            </p:cNvPr>
            <p:cNvSpPr/>
            <p:nvPr userDrawn="1"/>
          </p:nvSpPr>
          <p:spPr>
            <a:xfrm>
              <a:off x="594637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9BD475E-28B7-3D22-BBE2-24E420EB2236}"/>
              </a:ext>
            </a:extLst>
          </p:cNvPr>
          <p:cNvGrpSpPr/>
          <p:nvPr userDrawn="1"/>
        </p:nvGrpSpPr>
        <p:grpSpPr>
          <a:xfrm>
            <a:off x="7873111" y="1237744"/>
            <a:ext cx="1872000" cy="4432073"/>
            <a:chOff x="7873111" y="1237744"/>
            <a:chExt cx="1872000" cy="44320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AB16436-8BCD-D394-F2C2-66B07BA01918}"/>
                </a:ext>
              </a:extLst>
            </p:cNvPr>
            <p:cNvSpPr/>
            <p:nvPr userDrawn="1"/>
          </p:nvSpPr>
          <p:spPr>
            <a:xfrm>
              <a:off x="7873111" y="1237744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1F79A5F-4F31-7CE5-CC2F-DE6C93A98294}"/>
                </a:ext>
              </a:extLst>
            </p:cNvPr>
            <p:cNvSpPr/>
            <p:nvPr userDrawn="1"/>
          </p:nvSpPr>
          <p:spPr>
            <a:xfrm>
              <a:off x="7873111" y="2349826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CB4734E-112F-687B-14B1-D07046C01B83}"/>
                </a:ext>
              </a:extLst>
            </p:cNvPr>
            <p:cNvSpPr/>
            <p:nvPr userDrawn="1"/>
          </p:nvSpPr>
          <p:spPr>
            <a:xfrm>
              <a:off x="7873111" y="3474898"/>
              <a:ext cx="1872000" cy="1079999"/>
            </a:xfrm>
            <a:prstGeom prst="rect">
              <a:avLst/>
            </a:prstGeom>
            <a:solidFill>
              <a:srgbClr val="D89F3F">
                <a:alpha val="57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A089554-CB61-2889-CA51-73CC0D6FC4E9}"/>
                </a:ext>
              </a:extLst>
            </p:cNvPr>
            <p:cNvSpPr/>
            <p:nvPr userDrawn="1"/>
          </p:nvSpPr>
          <p:spPr>
            <a:xfrm>
              <a:off x="7873111" y="4589818"/>
              <a:ext cx="1872000" cy="1079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algn="l"/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pPr algn="l"/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7917D3F8-559A-4EB6-A29A-6FE0EEE4784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8AEBCBB9-8EF6-CD7D-7127-2F8C1435E0D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C778DD37-D6D7-12F1-2814-C7DE8D65F9C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37C096ED-5A42-0E6E-68B9-9BF73B03F98E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4C5A087-70C3-8D38-82FB-3716E5EDA4C8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B705468-9FE5-DBAD-CD07-25149965E7FE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782F5877-441E-EA1E-9CF5-09AF09C99EE0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B2428E1E-6F83-E85C-8190-2D034CE5F376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B69A317-6F93-10D1-9692-03E40C10DC59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D6BCFD04-9A28-E186-CB25-9CCC5881F086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F917728-D1E3-F919-5C17-01140EF3FAB4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BC63D906-4381-B9CE-C750-B65742D36A85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9AC388BB-B8CD-847B-3BC7-36B43F3276AB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46447EA-6B8D-2635-12B4-6574BAE088AB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33BC0B3F-BEE6-D4F0-554D-2D216A1A778C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CFC5B308-0551-F8C4-0210-9E21827A76D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84834A07-DB57-EF26-CA27-6F1EAA9CA610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24912D3C-D287-241F-00C4-F42F08EC9063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751849A2-0864-7DB3-7462-A7A32F52FA3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9D89575A-DA83-8BE9-6979-93D2E04592D3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6BB45BCA-5ED0-BE43-3DFE-46B9980C1E5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970A8656-CDDF-4270-C18E-3E27346B4482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1" name="Espace réservé du texte 5">
            <a:extLst>
              <a:ext uri="{FF2B5EF4-FFF2-40B4-BE49-F238E27FC236}">
                <a16:creationId xmlns:a16="http://schemas.microsoft.com/office/drawing/2014/main" id="{9A2DC783-C187-DDFD-FD38-86BE9487A988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EDC5B043-21F3-663A-9CA8-F66F2D3F95D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F8ECCDFF-A04D-FDBB-278C-C82A798A58C2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41F75D-E77D-27A9-10B3-EB55EC3A455B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5" name="Espace réservé du texte 5">
            <a:extLst>
              <a:ext uri="{FF2B5EF4-FFF2-40B4-BE49-F238E27FC236}">
                <a16:creationId xmlns:a16="http://schemas.microsoft.com/office/drawing/2014/main" id="{ED2F89D5-C560-E9F2-827B-F26AB020C856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6" name="Espace réservé du texte 21">
            <a:extLst>
              <a:ext uri="{FF2B5EF4-FFF2-40B4-BE49-F238E27FC236}">
                <a16:creationId xmlns:a16="http://schemas.microsoft.com/office/drawing/2014/main" id="{27C2B866-BBD2-53DD-9F99-52790CEDC2F4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7" name="Espace réservé du texte 5">
            <a:extLst>
              <a:ext uri="{FF2B5EF4-FFF2-40B4-BE49-F238E27FC236}">
                <a16:creationId xmlns:a16="http://schemas.microsoft.com/office/drawing/2014/main" id="{6108CA6D-D500-A7C7-BCDB-74EC2372C30E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32774753-D377-01E2-1079-65010CC551B8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9" name="Espace réservé du texte 5">
            <a:extLst>
              <a:ext uri="{FF2B5EF4-FFF2-40B4-BE49-F238E27FC236}">
                <a16:creationId xmlns:a16="http://schemas.microsoft.com/office/drawing/2014/main" id="{58DE7F88-BD26-FD60-8D94-C205F66AC5D0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0" name="Espace réservé du texte 21">
            <a:extLst>
              <a:ext uri="{FF2B5EF4-FFF2-40B4-BE49-F238E27FC236}">
                <a16:creationId xmlns:a16="http://schemas.microsoft.com/office/drawing/2014/main" id="{24CAD5C4-448E-70F0-2C22-D7072EE4B56A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1" name="Espace réservé du texte 5">
            <a:extLst>
              <a:ext uri="{FF2B5EF4-FFF2-40B4-BE49-F238E27FC236}">
                <a16:creationId xmlns:a16="http://schemas.microsoft.com/office/drawing/2014/main" id="{6F7BC0CC-4697-7B80-CDDA-FF5963520842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19D845DC-C295-4463-B3DB-4AB8DC629BF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3" name="Espace réservé du texte 5">
            <a:extLst>
              <a:ext uri="{FF2B5EF4-FFF2-40B4-BE49-F238E27FC236}">
                <a16:creationId xmlns:a16="http://schemas.microsoft.com/office/drawing/2014/main" id="{E7AFC5F1-1496-9221-E23F-B9589936FABA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4" name="Espace réservé du texte 21">
            <a:extLst>
              <a:ext uri="{FF2B5EF4-FFF2-40B4-BE49-F238E27FC236}">
                <a16:creationId xmlns:a16="http://schemas.microsoft.com/office/drawing/2014/main" id="{45A169D4-0314-B32E-F5CA-9E565D1DB085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5" name="Espace réservé du texte 5">
            <a:extLst>
              <a:ext uri="{FF2B5EF4-FFF2-40B4-BE49-F238E27FC236}">
                <a16:creationId xmlns:a16="http://schemas.microsoft.com/office/drawing/2014/main" id="{1BCE7DFB-9132-5AD2-4429-EDCCCFD759D8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6" name="Espace réservé du texte 21">
            <a:extLst>
              <a:ext uri="{FF2B5EF4-FFF2-40B4-BE49-F238E27FC236}">
                <a16:creationId xmlns:a16="http://schemas.microsoft.com/office/drawing/2014/main" id="{3BDB1A3A-CDB8-B204-3C6C-BB9370BCCDA5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7" name="Espace réservé du texte 5">
            <a:extLst>
              <a:ext uri="{FF2B5EF4-FFF2-40B4-BE49-F238E27FC236}">
                <a16:creationId xmlns:a16="http://schemas.microsoft.com/office/drawing/2014/main" id="{2CFBAA47-3D5E-A4E8-40B0-462F362AD60A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229E9F02-0947-8917-E9EB-CC26341FF40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56" name="Titre 52">
            <a:extLst>
              <a:ext uri="{FF2B5EF4-FFF2-40B4-BE49-F238E27FC236}">
                <a16:creationId xmlns:a16="http://schemas.microsoft.com/office/drawing/2014/main" id="{01D6FB08-335D-D447-09AE-6A3E2D673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3" name="Espace réservé du texte 25">
            <a:extLst>
              <a:ext uri="{FF2B5EF4-FFF2-40B4-BE49-F238E27FC236}">
                <a16:creationId xmlns:a16="http://schemas.microsoft.com/office/drawing/2014/main" id="{7E3E41CF-AFC4-530A-C105-0158780D79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889" y="94318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4" name="Espace réservé du texte 25">
            <a:extLst>
              <a:ext uri="{FF2B5EF4-FFF2-40B4-BE49-F238E27FC236}">
                <a16:creationId xmlns:a16="http://schemas.microsoft.com/office/drawing/2014/main" id="{7D9E3E52-8373-2904-0B1C-F491E6884C80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2076420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5" name="Espace réservé du texte 25">
            <a:extLst>
              <a:ext uri="{FF2B5EF4-FFF2-40B4-BE49-F238E27FC236}">
                <a16:creationId xmlns:a16="http://schemas.microsoft.com/office/drawing/2014/main" id="{EDB5E1D1-B44C-DE07-C2DB-91A1537AC8F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4036182" y="952604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25">
            <a:extLst>
              <a:ext uri="{FF2B5EF4-FFF2-40B4-BE49-F238E27FC236}">
                <a16:creationId xmlns:a16="http://schemas.microsoft.com/office/drawing/2014/main" id="{AD72D6A1-1169-5D9B-94B5-04AC9DAC760C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5964271" y="930643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25">
            <a:extLst>
              <a:ext uri="{FF2B5EF4-FFF2-40B4-BE49-F238E27FC236}">
                <a16:creationId xmlns:a16="http://schemas.microsoft.com/office/drawing/2014/main" id="{F533EA48-10ED-2D35-EF95-3948F2CE4086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7892097" y="941941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8" name="Espace réservé du texte 5">
            <a:extLst>
              <a:ext uri="{FF2B5EF4-FFF2-40B4-BE49-F238E27FC236}">
                <a16:creationId xmlns:a16="http://schemas.microsoft.com/office/drawing/2014/main" id="{3939C466-9BC3-E177-3294-66C78957F9F8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151002" y="5755605"/>
            <a:ext cx="958861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5526596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ACCBDD75-D588-6D26-FE18-80947C4F9D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238B7F33-CBBF-61F9-8FA0-E1C7B903C5FD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5F758BC7-DCD5-4FA3-1D20-F9D1026C72C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801C54AB-8370-0E6E-CCF7-0C36AE40E9E4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A5C300A1-47DF-E397-4110-68E874932490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8FC98086-2128-1D2D-D5DE-5C88DB800E0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5413013E-430E-DC24-F5B7-FF3FED6C55FA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C14B721C-66B0-3FDA-5D9B-B01D47D403A9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9D3ED897-0869-025B-5449-54D9ABC99FB0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4D3D05F0-99AA-BCD5-90B1-34499E6637A2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53AF741D-7D97-A96C-2298-82801721728E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9C7FD1B9-33AA-E561-169C-0BE33444E34B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4427A0D8-A3B8-621A-8A7D-A476D7068840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25026DCD-68B9-16B7-74DD-90F7D70901ED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4370A27A-71C0-1F08-6B2D-F48B0A008429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F93BAD4C-2D66-CF4F-EAE6-171D19F07E08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41EAE29-970F-887A-6362-05E2F45E589D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D7908DFD-0D2A-82FA-DC20-A96ABA977887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C95046-11F9-6EB9-6D84-08B9E91A657C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D10A2F9C-94CD-F9C4-1B22-267BABFFAA8B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1D9091AB-BA98-EE13-A7C9-00F542AC1B9E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9C9FAA5C-7A78-E23F-5ECD-6EEB8B355AE8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068FB65B-8D54-93CE-2A9A-C74375B45D30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EFFC6880-918C-18CD-B23C-9175173B66A7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602A585A-FBDD-513F-7C91-200070F7942E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4AF37F5B-D787-7ECE-3E72-DC6C5F880A10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D7E280CA-0CFA-5E4C-5BB1-5741E5668D69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36E9D71C-E364-86E0-734A-F1967DE79133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8BC203A5-FEE4-131C-C5E7-289E74CFBF8B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03A8E6ED-2EAF-AD71-6C24-6DE59F9AF67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32B9FB72-340A-A310-C5C5-BC5460E1777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787E21C-9672-9E72-8F6C-A714141F2845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F412B5BF-C6B3-C343-4AF4-2B87365070C2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A5B137E5-2EE3-D467-3A9B-308D62ABCAC3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8C655524-7D99-D4C7-2027-D3C57C29F987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0CDF199D-17B2-C1B2-9DB7-0307C18D2264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CACE4805-61F6-D260-F2B2-E9072DC43822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596A9E3A-B5F2-B2F4-F657-790208A5A0B4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757981D1-AA64-09FA-52A6-95A5640E5A3F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0991DFCF-6636-FFB3-FB7C-70049833ADAC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DC386D2-B0B2-46C7-7DDA-CE99C5C26CF1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1C5789D2-22B2-4A15-1C8D-E0FD0DD559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C082FF8-DF59-0F35-65AB-7E22D31B998F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4645D3E8-8401-3C33-9D01-A7433918B26C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C58698C6-880E-4983-1504-2D1D1573D7B3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A52B4D90-080E-E49F-5953-11CBC7FE4106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40095390-A2AE-29CE-D516-D90376F15E77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8" y="5755605"/>
            <a:ext cx="9597005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109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ru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52">
            <a:extLst>
              <a:ext uri="{FF2B5EF4-FFF2-40B4-BE49-F238E27FC236}">
                <a16:creationId xmlns:a16="http://schemas.microsoft.com/office/drawing/2014/main" id="{3031BF8A-1531-5940-5EA3-F5020442DA33}"/>
              </a:ext>
            </a:extLst>
          </p:cNvPr>
          <p:cNvSpPr txBox="1">
            <a:spLocks/>
          </p:cNvSpPr>
          <p:nvPr userDrawn="1"/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The Bold Font" pitchFamily="2" charset="0"/>
                <a:ea typeface="+mj-ea"/>
                <a:cs typeface="+mj-cs"/>
              </a:defRPr>
            </a:lvl1pPr>
          </a:lstStyle>
          <a:p>
            <a:r>
              <a:rPr lang="fr-FR" dirty="0"/>
              <a:t>Programme  + date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839FA913-F0A9-28D3-2FC0-3DD897D2A5A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09F15013-314E-D80C-0AB0-47ED8DBDCEA6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1A32902B-9B07-97FA-6B8C-143B4E4CDD7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9E846A37-0CF8-CFE5-455A-25C0147475B8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1B424D23-023F-DEEE-BA0E-1952177ED91A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9271B03-1B13-C645-3315-737CDB2A4BC2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6F69A4BD-42C9-224C-881F-F1A2AD5C135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CC8EA87E-61CD-EED3-F979-CE9545728824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id="{102BCE0E-115A-A51C-B844-87ED7323AD7E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D74DD27E-276D-A27F-8118-719A94DA7622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7D489747-354B-C2D1-DA59-4E581C702813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D97E906F-8160-00BF-2F65-864572613719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3FC07CB9-DB9A-2B8A-7F17-F07578A47BCE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A039140-E823-CCD3-7B20-8B99D077140C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DB65A505-213F-1C0B-AE52-4A5566B05D3D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6DECB8EA-5F0E-2586-0C2C-E467FD231C2A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ACFC39FD-02E3-354A-66D4-24B7511A848E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C0800311-2D1C-0078-F5EF-9090EC7A9B24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4C2E8E44-C2D0-EF6B-BCD6-4B6E6A4FCA19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3A58D975-0E39-72E0-E69E-E7A5605CF90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C370DAB0-5789-5BBC-A9D4-3AE5C2FBFCED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C9B43689-8689-59EE-58C9-10E7B166B2F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2" name="Espace réservé du texte 5">
            <a:extLst>
              <a:ext uri="{FF2B5EF4-FFF2-40B4-BE49-F238E27FC236}">
                <a16:creationId xmlns:a16="http://schemas.microsoft.com/office/drawing/2014/main" id="{8443CFAD-80A6-3D0F-9A93-A738538C3255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D73450F9-5694-5709-DE08-88A621DF4B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CADDF97C-E62F-6270-3F28-911C0DFE13B3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47D6A20F-482B-6080-6DD9-2AA32BFE59D7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94DBB0A7-7736-58BE-0122-74DC5209EF8A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637DA99D-62CB-041C-C841-D2A560456201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38" name="Espace réservé du texte 5">
            <a:extLst>
              <a:ext uri="{FF2B5EF4-FFF2-40B4-BE49-F238E27FC236}">
                <a16:creationId xmlns:a16="http://schemas.microsoft.com/office/drawing/2014/main" id="{CD366D95-80D6-F5DE-B860-18BCA93A94CB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39" name="Espace réservé du texte 21">
            <a:extLst>
              <a:ext uri="{FF2B5EF4-FFF2-40B4-BE49-F238E27FC236}">
                <a16:creationId xmlns:a16="http://schemas.microsoft.com/office/drawing/2014/main" id="{C9C29456-0970-0745-15DC-6299416E1E4A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0" name="Espace réservé du texte 5">
            <a:extLst>
              <a:ext uri="{FF2B5EF4-FFF2-40B4-BE49-F238E27FC236}">
                <a16:creationId xmlns:a16="http://schemas.microsoft.com/office/drawing/2014/main" id="{25B425C0-DE88-646B-D85F-A887E7D26A71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A2B31903-CCFF-624E-3B9E-4F0BCB58C046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2" name="Espace réservé du texte 5">
            <a:extLst>
              <a:ext uri="{FF2B5EF4-FFF2-40B4-BE49-F238E27FC236}">
                <a16:creationId xmlns:a16="http://schemas.microsoft.com/office/drawing/2014/main" id="{6DF78DB6-8C60-9326-16DD-76E00A825F4D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3" name="Espace réservé du texte 21">
            <a:extLst>
              <a:ext uri="{FF2B5EF4-FFF2-40B4-BE49-F238E27FC236}">
                <a16:creationId xmlns:a16="http://schemas.microsoft.com/office/drawing/2014/main" id="{5ADD4A9D-98D5-7F7F-5E7D-B6576FAD1FBE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4" name="Espace réservé du texte 5">
            <a:extLst>
              <a:ext uri="{FF2B5EF4-FFF2-40B4-BE49-F238E27FC236}">
                <a16:creationId xmlns:a16="http://schemas.microsoft.com/office/drawing/2014/main" id="{51CE04BA-6734-012C-DC48-78915E144E2E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5" name="Espace réservé du texte 21">
            <a:extLst>
              <a:ext uri="{FF2B5EF4-FFF2-40B4-BE49-F238E27FC236}">
                <a16:creationId xmlns:a16="http://schemas.microsoft.com/office/drawing/2014/main" id="{067DFA4A-FEEE-D3E5-0780-4E54D0EACE29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6" name="Espace réservé du texte 5">
            <a:extLst>
              <a:ext uri="{FF2B5EF4-FFF2-40B4-BE49-F238E27FC236}">
                <a16:creationId xmlns:a16="http://schemas.microsoft.com/office/drawing/2014/main" id="{CEACB550-6D87-D5C3-ED6F-B2F0AAFA1CD9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4FFE51BC-13F5-1E32-2228-D192572E4D44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48" name="Espace réservé du texte 5">
            <a:extLst>
              <a:ext uri="{FF2B5EF4-FFF2-40B4-BE49-F238E27FC236}">
                <a16:creationId xmlns:a16="http://schemas.microsoft.com/office/drawing/2014/main" id="{F9E95206-52FB-884A-ED80-ACF482A24FB4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49" name="Espace réservé du texte 21">
            <a:extLst>
              <a:ext uri="{FF2B5EF4-FFF2-40B4-BE49-F238E27FC236}">
                <a16:creationId xmlns:a16="http://schemas.microsoft.com/office/drawing/2014/main" id="{0CA672A4-0303-C310-B836-AEA31AB9578A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2" name="Espace réservé du texte 25">
            <a:extLst>
              <a:ext uri="{FF2B5EF4-FFF2-40B4-BE49-F238E27FC236}">
                <a16:creationId xmlns:a16="http://schemas.microsoft.com/office/drawing/2014/main" id="{8D7364E2-4F9D-957F-AB0F-83A9BF6C2F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3269" y="95842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5">
            <a:extLst>
              <a:ext uri="{FF2B5EF4-FFF2-40B4-BE49-F238E27FC236}">
                <a16:creationId xmlns:a16="http://schemas.microsoft.com/office/drawing/2014/main" id="{898A3B0A-B4AE-EF17-9D6B-D00220D318D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078300" y="950805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" name="Espace réservé du texte 25">
            <a:extLst>
              <a:ext uri="{FF2B5EF4-FFF2-40B4-BE49-F238E27FC236}">
                <a16:creationId xmlns:a16="http://schemas.microsoft.com/office/drawing/2014/main" id="{60D67CCD-EF58-278A-1A2C-4EE9B445A3E5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032296" y="944707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25">
            <a:extLst>
              <a:ext uri="{FF2B5EF4-FFF2-40B4-BE49-F238E27FC236}">
                <a16:creationId xmlns:a16="http://schemas.microsoft.com/office/drawing/2014/main" id="{EE46F8AE-3CC3-E331-0A39-454F6289197B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5962239" y="935918"/>
            <a:ext cx="1845457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5A39BAB3-BD05-4054-5DBE-55597C58086E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869073" y="935918"/>
            <a:ext cx="1867519" cy="285140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8" name="Espace réservé du texte 5">
            <a:extLst>
              <a:ext uri="{FF2B5EF4-FFF2-40B4-BE49-F238E27FC236}">
                <a16:creationId xmlns:a16="http://schemas.microsoft.com/office/drawing/2014/main" id="{CFA1C53A-ECFB-A46D-4060-4A5F13B64DA3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176169" y="5755605"/>
            <a:ext cx="9597006" cy="493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 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26339358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537432AF-FF80-608E-BAA0-93F22CB98B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E9C8F3FA-D7A7-A33A-1690-0AA494FF9D93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6FB6875-7659-4430-60D6-CF878784677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2E82DC7C-346C-4A67-C583-2370FAB596B6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1382643-F24D-3FBA-C005-965C1B74D73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du texte 25">
            <a:extLst>
              <a:ext uri="{FF2B5EF4-FFF2-40B4-BE49-F238E27FC236}">
                <a16:creationId xmlns:a16="http://schemas.microsoft.com/office/drawing/2014/main" id="{C4D2797C-1622-DFEE-4F95-D85729256C6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08954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A56D579A-227A-C784-E069-C44CF636C8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DDAA02F6-C6F6-0800-BD21-786E2FD0E300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5E9D4BDE-4FF4-5292-E9F8-95B50EB4E1BE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67DEE760-4B75-E432-A2B9-46ABD745D7B8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CE5468EB-37D9-E538-7A8B-6350754CEBF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099B1F1-C746-D841-94EE-6510D31B36E7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489130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E3FE8D9-B54C-F164-7408-7970D4A05931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8F04433-FC6B-6641-9CC7-E98FD6E4529A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611AC63-D80E-7D45-18E6-3949E127F91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B9D7BF0-F186-CC53-5720-1CA9FBE250E5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52484AF-9C7E-1B84-22BF-0901A4038C4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4C32EBC-196F-04C7-F8A9-0EB3EA50BC9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6FCE4AF-ABF8-6582-3D07-0044F88FAA4B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7D39407-5AC9-9E73-ADFA-8070612E7A7C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AECD29F-E94F-9F95-0461-FE82F1B926F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8ED030-6038-00CA-1066-3FA05F42E8AC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750457B-4048-E33C-C1B8-EF0FF8289264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7C2D434-7595-C259-63AB-FC0B7681C6A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9F56D80-CBCF-159F-4236-E5262F13CBE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B70D60E-091E-BFE1-E9FB-AA3DBA43965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798599-10BE-050D-31F8-30AB249C7E61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B7304F-1B99-D40E-E476-C0CB1F11D6E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C92004E-25CE-90DE-C68D-F1BEDFC7FEB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F8CE433-AC44-2BFF-E38F-C83F9B20C5B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060253D-4A29-9E89-8D11-ABAB63339052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1C943C7-69E0-3365-9BE8-FDCDD9079C9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0FF31A3-8FF0-B032-0C67-BA5EA23C69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5536185-B981-CC41-8DD9-39A58BB5517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9874C25-7C56-B730-8C88-A4187D13530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B137715-3C26-5D44-8049-DB8300B43549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6AF938A-8328-DDAA-143A-4EBF439ADCF0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99C86C9-319C-4C5D-5E3B-C2CFD13D9E3F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FA4D4CA-8CA7-F71F-92D8-F28DE4F2E4C0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DE5B20-9A9C-6B4F-7907-7B743C3D833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FC43E16-575C-4E68-BDB7-0A67B6FFBD4E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542EA19-8E7A-6453-F4D9-5FDA59ABA86F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59D99ED3-ECE1-9288-0365-3F7601B0F4C8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FB8BC6E-9EBF-42B6-CBE5-688F1848CA6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AEC82FB-4060-0BFB-6898-18C36E84D2F2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5DC4377-21ED-A6C1-A343-F971F79EEAA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0EB7AA0-37BF-B238-6D65-B362D4EBD627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F6E81B8-824E-FFEE-771B-A83A652D3F0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77D4C3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DFA03CBA-93A5-FFF6-6977-7BD88AD9CB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49DD90A2-DBCF-8636-CBE1-6C14A433FF6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607CF945-EF86-988F-D39D-91033B36E9A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586DDACE-2DD5-A77E-60AC-C4B1E90AA665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0AD05A6C-A005-A7DA-AAE6-3D372D21EB69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13C12579-A47A-592C-148B-30A6C8057785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7347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15458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-14942" y="1079999"/>
            <a:ext cx="9930400" cy="451506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0A27022E-DF2B-EB20-D3B5-8EFAB91620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10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CCB9C136-4587-E960-3842-3DB77E0F17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303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0" name="Espace réservé du texte 25">
            <a:extLst>
              <a:ext uri="{FF2B5EF4-FFF2-40B4-BE49-F238E27FC236}">
                <a16:creationId xmlns:a16="http://schemas.microsoft.com/office/drawing/2014/main" id="{39313C09-535C-CF09-88B2-4A7329D444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986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B929E5F1-53C6-904A-6626-8BA9A7018E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606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2" name="Espace réservé du texte 25">
            <a:extLst>
              <a:ext uri="{FF2B5EF4-FFF2-40B4-BE49-F238E27FC236}">
                <a16:creationId xmlns:a16="http://schemas.microsoft.com/office/drawing/2014/main" id="{49DA92FC-0C51-ECC0-DA02-C691C60CA9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0311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61DDE437-4BB9-3DA1-7854-9ACEC704BF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46504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5">
            <a:extLst>
              <a:ext uri="{FF2B5EF4-FFF2-40B4-BE49-F238E27FC236}">
                <a16:creationId xmlns:a16="http://schemas.microsoft.com/office/drawing/2014/main" id="{4B2AD538-8A6B-BD3C-5096-603605C1AE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9369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B821D6C-F675-2A0A-E184-9CCC2E7BF07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9988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6" name="Espace réservé du texte 25">
            <a:extLst>
              <a:ext uri="{FF2B5EF4-FFF2-40B4-BE49-F238E27FC236}">
                <a16:creationId xmlns:a16="http://schemas.microsoft.com/office/drawing/2014/main" id="{13269D54-07DD-885B-926B-2AD71383E7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38764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63A52038-B3B9-1F61-9C99-B9139E5C1DC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44957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9" name="Espace réservé du texte 25">
            <a:extLst>
              <a:ext uri="{FF2B5EF4-FFF2-40B4-BE49-F238E27FC236}">
                <a16:creationId xmlns:a16="http://schemas.microsoft.com/office/drawing/2014/main" id="{4FF39DEE-9A62-5811-9D5F-C24BE0285D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80327" y="1609131"/>
            <a:ext cx="1559168" cy="349314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FF196356-10D6-7DD0-CDCF-C11DED29F8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86520" y="1969784"/>
            <a:ext cx="1552976" cy="4292471"/>
          </a:xfrm>
          <a:prstGeom prst="rect">
            <a:avLst/>
          </a:prstGeom>
          <a:solidFill>
            <a:srgbClr val="FFFFFE">
              <a:alpha val="70980"/>
            </a:srgbClr>
          </a:solidFill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2258540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4jou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C887786-8947-E5F1-1570-2EE8CA52E397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6C8395-DE93-A617-027A-19D404A008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D74BBC-032A-E9BF-4BEB-553688474ACB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0943B9A-7ED9-8951-ADDF-2BD9E5A8042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4EC74C-8BD2-157B-C77D-12E6C663B8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2E7BD-66CB-0945-2E92-7A3282F677E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E36F07-8E28-9A18-531A-43A2148C1E90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5B29-18E1-4FB0-8E21-F728AFF16DE5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7ACEF-3548-26EF-B906-5952950984F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D0C09-426B-90E9-CE68-951DFEB001B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DF8FC-7D6F-E154-7893-C37B18CB5A8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0355A8-3B00-8CDA-CF31-FA1D34F69565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583C9C1-CF9A-D480-A5BD-31CB6F52625B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0D311A-B10A-EF51-0CB5-CBC2407E261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27E638-B64C-C3D7-DE5B-70457C61B28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90949-8CB8-F227-B3AA-595F941DE4C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C89EE0-D325-3E26-A77D-A11D833C4BE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6B43AE-1DED-6542-7EF2-6423BDB22FCB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A6007AF-0D64-44C8-5945-CFFDECDA39B9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544579-76C1-ECAE-DA27-D0B2FA606BF8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B2E67AB-D4FC-B483-CCFD-5DD3E0D70B03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0D669F-5B1C-9565-6CB5-F0E0EE13D60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40A6AE8-54E7-0E72-9F90-3DB4C437352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0700432-EBAA-B0B9-8093-79E200B84791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1AC5830-E497-C744-5877-651960DDE697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FD4A2C-0263-ABFF-5FDB-C7BF2FFDF69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0283164-9E49-3A15-E260-7DBB092774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FFEA3B-E235-E94A-E7CC-A5CEFCC53689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1EAD-B5C0-7092-999B-671BB19C486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C79FA86-FC26-3A0E-1D99-C8736F2949D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C7D026C-2B39-2245-AD1E-A0756F343E17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78674A-3619-66DA-BEB9-17C0B1491A9B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0D9351C-35D4-D14F-98B8-84AA23DC43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FDA34F-B405-E102-9BD3-C2794320A1B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7134DA-757E-3A41-F8AD-A68424E94570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24B5CE7-4938-7847-4283-9CCD6CA86B5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CEA8695B-888C-0049-91AD-19BC91CBFA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B95FE94-CF31-9D41-4396-04FF013041B4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D1E04903-0E37-4F56-3A64-F4EF9F26ADCD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07135464-3768-6532-7836-C8B5119B9E0C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47446CCB-3DAB-F217-F227-322E1330390D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EBF147EB-CDEC-E181-4B30-D6E412AE0622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5510581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425EFE7-FBEE-21BA-065A-523B2D0BA6E6}"/>
              </a:ext>
            </a:extLst>
          </p:cNvPr>
          <p:cNvGrpSpPr/>
          <p:nvPr userDrawn="1"/>
        </p:nvGrpSpPr>
        <p:grpSpPr>
          <a:xfrm>
            <a:off x="42953" y="1287166"/>
            <a:ext cx="1611436" cy="5524296"/>
            <a:chOff x="159220" y="1522080"/>
            <a:chExt cx="1821818" cy="53963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BF8836-B5C1-E2DE-AF7A-997CC3C7D67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3A3B7A-3CE1-CCC7-34E8-64E091625DCA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29768-CFA9-BF04-394E-7D74837F27A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F16C8D-EDD5-E4F1-0987-55DF979766DB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38BB8-94A6-DBAC-E95E-93E0EA530E7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CE4CD0-46F1-36DE-C22D-FE53A9EFABDA}"/>
              </a:ext>
            </a:extLst>
          </p:cNvPr>
          <p:cNvGrpSpPr/>
          <p:nvPr userDrawn="1"/>
        </p:nvGrpSpPr>
        <p:grpSpPr>
          <a:xfrm>
            <a:off x="1686914" y="1287166"/>
            <a:ext cx="1611436" cy="5524296"/>
            <a:chOff x="159220" y="1522080"/>
            <a:chExt cx="1821818" cy="53963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68C699-3BEC-6B9E-1102-249C15EAECB7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E02D3D-292E-C345-D95F-CD404A1A92B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715713-37F7-6002-6BAD-74D771620276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B52FEE-6F01-2A96-4A85-DBA53E557B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1739C9-C469-97C1-7209-7FFADC569133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1694E55-255D-AAC7-ECE1-38BE304DD859}"/>
              </a:ext>
            </a:extLst>
          </p:cNvPr>
          <p:cNvGrpSpPr/>
          <p:nvPr userDrawn="1"/>
        </p:nvGrpSpPr>
        <p:grpSpPr>
          <a:xfrm>
            <a:off x="3320690" y="1287166"/>
            <a:ext cx="1611436" cy="5524296"/>
            <a:chOff x="159220" y="1522080"/>
            <a:chExt cx="1821818" cy="53963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7466E5-830E-1FB6-2C90-768EB1B72AE6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9E952-234C-D72C-6B4A-70D6E53DCEA4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E8A404-7EA2-8A20-8417-89900B314D47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1B568C-12EB-019C-995D-44A11EC3BE26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B8C299-E2FE-EDDD-E2F5-EA95F8D53D98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8567211-CA9D-6521-A0B8-DF4D875DAE51}"/>
              </a:ext>
            </a:extLst>
          </p:cNvPr>
          <p:cNvGrpSpPr/>
          <p:nvPr userDrawn="1"/>
        </p:nvGrpSpPr>
        <p:grpSpPr>
          <a:xfrm>
            <a:off x="4964651" y="1287166"/>
            <a:ext cx="1611436" cy="5524296"/>
            <a:chOff x="159220" y="1522080"/>
            <a:chExt cx="1821818" cy="539633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6358546-0E79-DC41-4E39-63B2A44AD429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AF25908-F30B-FCF3-8CEC-96B521112DB5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C0955F-A0DA-B15D-90B8-B2E8CF6C01C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21CBC6-2A30-7CE6-B322-5C441E295F32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C34CF9-902A-D52A-5F90-A72B55D715B0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C172FF8-E8B1-61D8-46F4-3504CADEAA83}"/>
              </a:ext>
            </a:extLst>
          </p:cNvPr>
          <p:cNvGrpSpPr/>
          <p:nvPr userDrawn="1"/>
        </p:nvGrpSpPr>
        <p:grpSpPr>
          <a:xfrm>
            <a:off x="6598214" y="1287166"/>
            <a:ext cx="1611436" cy="5524296"/>
            <a:chOff x="159220" y="1522080"/>
            <a:chExt cx="1821818" cy="539633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2C96CC-0EB9-EAA5-E0D5-384D6DE48BA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BA08B3-50BB-411B-818B-5D48D56CD817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4FBF2EC-FF90-4A95-592D-CF470094396E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98BF93-9A2F-631D-4DC7-9727C785732F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9387A4-6179-F2F1-A8C7-416B696C75B4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0C7AC45-027A-6039-CB40-1512176AD8DF}"/>
              </a:ext>
            </a:extLst>
          </p:cNvPr>
          <p:cNvGrpSpPr/>
          <p:nvPr userDrawn="1"/>
        </p:nvGrpSpPr>
        <p:grpSpPr>
          <a:xfrm>
            <a:off x="8242175" y="1287166"/>
            <a:ext cx="1611436" cy="5524296"/>
            <a:chOff x="159220" y="1522080"/>
            <a:chExt cx="1821818" cy="539633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A97658-8B79-0B5D-DE55-F82508D8475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5CCF0B9-D0E6-EA07-A0FA-3BC1EFCE84A8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BE2C631-4AEE-525C-F70B-32EAD733790D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31887F-7365-9AB5-BD67-A2AE479C62C1}"/>
                </a:ext>
              </a:extLst>
            </p:cNvPr>
            <p:cNvSpPr/>
            <p:nvPr userDrawn="1"/>
          </p:nvSpPr>
          <p:spPr>
            <a:xfrm>
              <a:off x="169888" y="5863434"/>
              <a:ext cx="1811150" cy="1054984"/>
            </a:xfrm>
            <a:prstGeom prst="rect">
              <a:avLst/>
            </a:prstGeom>
            <a:solidFill>
              <a:srgbClr val="77D4C3">
                <a:alpha val="28000"/>
              </a:srgb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4FD4B8-8181-0EFC-6022-2D000CDE91A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782891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4F7EBC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D89F3F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1706588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6486673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>
              <a:defRPr/>
            </a:lvl1pPr>
          </a:lstStyle>
          <a:p>
            <a:r>
              <a:rPr lang="fr-FR" dirty="0"/>
              <a:t>Programme + date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2" name="Espace réservé du texte 5">
            <a:extLst>
              <a:ext uri="{FF2B5EF4-FFF2-40B4-BE49-F238E27FC236}">
                <a16:creationId xmlns:a16="http://schemas.microsoft.com/office/drawing/2014/main" id="{B3570922-E09E-4F8C-A1CC-D9C425014C36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778564" y="575403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3" name="Espace réservé du texte 21">
            <a:extLst>
              <a:ext uri="{FF2B5EF4-FFF2-40B4-BE49-F238E27FC236}">
                <a16:creationId xmlns:a16="http://schemas.microsoft.com/office/drawing/2014/main" id="{27A287F4-2BF7-4173-8F75-1DD2B572AF6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703300" y="597747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4" name="Espace réservé du texte 5">
            <a:extLst>
              <a:ext uri="{FF2B5EF4-FFF2-40B4-BE49-F238E27FC236}">
                <a16:creationId xmlns:a16="http://schemas.microsoft.com/office/drawing/2014/main" id="{A7772E6D-6669-433D-A06B-E630B7B1E17F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16364" y="574551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5" name="Espace réservé du texte 21">
            <a:extLst>
              <a:ext uri="{FF2B5EF4-FFF2-40B4-BE49-F238E27FC236}">
                <a16:creationId xmlns:a16="http://schemas.microsoft.com/office/drawing/2014/main" id="{1AC09E87-DB0D-420D-8D1F-A8077E9A694D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53800" y="59594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56" name="Espace réservé du texte 5">
            <a:extLst>
              <a:ext uri="{FF2B5EF4-FFF2-40B4-BE49-F238E27FC236}">
                <a16:creationId xmlns:a16="http://schemas.microsoft.com/office/drawing/2014/main" id="{DF614677-153D-40E4-9946-990485A14641}"/>
              </a:ext>
            </a:extLst>
          </p:cNvPr>
          <p:cNvSpPr>
            <a:spLocks noGrp="1"/>
          </p:cNvSpPr>
          <p:nvPr>
            <p:ph type="body" sz="quarter" idx="174" hasCustomPrompt="1"/>
          </p:nvPr>
        </p:nvSpPr>
        <p:spPr>
          <a:xfrm>
            <a:off x="3427307" y="575456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7" name="Espace réservé du texte 21">
            <a:extLst>
              <a:ext uri="{FF2B5EF4-FFF2-40B4-BE49-F238E27FC236}">
                <a16:creationId xmlns:a16="http://schemas.microsoft.com/office/drawing/2014/main" id="{2BFB32E0-8842-494F-9651-E8385285EAF8}"/>
              </a:ext>
            </a:extLst>
          </p:cNvPr>
          <p:cNvSpPr>
            <a:spLocks noGrp="1"/>
          </p:cNvSpPr>
          <p:nvPr>
            <p:ph type="body" sz="quarter" idx="175" hasCustomPrompt="1"/>
          </p:nvPr>
        </p:nvSpPr>
        <p:spPr>
          <a:xfrm>
            <a:off x="3336168" y="59653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68" name="Espace réservé du texte 5">
            <a:extLst>
              <a:ext uri="{FF2B5EF4-FFF2-40B4-BE49-F238E27FC236}">
                <a16:creationId xmlns:a16="http://schemas.microsoft.com/office/drawing/2014/main" id="{768668A3-E73D-4E8D-9841-6C6F3A5A5DEE}"/>
              </a:ext>
            </a:extLst>
          </p:cNvPr>
          <p:cNvSpPr>
            <a:spLocks noGrp="1"/>
          </p:cNvSpPr>
          <p:nvPr>
            <p:ph type="body" sz="quarter" idx="184" hasCustomPrompt="1"/>
          </p:nvPr>
        </p:nvSpPr>
        <p:spPr>
          <a:xfrm>
            <a:off x="5070494" y="574969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69" name="Espace réservé du texte 21">
            <a:extLst>
              <a:ext uri="{FF2B5EF4-FFF2-40B4-BE49-F238E27FC236}">
                <a16:creationId xmlns:a16="http://schemas.microsoft.com/office/drawing/2014/main" id="{9E582339-D7F0-4B82-8D3C-90EE32D8B5DD}"/>
              </a:ext>
            </a:extLst>
          </p:cNvPr>
          <p:cNvSpPr>
            <a:spLocks noGrp="1"/>
          </p:cNvSpPr>
          <p:nvPr>
            <p:ph type="body" sz="quarter" idx="185" hasCustomPrompt="1"/>
          </p:nvPr>
        </p:nvSpPr>
        <p:spPr>
          <a:xfrm>
            <a:off x="4982530" y="596361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0" name="Espace réservé du texte 5">
            <a:extLst>
              <a:ext uri="{FF2B5EF4-FFF2-40B4-BE49-F238E27FC236}">
                <a16:creationId xmlns:a16="http://schemas.microsoft.com/office/drawing/2014/main" id="{F6ABBD9B-B469-4940-AE41-AE3A5FB9A06C}"/>
              </a:ext>
            </a:extLst>
          </p:cNvPr>
          <p:cNvSpPr>
            <a:spLocks noGrp="1"/>
          </p:cNvSpPr>
          <p:nvPr>
            <p:ph type="body" sz="quarter" idx="194" hasCustomPrompt="1"/>
          </p:nvPr>
        </p:nvSpPr>
        <p:spPr>
          <a:xfrm>
            <a:off x="6688257" y="57508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1" name="Espace réservé du texte 21">
            <a:extLst>
              <a:ext uri="{FF2B5EF4-FFF2-40B4-BE49-F238E27FC236}">
                <a16:creationId xmlns:a16="http://schemas.microsoft.com/office/drawing/2014/main" id="{B0E51FE5-2C5F-4403-84C0-140466FAFDDA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6609818" y="59584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192" name="Espace réservé du texte 5">
            <a:extLst>
              <a:ext uri="{FF2B5EF4-FFF2-40B4-BE49-F238E27FC236}">
                <a16:creationId xmlns:a16="http://schemas.microsoft.com/office/drawing/2014/main" id="{5EA78D35-B085-4B9E-B946-8CB09AC04EBD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8338371" y="574046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lang="en-US" sz="11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marL="0" lv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/>
              <a:buNone/>
            </a:pPr>
            <a:r>
              <a:rPr lang="fr-FR" dirty="0"/>
              <a:t>date</a:t>
            </a:r>
            <a:endParaRPr lang="en-US" dirty="0"/>
          </a:p>
        </p:txBody>
      </p:sp>
      <p:sp>
        <p:nvSpPr>
          <p:cNvPr id="193" name="Espace réservé du texte 21">
            <a:extLst>
              <a:ext uri="{FF2B5EF4-FFF2-40B4-BE49-F238E27FC236}">
                <a16:creationId xmlns:a16="http://schemas.microsoft.com/office/drawing/2014/main" id="{22D9597F-17BC-445F-9282-AB481E4A8D29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8247232" y="596072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lang="fr-FR" sz="1100" kern="1200" cap="none" baseline="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Activité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BB1C9CEE-E52F-7FF6-A3A8-0F0ACA1D4C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800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A0F69FCE-71C9-EECC-BCB1-E21C3ED013AD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1686914" y="100583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762FA454-7E98-B590-D010-129891C26D9B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3325780" y="1005836"/>
            <a:ext cx="159691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1A141A6-7771-4F88-56CD-1B09C68C2ED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4966275" y="1005836"/>
            <a:ext cx="1608759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ED36D6DA-B049-99D8-E29F-B91B4EDB56EB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6600211" y="1005837"/>
            <a:ext cx="1593777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4" name="Espace réservé du texte 25">
            <a:extLst>
              <a:ext uri="{FF2B5EF4-FFF2-40B4-BE49-F238E27FC236}">
                <a16:creationId xmlns:a16="http://schemas.microsoft.com/office/drawing/2014/main" id="{52C29249-08C2-2415-FDC8-067E225AD364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8237573" y="1006616"/>
            <a:ext cx="1602000" cy="285139"/>
          </a:xfrm>
          <a:prstGeom prst="rect">
            <a:avLst/>
          </a:prstGeom>
          <a:solidFill>
            <a:srgbClr val="2A7387"/>
          </a:solidFill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6" name="Espace réservé pour une image  45">
            <a:extLst>
              <a:ext uri="{FF2B5EF4-FFF2-40B4-BE49-F238E27FC236}">
                <a16:creationId xmlns:a16="http://schemas.microsoft.com/office/drawing/2014/main" id="{04C37061-0CDC-EDC8-33FA-226E127ACF10}"/>
              </a:ext>
            </a:extLst>
          </p:cNvPr>
          <p:cNvSpPr>
            <a:spLocks noGrp="1"/>
          </p:cNvSpPr>
          <p:nvPr>
            <p:ph type="pic" sz="quarter" idx="211"/>
          </p:nvPr>
        </p:nvSpPr>
        <p:spPr>
          <a:xfrm>
            <a:off x="0" y="865188"/>
            <a:ext cx="9906000" cy="599281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7814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90007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954635"/>
            <a:ext cx="4679944" cy="217794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987AC8-A91B-BF2B-926D-4B1B017C8CF5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AEFFE320-6A1C-40CD-6019-A85F80C1D42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5BDB6B2-D865-554E-8687-E0D98E07BB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2752263-83B3-0D58-FE11-B2180ED51B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65CE339-E848-AD4B-3D1E-C4B5AB619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F7540F3-7B3A-77A7-E805-4547E90A60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43461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78756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17649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ysClr val="windowText" lastClr="000000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988C795-7D1F-F8E3-24EA-355701C5861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92DD3B9-4D1E-1FB8-9658-C28446FC3C1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FE853C9A-B97A-06E4-DCE4-5E19D7453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585FCCF2-1977-F376-2F18-E04D460CE0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6D6C23B-4FAB-1D2E-C244-8FF456570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82B8527-6597-C424-C8EF-F37DCF7E51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3619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1484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24C6F5-6B50-5570-5B57-D68337F91B4A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CE908D-D25C-EE63-AB8A-89503B93107B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597114"/>
            <a:ext cx="17958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58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7634328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9" name="Espace réservé pour une image  24">
            <a:extLst>
              <a:ext uri="{FF2B5EF4-FFF2-40B4-BE49-F238E27FC236}">
                <a16:creationId xmlns:a16="http://schemas.microsoft.com/office/drawing/2014/main" id="{392CAC66-4B2A-D025-CD2D-77DB046A14E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11018" y="397102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46FA217-C31F-1ED4-3D1F-765468E54DB3}"/>
              </a:ext>
            </a:extLst>
          </p:cNvPr>
          <p:cNvGrpSpPr/>
          <p:nvPr userDrawn="1"/>
        </p:nvGrpSpPr>
        <p:grpSpPr>
          <a:xfrm>
            <a:off x="0" y="6227467"/>
            <a:ext cx="9906000" cy="571810"/>
            <a:chOff x="0" y="6286190"/>
            <a:chExt cx="9906000" cy="571810"/>
          </a:xfrm>
        </p:grpSpPr>
        <p:sp>
          <p:nvSpPr>
            <p:cNvPr id="24" name="Espace réservé du texte 21">
              <a:extLst>
                <a:ext uri="{FF2B5EF4-FFF2-40B4-BE49-F238E27FC236}">
                  <a16:creationId xmlns:a16="http://schemas.microsoft.com/office/drawing/2014/main" id="{6E7DE745-9D9C-DB69-CDC1-67A2385E185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2A7E709-07AF-EAC0-110D-74D50323BB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E227A3E6-3A25-0781-42E5-264A18F75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3C016596-56A9-D7A2-02C2-03FADF2B6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5840" y="6286190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56891A8-0E61-D5C4-CABD-9FD397B0F39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251" y="6518098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2931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4" name="Espace réservé pour une image  24">
            <a:extLst>
              <a:ext uri="{FF2B5EF4-FFF2-40B4-BE49-F238E27FC236}">
                <a16:creationId xmlns:a16="http://schemas.microsoft.com/office/drawing/2014/main" id="{95A01B7D-61F8-039B-8505-D50882E2729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0388" y="40645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CAAD1DBD-B3C7-5C24-1430-181015DC02D7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C03DFB2F-F6BF-5852-397C-B515AD8486C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ADD376A2-94C4-6B1C-E820-BF60E4EA86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2CC88306-0B7F-5131-2EF6-7736C6A7CF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9F5728EC-9ECF-19F8-4E15-644724B8B1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26B9B3-EB4F-51FC-1817-FFF19B309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3196" y="6476153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15813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9" name="Espace réservé pour une image  24">
            <a:extLst>
              <a:ext uri="{FF2B5EF4-FFF2-40B4-BE49-F238E27FC236}">
                <a16:creationId xmlns:a16="http://schemas.microsoft.com/office/drawing/2014/main" id="{8421453C-9843-8A56-C184-5B42CF1892CE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47963" y="29392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6A1AF8A-2D72-DC31-C7F7-BC3BCB76F704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BD4E91EA-D2D4-DF26-1008-1938000B2710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4E31D434-F335-3C8D-F639-1688C7843C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DC5BDDC-FEB3-2264-42AB-0A8CD570B0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52590391-AD1E-2BF7-90D1-9F362F3D5D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790C4876-AA28-8610-3854-D3DFEDC375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60888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4670831B-A528-F734-6B6F-443832DE669C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CA20713-8E19-BD4D-5B7F-DE634679D0F9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DAD2254C-F48B-B07B-5D73-57638F4DF2D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6062FF04-D52A-9890-9B9C-E1E5039B1B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CB708AE-080E-BEE1-BA34-63A8910FFA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BDEFF46-A7CA-985A-2669-AE7CE58B89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71127F5-1083-7759-3EA1-23E1E88A52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65720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9078BAB9-FD41-B1EE-A351-ED03B49F6909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601781" y="419948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CB02F3F-B07B-9BF5-EFE0-688B79A0049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7F5386-330D-6BF6-D53B-B8F12391B2E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945CC6CE-0C94-8797-C442-D61E05B1C5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1F1EDF9-EA6E-E994-9572-B5E0167E57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083CF357-B186-9D82-B5B4-FBCD0CBA80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B4AEE58C-97AC-DE8F-838B-2ED979BD2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48802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96346" y="1989741"/>
            <a:ext cx="466071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5677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71179" y="1981353"/>
            <a:ext cx="4660719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4679944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80000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4754706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4C7AAEE-5080-8E13-617A-8F6A25987406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6" name="Espace réservé du texte 21">
              <a:extLst>
                <a:ext uri="{FF2B5EF4-FFF2-40B4-BE49-F238E27FC236}">
                  <a16:creationId xmlns:a16="http://schemas.microsoft.com/office/drawing/2014/main" id="{72A7360B-64CF-3D6E-E8E4-3978F316674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FDF114C-F06C-0A64-C819-97C3C0060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8" name="Image 7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D7BB50F9-C6DC-F13D-5223-1AFD009E9E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9" name="Image 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FEEB798-713D-6F3B-37E7-5AE776CF3F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7F27197-285E-4362-1E98-BA4585E31E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0025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3988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5237622" y="4616850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37621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74148" y="4647702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795868" y="427656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59340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17587" y="4636541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DE69B29-A5A3-0D0B-D2E3-7E5C2740A28F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19" name="Espace réservé du texte 21">
              <a:extLst>
                <a:ext uri="{FF2B5EF4-FFF2-40B4-BE49-F238E27FC236}">
                  <a16:creationId xmlns:a16="http://schemas.microsoft.com/office/drawing/2014/main" id="{6F306487-2941-9BE4-427D-EE161210C43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94A88C65-EB91-3415-08F0-43E40C545C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2" name="Image 21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EE41E39-DDD2-AB67-72C4-3F235DE4D2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4" name="Image 2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2CDC812-DE40-A2AA-8235-0F1FE3A0A7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25" name="Image 2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EE9B878-2CCD-B74C-4A1A-A5A453440C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8077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1947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6033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8368495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3476583" y="196668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78096" y="1610873"/>
            <a:ext cx="2739672" cy="2521707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3508672" y="1987427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8294" y="1999362"/>
            <a:ext cx="2729464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27402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5590" y="1609842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6855831" y="1942816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884376" y="1597908"/>
            <a:ext cx="27245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894359" y="1965054"/>
            <a:ext cx="2714585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noFill/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B141CBA-118B-67FD-5259-815EB8ADEC7C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2" name="Espace réservé du texte 21">
              <a:extLst>
                <a:ext uri="{FF2B5EF4-FFF2-40B4-BE49-F238E27FC236}">
                  <a16:creationId xmlns:a16="http://schemas.microsoft.com/office/drawing/2014/main" id="{11A38A24-CD4A-54D4-2F38-514A067E6FA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C2873BFB-CC85-8F3D-F389-8838372D4F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2B12717-CE08-1094-B8B7-DA7D41CEA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DF18D1F9-1E09-D211-B4CF-A231E0431E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284" y="6277801"/>
              <a:ext cx="565709" cy="492115"/>
            </a:xfrm>
            <a:prstGeom prst="rect">
              <a:avLst/>
            </a:prstGeom>
          </p:spPr>
        </p:pic>
        <p:pic>
          <p:nvPicPr>
            <p:cNvPr id="30" name="Image 29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CEA7206-AD74-3F25-A82A-BB9E2BC43C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29" y="6501320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906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0478" y="1610873"/>
            <a:ext cx="2441526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8538" y="1621776"/>
            <a:ext cx="244152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3485108" y="4613364"/>
            <a:ext cx="2762913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95590" y="4271942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176574" y="4657637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8294" y="4286504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17309" y="461336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20013" y="467508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6883877" y="4622151"/>
            <a:ext cx="2762913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94359" y="4280729"/>
            <a:ext cx="2762913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94359" y="4631714"/>
            <a:ext cx="2719474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306E6F2-2E9A-7280-1348-177FDF59B089}"/>
              </a:ext>
            </a:extLst>
          </p:cNvPr>
          <p:cNvGrpSpPr/>
          <p:nvPr userDrawn="1"/>
        </p:nvGrpSpPr>
        <p:grpSpPr>
          <a:xfrm>
            <a:off x="0" y="6219078"/>
            <a:ext cx="9906000" cy="580199"/>
            <a:chOff x="0" y="6277801"/>
            <a:chExt cx="9906000" cy="580199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2FD5347-522C-11E7-21FB-E4E5B01C4203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2A46E586-C353-8BD9-2539-86B94D4182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1" name="Image 30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FBA0C91-9A75-1C29-CA7A-E000AF5648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2" name="Image 3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E8E363C7-B433-7198-DFFE-C52DD3246F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3895" y="6277801"/>
              <a:ext cx="565709" cy="492115"/>
            </a:xfrm>
            <a:prstGeom prst="rect">
              <a:avLst/>
            </a:prstGeom>
          </p:spPr>
        </p:pic>
        <p:pic>
          <p:nvPicPr>
            <p:cNvPr id="33" name="Image 3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1AD406BA-F05E-021F-21AF-533DD0F07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6084" y="6526487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81168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ercred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649977" y="1990858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78340" y="1610873"/>
            <a:ext cx="2473664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648490" y="1986742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538" y="1999362"/>
            <a:ext cx="2453466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597" y="1621776"/>
            <a:ext cx="245346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649977" y="1623035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5096302" y="1958977"/>
            <a:ext cx="2340038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99907" y="1614069"/>
            <a:ext cx="2319807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099907" y="1967961"/>
            <a:ext cx="2319807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6A69EBD-C75F-4B18-97CD-B47F56F6CAD0}"/>
              </a:ext>
            </a:extLst>
          </p:cNvPr>
          <p:cNvSpPr/>
          <p:nvPr userDrawn="1"/>
        </p:nvSpPr>
        <p:spPr>
          <a:xfrm>
            <a:off x="2638008" y="4627926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F913375-B269-7721-805A-99539EBD512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48490" y="4286504"/>
            <a:ext cx="2340039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6BA0E44-ACE9-7D46-DDE9-52570551EE44}"/>
              </a:ext>
            </a:extLst>
          </p:cNvPr>
          <p:cNvSpPr/>
          <p:nvPr userDrawn="1"/>
        </p:nvSpPr>
        <p:spPr>
          <a:xfrm>
            <a:off x="86597" y="4657637"/>
            <a:ext cx="245346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ED7C91A-4F6C-879B-441A-E282E4DE8D1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8317" y="4286504"/>
            <a:ext cx="245346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Espace réservé du texte 36">
            <a:extLst>
              <a:ext uri="{FF2B5EF4-FFF2-40B4-BE49-F238E27FC236}">
                <a16:creationId xmlns:a16="http://schemas.microsoft.com/office/drawing/2014/main" id="{8381C539-0609-CE90-2157-E4250A2F92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52801" y="4657912"/>
            <a:ext cx="2326520" cy="211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8" name="Espace réservé du texte 36">
            <a:extLst>
              <a:ext uri="{FF2B5EF4-FFF2-40B4-BE49-F238E27FC236}">
                <a16:creationId xmlns:a16="http://schemas.microsoft.com/office/drawing/2014/main" id="{9843B048-2D6A-81DC-4504-5427CB90808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8317" y="4631412"/>
            <a:ext cx="2431747" cy="2169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58FD35-CB48-202B-9A34-486DEC45CB0F}"/>
              </a:ext>
            </a:extLst>
          </p:cNvPr>
          <p:cNvSpPr/>
          <p:nvPr userDrawn="1"/>
        </p:nvSpPr>
        <p:spPr>
          <a:xfrm>
            <a:off x="5096302" y="4622142"/>
            <a:ext cx="2350521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E06ED0D-B7C6-DA7B-3E00-95FC27B6A2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6785" y="4280720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36">
            <a:extLst>
              <a:ext uri="{FF2B5EF4-FFF2-40B4-BE49-F238E27FC236}">
                <a16:creationId xmlns:a16="http://schemas.microsoft.com/office/drawing/2014/main" id="{1936850A-5268-2A9B-431C-EFEFE97684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38986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7490369" y="1967715"/>
            <a:ext cx="2340038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2749" y="1627499"/>
            <a:ext cx="2340038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6829" y="1965608"/>
            <a:ext cx="2330831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513838" y="4627660"/>
            <a:ext cx="2350521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4072C6BD-BEA3-8924-5324-D445DCED6B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524321" y="4286238"/>
            <a:ext cx="2329556" cy="344908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EB1A5146-2324-C26E-38D5-5992C87D7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19823" y="4642735"/>
            <a:ext cx="2307837" cy="217264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8832BC0F-6E50-ABED-73FD-6739B631129D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32" name="Espace réservé du texte 21">
              <a:extLst>
                <a:ext uri="{FF2B5EF4-FFF2-40B4-BE49-F238E27FC236}">
                  <a16:creationId xmlns:a16="http://schemas.microsoft.com/office/drawing/2014/main" id="{487CDA87-31BD-BDCB-0D18-5353C0CEECA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A8E05BDD-A8F0-6D12-7F8E-B65D42CCC9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4" name="Image 3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902F33A-57D2-F1DC-FF0A-0083A31018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35" name="Image 3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A5A8E41-C23F-9012-DCAF-23CCE5B13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6" name="Image 3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5677A6DE-A9D4-A601-88CB-812580E9B7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963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2A7387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  <a:solidFill>
            <a:srgbClr val="4F7EBC"/>
          </a:solidFill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3014024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2685747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3051530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27E02CDE-6982-31B4-934A-F3B253043B1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585622" y="35061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08F50B6-4DE0-60E8-2AC5-868732291768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A74D6A60-9CA5-B8CC-F003-5E5246E7C9C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211BC825-D4C1-7B11-4715-E073A63778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948722C5-1918-B8E8-9554-A73F620E7D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B5AFA5-A6E9-2435-62C6-16B302B537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E40F7750-3694-116C-BD85-96A0084298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5604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ercred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2091469" y="1990858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18097" y="1610873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4F7EBC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Mercredis - périodes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rgbClr val="D89F3F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élémentaire / maternelle – école / groupe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2089978" y="1986742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8294" y="1999362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6354" y="1621776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091468" y="1623035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BAF6D446-6DE4-FABC-AFD9-34BDB6ABB07B}"/>
              </a:ext>
            </a:extLst>
          </p:cNvPr>
          <p:cNvSpPr/>
          <p:nvPr userDrawn="1"/>
        </p:nvSpPr>
        <p:spPr>
          <a:xfrm>
            <a:off x="4019188" y="1998514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C9ED42-5A2B-1158-85BB-80F3614454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33380" y="1633732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" name="Espace réservé du texte 36">
            <a:extLst>
              <a:ext uri="{FF2B5EF4-FFF2-40B4-BE49-F238E27FC236}">
                <a16:creationId xmlns:a16="http://schemas.microsoft.com/office/drawing/2014/main" id="{5B19C832-EE11-35A0-F248-078F5498344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33270" y="1987625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9A66756-2443-8006-215D-35A3DAECBF6C}"/>
              </a:ext>
            </a:extLst>
          </p:cNvPr>
          <p:cNvSpPr/>
          <p:nvPr userDrawn="1"/>
        </p:nvSpPr>
        <p:spPr>
          <a:xfrm>
            <a:off x="5992890" y="1985272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E1B8E2B-296E-6B1D-0CDB-1424103EAAA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988764" y="164716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36">
            <a:extLst>
              <a:ext uri="{FF2B5EF4-FFF2-40B4-BE49-F238E27FC236}">
                <a16:creationId xmlns:a16="http://schemas.microsoft.com/office/drawing/2014/main" id="{6E7E3E8F-DA68-496C-8F90-44C952B001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992845" y="1986742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B80F1EC-EA76-8EF3-BABA-BB1876DA75DE}"/>
              </a:ext>
            </a:extLst>
          </p:cNvPr>
          <p:cNvSpPr/>
          <p:nvPr userDrawn="1"/>
        </p:nvSpPr>
        <p:spPr>
          <a:xfrm>
            <a:off x="7929646" y="1968730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52B0C363-46DC-B8E5-BEF7-61A9610F3E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9646" y="1640453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D328DD8-BC74-0152-53E9-393CC60F14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941216" y="1964086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97293892-A8B0-85C6-84E6-1A671433A712}"/>
              </a:ext>
            </a:extLst>
          </p:cNvPr>
          <p:cNvSpPr/>
          <p:nvPr userDrawn="1"/>
        </p:nvSpPr>
        <p:spPr>
          <a:xfrm>
            <a:off x="2091469" y="4598620"/>
            <a:ext cx="1818754" cy="2137253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7E9587C6-0667-8D56-5AEE-CC408C144F58}"/>
              </a:ext>
            </a:extLst>
          </p:cNvPr>
          <p:cNvSpPr/>
          <p:nvPr userDrawn="1"/>
        </p:nvSpPr>
        <p:spPr>
          <a:xfrm>
            <a:off x="118097" y="4218635"/>
            <a:ext cx="1838950" cy="2521707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Espace réservé du texte 36">
            <a:extLst>
              <a:ext uri="{FF2B5EF4-FFF2-40B4-BE49-F238E27FC236}">
                <a16:creationId xmlns:a16="http://schemas.microsoft.com/office/drawing/2014/main" id="{8FB8C75C-977D-70D7-8FD4-4E638C23AA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089978" y="4594504"/>
            <a:ext cx="1830694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5" name="Espace réservé du texte 36">
            <a:extLst>
              <a:ext uri="{FF2B5EF4-FFF2-40B4-BE49-F238E27FC236}">
                <a16:creationId xmlns:a16="http://schemas.microsoft.com/office/drawing/2014/main" id="{3A9C717F-623B-009D-1B7C-79AF4C0470D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38294" y="4607124"/>
            <a:ext cx="1818753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56" name="Espace réservé du texte 2">
            <a:extLst>
              <a:ext uri="{FF2B5EF4-FFF2-40B4-BE49-F238E27FC236}">
                <a16:creationId xmlns:a16="http://schemas.microsoft.com/office/drawing/2014/main" id="{3CA88E50-684A-C000-F849-AA11EA13548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26354" y="4229538"/>
            <a:ext cx="1830693" cy="33720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">
            <a:extLst>
              <a:ext uri="{FF2B5EF4-FFF2-40B4-BE49-F238E27FC236}">
                <a16:creationId xmlns:a16="http://schemas.microsoft.com/office/drawing/2014/main" id="{01B8A373-355D-C4B3-8968-CA14BD679CC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091468" y="4230797"/>
            <a:ext cx="1830693" cy="349372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8CB87689-3790-7ED0-E97C-2E13E37EE225}"/>
              </a:ext>
            </a:extLst>
          </p:cNvPr>
          <p:cNvSpPr/>
          <p:nvPr userDrawn="1"/>
        </p:nvSpPr>
        <p:spPr>
          <a:xfrm>
            <a:off x="4019188" y="4606276"/>
            <a:ext cx="1830694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Espace réservé du texte 2">
            <a:extLst>
              <a:ext uri="{FF2B5EF4-FFF2-40B4-BE49-F238E27FC236}">
                <a16:creationId xmlns:a16="http://schemas.microsoft.com/office/drawing/2014/main" id="{61363C74-E53B-6145-D395-8F65FE1FF7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033380" y="4241494"/>
            <a:ext cx="1827089" cy="35833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ED2B1D7E-5FF4-99EB-9C84-9AE01B332C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33270" y="4595387"/>
            <a:ext cx="1817260" cy="216461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9F62600-D3BB-6F80-99F4-46371389D5B7}"/>
              </a:ext>
            </a:extLst>
          </p:cNvPr>
          <p:cNvSpPr/>
          <p:nvPr userDrawn="1"/>
        </p:nvSpPr>
        <p:spPr>
          <a:xfrm>
            <a:off x="5992890" y="4593034"/>
            <a:ext cx="1833549" cy="2142839"/>
          </a:xfrm>
          <a:prstGeom prst="rect">
            <a:avLst/>
          </a:prstGeom>
          <a:solidFill>
            <a:srgbClr val="EEECE8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B0804CAA-8FE0-15B3-7B03-27AD4615503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988764" y="425492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3" name="Espace réservé du texte 36">
            <a:extLst>
              <a:ext uri="{FF2B5EF4-FFF2-40B4-BE49-F238E27FC236}">
                <a16:creationId xmlns:a16="http://schemas.microsoft.com/office/drawing/2014/main" id="{30553C2D-2095-F3AD-169C-EA2FABD07A6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992845" y="4594504"/>
            <a:ext cx="1823008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FCC2E416-A8D3-7761-48CE-411F4AA93E24}"/>
              </a:ext>
            </a:extLst>
          </p:cNvPr>
          <p:cNvSpPr/>
          <p:nvPr userDrawn="1"/>
        </p:nvSpPr>
        <p:spPr>
          <a:xfrm>
            <a:off x="7929646" y="4576492"/>
            <a:ext cx="1827089" cy="2142839"/>
          </a:xfrm>
          <a:prstGeom prst="rect">
            <a:avLst/>
          </a:prstGeom>
          <a:solidFill>
            <a:srgbClr val="4F7EBC"/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Espace réservé du texte 2">
            <a:extLst>
              <a:ext uri="{FF2B5EF4-FFF2-40B4-BE49-F238E27FC236}">
                <a16:creationId xmlns:a16="http://schemas.microsoft.com/office/drawing/2014/main" id="{49477EF5-329A-2FA5-75DE-070EC9ED090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929646" y="4248215"/>
            <a:ext cx="1827089" cy="338109"/>
          </a:xfrm>
          <a:prstGeom prst="rect">
            <a:avLst/>
          </a:prstGeom>
          <a:solidFill>
            <a:srgbClr val="98D1C8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81F46FC1-D5EB-DDA1-C296-A2438726745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941216" y="4571848"/>
            <a:ext cx="1815519" cy="212957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800" kern="12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marL="0" lvl="0" indent="0" algn="ctr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fr-FR" dirty="0"/>
              <a:t>Groupe / Activité</a:t>
            </a:r>
          </a:p>
        </p:txBody>
      </p:sp>
      <p:sp>
        <p:nvSpPr>
          <p:cNvPr id="5" name="Espace réservé pour une image  24">
            <a:extLst>
              <a:ext uri="{FF2B5EF4-FFF2-40B4-BE49-F238E27FC236}">
                <a16:creationId xmlns:a16="http://schemas.microsoft.com/office/drawing/2014/main" id="{6B7E6E76-3C6B-6A18-B278-7571A8C12333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585622" y="436109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6FAF7D2E-5F32-3BEB-BAA5-E46791B7BED0}"/>
              </a:ext>
            </a:extLst>
          </p:cNvPr>
          <p:cNvGrpSpPr/>
          <p:nvPr userDrawn="1"/>
        </p:nvGrpSpPr>
        <p:grpSpPr>
          <a:xfrm>
            <a:off x="0" y="6241408"/>
            <a:ext cx="9906000" cy="557869"/>
            <a:chOff x="0" y="6300131"/>
            <a:chExt cx="9906000" cy="557869"/>
          </a:xfrm>
        </p:grpSpPr>
        <p:sp>
          <p:nvSpPr>
            <p:cNvPr id="9" name="Espace réservé du texte 21">
              <a:extLst>
                <a:ext uri="{FF2B5EF4-FFF2-40B4-BE49-F238E27FC236}">
                  <a16:creationId xmlns:a16="http://schemas.microsoft.com/office/drawing/2014/main" id="{10D95858-2B16-8564-16DB-19DBDBCA3DC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B22557BC-CBE0-110D-DA51-2AE0C2CF78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6" name="Image 1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E069204-B879-534C-677D-C19B0BCD06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17" name="Image 1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AEEDA93-F0CA-D787-68F9-E2E9B7BD4A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8" name="Image 1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A6D8396-99BB-F4D8-06F6-66F2191F2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17848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024010D-D482-6946-2DEA-DA473511D022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64FA9B-2C4A-CA96-568A-67B447458C54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6FC0E91-7F80-D7A7-AB88-D983284DF703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90B1DA9-9FA5-13C3-DD7D-88B2A9B451B3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AD0AE33-3B76-995F-F899-A2256A141CF9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608810-49E8-B555-D5E1-2D6DCFCFFEB4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685C4D5-0227-A18F-67CC-ACD3D34325A3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2D56B2-8816-6021-A354-9194E5868903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979AF7-5F88-D9ED-D28F-2CEC50130629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109F66C-EFC7-E903-53CE-5CB8B0FC9A91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3542907-DEFA-AECA-792F-B4CACCF7E761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0C2A461-EBD0-6F43-F717-D1B97AABD23E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FE716A9-AEF0-0343-A299-F63DBF48CDA7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9F59B6C-82FC-9444-B354-EF5148B021EA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58953B6-FED4-4153-E247-DC2DA67BD593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D89F3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pour une image  24">
            <a:extLst>
              <a:ext uri="{FF2B5EF4-FFF2-40B4-BE49-F238E27FC236}">
                <a16:creationId xmlns:a16="http://schemas.microsoft.com/office/drawing/2014/main" id="{A653939E-1531-B762-942C-3EE202B5058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22843" y="96365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91B96ED4-AC4E-AE70-4BB8-392B604ADE52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12" name="Espace réservé du texte 21">
              <a:extLst>
                <a:ext uri="{FF2B5EF4-FFF2-40B4-BE49-F238E27FC236}">
                  <a16:creationId xmlns:a16="http://schemas.microsoft.com/office/drawing/2014/main" id="{5FDA7AEE-C7A7-B149-EB33-D171462E1A2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E9704320-43AD-D2BA-4262-5555802FFE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14" name="Image 13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F24C9453-5435-D121-6AF4-28193D3B2C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15" name="Image 14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C301ECE1-4907-1067-BA55-1D6181EF1E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16" name="Image 15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46F3BF11-7B28-6515-B86D-1B9A8EF275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37278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A5C04E-D805-8E8E-33E5-2504B3363475}"/>
              </a:ext>
            </a:extLst>
          </p:cNvPr>
          <p:cNvSpPr/>
          <p:nvPr userDrawn="1"/>
        </p:nvSpPr>
        <p:spPr>
          <a:xfrm>
            <a:off x="335220" y="1495652"/>
            <a:ext cx="1730808" cy="1596164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0A92D7-7A83-211C-C872-7E2E7E3D2A49}"/>
              </a:ext>
            </a:extLst>
          </p:cNvPr>
          <p:cNvSpPr/>
          <p:nvPr userDrawn="1"/>
        </p:nvSpPr>
        <p:spPr>
          <a:xfrm>
            <a:off x="7922291" y="1481507"/>
            <a:ext cx="1701079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7F354-D349-29E7-1FBE-301F73D42982}"/>
              </a:ext>
            </a:extLst>
          </p:cNvPr>
          <p:cNvSpPr/>
          <p:nvPr userDrawn="1"/>
        </p:nvSpPr>
        <p:spPr>
          <a:xfrm>
            <a:off x="6012128" y="1482018"/>
            <a:ext cx="1730808" cy="1595302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5C9897-F685-00AF-9251-7144B4009EE2}"/>
              </a:ext>
            </a:extLst>
          </p:cNvPr>
          <p:cNvSpPr/>
          <p:nvPr userDrawn="1"/>
        </p:nvSpPr>
        <p:spPr>
          <a:xfrm>
            <a:off x="335220" y="327657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E1934B-DB26-16AA-5BFE-C28CFD8B6046}"/>
              </a:ext>
            </a:extLst>
          </p:cNvPr>
          <p:cNvSpPr/>
          <p:nvPr userDrawn="1"/>
        </p:nvSpPr>
        <p:spPr>
          <a:xfrm>
            <a:off x="7892562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F96A97-827D-763A-19CC-8BC24026963B}"/>
              </a:ext>
            </a:extLst>
          </p:cNvPr>
          <p:cNvSpPr/>
          <p:nvPr userDrawn="1"/>
        </p:nvSpPr>
        <p:spPr>
          <a:xfrm>
            <a:off x="6012128" y="3255398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49E374-F981-94E4-D5FA-A68521D4928D}"/>
              </a:ext>
            </a:extLst>
          </p:cNvPr>
          <p:cNvSpPr/>
          <p:nvPr userDrawn="1"/>
        </p:nvSpPr>
        <p:spPr>
          <a:xfrm>
            <a:off x="2219572" y="3277612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EBF8F-95D7-D9A9-649A-C0FCF402E90B}"/>
              </a:ext>
            </a:extLst>
          </p:cNvPr>
          <p:cNvSpPr/>
          <p:nvPr userDrawn="1"/>
        </p:nvSpPr>
        <p:spPr>
          <a:xfrm>
            <a:off x="4101965" y="3263468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194CF4-0D22-5DB1-8D6D-A91BF3A85241}"/>
              </a:ext>
            </a:extLst>
          </p:cNvPr>
          <p:cNvSpPr/>
          <p:nvPr userDrawn="1"/>
        </p:nvSpPr>
        <p:spPr>
          <a:xfrm>
            <a:off x="335220" y="5048446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2BCA10-FDDF-0369-A00B-961D7D3CA7D7}"/>
              </a:ext>
            </a:extLst>
          </p:cNvPr>
          <p:cNvSpPr/>
          <p:nvPr userDrawn="1"/>
        </p:nvSpPr>
        <p:spPr>
          <a:xfrm>
            <a:off x="2219572" y="504948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DF8FA9-FCFD-6D2F-2F13-888AAE628592}"/>
              </a:ext>
            </a:extLst>
          </p:cNvPr>
          <p:cNvSpPr/>
          <p:nvPr userDrawn="1"/>
        </p:nvSpPr>
        <p:spPr>
          <a:xfrm>
            <a:off x="4101965" y="5035343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D82C79-6010-17A3-EA78-010FD0090229}"/>
              </a:ext>
            </a:extLst>
          </p:cNvPr>
          <p:cNvSpPr/>
          <p:nvPr userDrawn="1"/>
        </p:nvSpPr>
        <p:spPr>
          <a:xfrm>
            <a:off x="7892562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619E19-EBFB-6F2C-3E28-6274D72B1D13}"/>
              </a:ext>
            </a:extLst>
          </p:cNvPr>
          <p:cNvSpPr/>
          <p:nvPr userDrawn="1"/>
        </p:nvSpPr>
        <p:spPr>
          <a:xfrm>
            <a:off x="6012128" y="5025900"/>
            <a:ext cx="1730808" cy="1595303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25B731-4117-9969-7A7D-33A401E20B56}"/>
              </a:ext>
            </a:extLst>
          </p:cNvPr>
          <p:cNvSpPr/>
          <p:nvPr userDrawn="1"/>
        </p:nvSpPr>
        <p:spPr>
          <a:xfrm>
            <a:off x="2217613" y="1495651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6C0C076-B064-51A2-437A-E98E317DD6D6}"/>
              </a:ext>
            </a:extLst>
          </p:cNvPr>
          <p:cNvSpPr/>
          <p:nvPr userDrawn="1"/>
        </p:nvSpPr>
        <p:spPr>
          <a:xfrm>
            <a:off x="4100006" y="1481507"/>
            <a:ext cx="1730808" cy="1596165"/>
          </a:xfrm>
          <a:prstGeom prst="rect">
            <a:avLst/>
          </a:prstGeom>
          <a:solidFill>
            <a:srgbClr val="98D1C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9135" y="1514975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16" y="1500405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10443" y="1496207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05745" y="1496207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7257" y="1496206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2" name="Espace réservé du texte 21">
            <a:extLst>
              <a:ext uri="{FF2B5EF4-FFF2-40B4-BE49-F238E27FC236}">
                <a16:creationId xmlns:a16="http://schemas.microsoft.com/office/drawing/2014/main" id="{13042D47-13F8-476A-C133-8593AA71B7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6388" y="3296670"/>
            <a:ext cx="1720734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26387F90-CBFA-0B5C-1D00-ABB3F12FB7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3169" y="3282100"/>
            <a:ext cx="1679958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FBEBB67-6779-DF14-8D3D-7BED02E7AF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7696" y="3277902"/>
            <a:ext cx="1720733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CBA8B767-CE58-F858-F623-3C9C8AC577C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2998" y="3277902"/>
            <a:ext cx="1720734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29320584-30DD-0770-2733-E790A8A093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14510" y="3277901"/>
            <a:ext cx="1677193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25" name="Espace réservé du texte 21">
            <a:extLst>
              <a:ext uri="{FF2B5EF4-FFF2-40B4-BE49-F238E27FC236}">
                <a16:creationId xmlns:a16="http://schemas.microsoft.com/office/drawing/2014/main" id="{024E112A-D201-3F56-4350-B461BE39E2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5278" y="5059595"/>
            <a:ext cx="1764591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6" name="Espace réservé du texte 21">
            <a:extLst>
              <a:ext uri="{FF2B5EF4-FFF2-40B4-BE49-F238E27FC236}">
                <a16:creationId xmlns:a16="http://schemas.microsoft.com/office/drawing/2014/main" id="{9B673535-F82F-9539-BC50-6939FDB1E0F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13099" y="5045025"/>
            <a:ext cx="1722775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7" name="Espace réservé du texte 21">
            <a:extLst>
              <a:ext uri="{FF2B5EF4-FFF2-40B4-BE49-F238E27FC236}">
                <a16:creationId xmlns:a16="http://schemas.microsoft.com/office/drawing/2014/main" id="{F1B3BA01-E334-9465-3D48-7FEEA8AFD9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066587" y="5040827"/>
            <a:ext cx="1764590" cy="15728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AACBFDC6-E91A-3F76-1683-713D6C3B06B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1888" y="5040827"/>
            <a:ext cx="1764591" cy="15916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ED4904DC-272A-3FC0-3CB2-EE17F93862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14511" y="5040826"/>
            <a:ext cx="1719940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0" name="Espace réservé du texte 25">
            <a:extLst>
              <a:ext uri="{FF2B5EF4-FFF2-40B4-BE49-F238E27FC236}">
                <a16:creationId xmlns:a16="http://schemas.microsoft.com/office/drawing/2014/main" id="{16D49A9B-806A-1FC2-4C68-4665109355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886" y="1218686"/>
            <a:ext cx="1750462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1" name="Espace réservé du texte 25">
            <a:extLst>
              <a:ext uri="{FF2B5EF4-FFF2-40B4-BE49-F238E27FC236}">
                <a16:creationId xmlns:a16="http://schemas.microsoft.com/office/drawing/2014/main" id="{6725FDE7-71B0-1124-40E7-8453B9E197ED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2222665" y="1211066"/>
            <a:ext cx="1708297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A90EE0F9-B677-F351-06BD-C99D2D0D3F52}"/>
              </a:ext>
            </a:extLst>
          </p:cNvPr>
          <p:cNvSpPr>
            <a:spLocks noGrp="1"/>
          </p:cNvSpPr>
          <p:nvPr>
            <p:ph type="body" sz="quarter" idx="257" hasCustomPrompt="1"/>
          </p:nvPr>
        </p:nvSpPr>
        <p:spPr>
          <a:xfrm>
            <a:off x="4110443" y="1196179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3" name="Espace réservé du texte 25">
            <a:extLst>
              <a:ext uri="{FF2B5EF4-FFF2-40B4-BE49-F238E27FC236}">
                <a16:creationId xmlns:a16="http://schemas.microsoft.com/office/drawing/2014/main" id="{28F5B425-47A8-BC5D-17FD-DAEB38FC6138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6005745" y="1211066"/>
            <a:ext cx="172073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9C53ED98-7BD1-E843-44C0-DAB58207129B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7935192" y="1211066"/>
            <a:ext cx="16771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8" name="Espace réservé pour une image  24">
            <a:extLst>
              <a:ext uri="{FF2B5EF4-FFF2-40B4-BE49-F238E27FC236}">
                <a16:creationId xmlns:a16="http://schemas.microsoft.com/office/drawing/2014/main" id="{68DADE92-CFBF-EEBD-A5F4-EE0B6CDA006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661252" y="204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7761C6BB-78A2-6523-B3D0-2E5DC95D076F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1" name="Espace réservé du texte 21">
              <a:extLst>
                <a:ext uri="{FF2B5EF4-FFF2-40B4-BE49-F238E27FC236}">
                  <a16:creationId xmlns:a16="http://schemas.microsoft.com/office/drawing/2014/main" id="{545862C9-9AFE-470F-6009-1823A21A984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2" name="Image 41">
              <a:extLst>
                <a:ext uri="{FF2B5EF4-FFF2-40B4-BE49-F238E27FC236}">
                  <a16:creationId xmlns:a16="http://schemas.microsoft.com/office/drawing/2014/main" id="{555340AC-9806-D5CF-BBB8-C13F117BE7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3" name="Image 42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5A61664-5150-4DE4-55D7-60C804FBE0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4" name="Image 43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1393FF8F-453E-5115-59A0-7D39AC37D7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5" name="Image 44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346F5520-6C80-B442-7D1A-672E3CBE54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69187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425B43-B9A8-A422-68CC-94495D57C038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F45D71-0E3E-8BD1-8E70-B9194EC0F1B7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5355F0-F534-A892-5D20-8B7C0320ACDE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82DA1E-DD40-F87D-B6FE-427B5384DD1A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6D4C8C-2CCC-3960-5E33-1EC228E160AF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DA9B3D-B207-05F2-B8D0-8F8FEAD09201}"/>
              </a:ext>
            </a:extLst>
          </p:cNvPr>
          <p:cNvSpPr/>
          <p:nvPr userDrawn="1"/>
        </p:nvSpPr>
        <p:spPr>
          <a:xfrm>
            <a:off x="6590231" y="3229938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6AFAEE-ACA1-87D7-6AE0-08BF466B684C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EAFD80-C1AC-0019-8230-0A40B9B9934E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685C8-DCC8-17B0-6CF1-B84E90660687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7C9319-307B-8814-3B90-0D1C6A01033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B035B2C-EF17-3785-81EF-3F8D711988A2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EF115A-4020-4152-62B2-F560AA1FA600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D320AB-C751-868D-0C35-1D803FE43CDB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EEECE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2684AE6-0673-AAF6-EFD5-7473DCB5B3B6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EC317EB-0126-9B1D-C449-088A6B43BCA8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8561E1-8E60-C697-4F66-2B6F43909A80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BBA2E3-1503-DB84-75EB-83BDBA4F5591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C2825F4-A835-7CA3-B314-309BBC98B3C4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8135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88578" y="3234302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02284" y="323972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7942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82091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80113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610995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64B8846D-8E55-AC91-3C23-72F602173C3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3CC18A61-722C-938B-1344-0DFE3DAC5824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9" name="Espace réservé du texte 25">
            <a:extLst>
              <a:ext uri="{FF2B5EF4-FFF2-40B4-BE49-F238E27FC236}">
                <a16:creationId xmlns:a16="http://schemas.microsoft.com/office/drawing/2014/main" id="{B650A3E3-7444-CA6E-2AA1-49ACF317706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0" name="Espace réservé du texte 25">
            <a:extLst>
              <a:ext uri="{FF2B5EF4-FFF2-40B4-BE49-F238E27FC236}">
                <a16:creationId xmlns:a16="http://schemas.microsoft.com/office/drawing/2014/main" id="{A8CC0222-5D3F-4F42-2E08-32C21FAC09F8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1" name="Espace réservé du texte 25">
            <a:extLst>
              <a:ext uri="{FF2B5EF4-FFF2-40B4-BE49-F238E27FC236}">
                <a16:creationId xmlns:a16="http://schemas.microsoft.com/office/drawing/2014/main" id="{0CF9FD69-6576-9BA8-D21A-48E28548696C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2" name="Espace réservé du texte 25">
            <a:extLst>
              <a:ext uri="{FF2B5EF4-FFF2-40B4-BE49-F238E27FC236}">
                <a16:creationId xmlns:a16="http://schemas.microsoft.com/office/drawing/2014/main" id="{0B2CA59B-F362-9861-86A4-C7939B751E5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pour une image  24">
            <a:extLst>
              <a:ext uri="{FF2B5EF4-FFF2-40B4-BE49-F238E27FC236}">
                <a16:creationId xmlns:a16="http://schemas.microsoft.com/office/drawing/2014/main" id="{50162F7A-7E6E-F402-E285-F97DD5327A2A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35487" y="66430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18A8D4F0-2919-3321-131D-85B6C5B3BFA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4" name="Espace réservé du texte 21">
              <a:extLst>
                <a:ext uri="{FF2B5EF4-FFF2-40B4-BE49-F238E27FC236}">
                  <a16:creationId xmlns:a16="http://schemas.microsoft.com/office/drawing/2014/main" id="{CCF5115D-F515-BD7D-0D7E-C30ADD6E8B0D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6FBECA5D-C29D-FAD0-DF0E-C61E26DE61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6" name="Image 4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A3041FE3-7588-11A2-38AD-8B7CC17357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7" name="Image 4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498D344-A490-0DB3-8764-B685329711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8" name="Image 4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F8624222-1E62-8359-3C59-605E9C1BF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397297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62785C-89F6-4086-6B63-4564C789212B}"/>
              </a:ext>
            </a:extLst>
          </p:cNvPr>
          <p:cNvSpPr/>
          <p:nvPr userDrawn="1"/>
        </p:nvSpPr>
        <p:spPr>
          <a:xfrm>
            <a:off x="149626" y="1447565"/>
            <a:ext cx="1533873" cy="1596164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88EC1B-9C03-541E-303B-AF65A368932B}"/>
              </a:ext>
            </a:extLst>
          </p:cNvPr>
          <p:cNvSpPr/>
          <p:nvPr userDrawn="1"/>
        </p:nvSpPr>
        <p:spPr>
          <a:xfrm>
            <a:off x="6590231" y="1448938"/>
            <a:ext cx="1527666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E09067-DDFE-4B8B-74F1-FF3226DC2285}"/>
              </a:ext>
            </a:extLst>
          </p:cNvPr>
          <p:cNvSpPr/>
          <p:nvPr userDrawn="1"/>
        </p:nvSpPr>
        <p:spPr>
          <a:xfrm>
            <a:off x="4981572" y="1448938"/>
            <a:ext cx="1527667" cy="1595302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1183F5-8077-590E-5DAA-8508998A0E8C}"/>
              </a:ext>
            </a:extLst>
          </p:cNvPr>
          <p:cNvSpPr/>
          <p:nvPr userDrawn="1"/>
        </p:nvSpPr>
        <p:spPr>
          <a:xfrm>
            <a:off x="8198890" y="1447565"/>
            <a:ext cx="1527669" cy="1596164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C062E3-9984-342C-2F1C-B6034266B8D1}"/>
              </a:ext>
            </a:extLst>
          </p:cNvPr>
          <p:cNvSpPr/>
          <p:nvPr userDrawn="1"/>
        </p:nvSpPr>
        <p:spPr>
          <a:xfrm>
            <a:off x="149626" y="3220945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334934-6587-18A3-CF7A-E826016729A6}"/>
              </a:ext>
            </a:extLst>
          </p:cNvPr>
          <p:cNvSpPr/>
          <p:nvPr userDrawn="1"/>
        </p:nvSpPr>
        <p:spPr>
          <a:xfrm>
            <a:off x="6590231" y="3222318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C99642-62CE-1FF8-2C90-F31EEE50927D}"/>
              </a:ext>
            </a:extLst>
          </p:cNvPr>
          <p:cNvSpPr/>
          <p:nvPr userDrawn="1"/>
        </p:nvSpPr>
        <p:spPr>
          <a:xfrm>
            <a:off x="4981572" y="3222318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A51C1D-5548-6129-66D3-7F38DABB4C79}"/>
              </a:ext>
            </a:extLst>
          </p:cNvPr>
          <p:cNvSpPr/>
          <p:nvPr userDrawn="1"/>
        </p:nvSpPr>
        <p:spPr>
          <a:xfrm>
            <a:off x="1760332" y="3220945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0BEE29-48C2-D3F3-A31A-022F82D1AEB0}"/>
              </a:ext>
            </a:extLst>
          </p:cNvPr>
          <p:cNvSpPr/>
          <p:nvPr userDrawn="1"/>
        </p:nvSpPr>
        <p:spPr>
          <a:xfrm>
            <a:off x="8198890" y="3220945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E8B70BC-5C83-8D2C-D13C-1F60B6DB61E4}"/>
              </a:ext>
            </a:extLst>
          </p:cNvPr>
          <p:cNvSpPr/>
          <p:nvPr userDrawn="1"/>
        </p:nvSpPr>
        <p:spPr>
          <a:xfrm>
            <a:off x="3372911" y="3220945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E88A7D-E7A7-FEB7-92D8-54524A7ABF9E}"/>
              </a:ext>
            </a:extLst>
          </p:cNvPr>
          <p:cNvSpPr/>
          <p:nvPr userDrawn="1"/>
        </p:nvSpPr>
        <p:spPr>
          <a:xfrm>
            <a:off x="149626" y="4992820"/>
            <a:ext cx="1533873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4798F67-AF64-50FD-3A57-C23CB90EA01C}"/>
              </a:ext>
            </a:extLst>
          </p:cNvPr>
          <p:cNvSpPr/>
          <p:nvPr userDrawn="1"/>
        </p:nvSpPr>
        <p:spPr>
          <a:xfrm>
            <a:off x="1760332" y="4992820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38014D0-7179-1E35-3D28-F847AF1DB799}"/>
              </a:ext>
            </a:extLst>
          </p:cNvPr>
          <p:cNvSpPr/>
          <p:nvPr userDrawn="1"/>
        </p:nvSpPr>
        <p:spPr>
          <a:xfrm>
            <a:off x="8198890" y="4992820"/>
            <a:ext cx="1527669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B6E3C6C-56B0-B955-FE50-6AFE6A6CB53B}"/>
              </a:ext>
            </a:extLst>
          </p:cNvPr>
          <p:cNvSpPr/>
          <p:nvPr userDrawn="1"/>
        </p:nvSpPr>
        <p:spPr>
          <a:xfrm>
            <a:off x="3372911" y="4992820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933562-E7DA-200E-D6A3-844D262C1D07}"/>
              </a:ext>
            </a:extLst>
          </p:cNvPr>
          <p:cNvSpPr/>
          <p:nvPr userDrawn="1"/>
        </p:nvSpPr>
        <p:spPr>
          <a:xfrm>
            <a:off x="6590231" y="4992820"/>
            <a:ext cx="1527666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0E1D81F-9C8E-F600-DD06-E176302B1D23}"/>
              </a:ext>
            </a:extLst>
          </p:cNvPr>
          <p:cNvSpPr/>
          <p:nvPr userDrawn="1"/>
        </p:nvSpPr>
        <p:spPr>
          <a:xfrm>
            <a:off x="4981572" y="4992820"/>
            <a:ext cx="1527667" cy="1595303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E133A4B-295F-4E9F-2723-67ADF7AFF3CE}"/>
              </a:ext>
            </a:extLst>
          </p:cNvPr>
          <p:cNvSpPr/>
          <p:nvPr userDrawn="1"/>
        </p:nvSpPr>
        <p:spPr>
          <a:xfrm>
            <a:off x="1758373" y="1438984"/>
            <a:ext cx="1527669" cy="1596165"/>
          </a:xfrm>
          <a:prstGeom prst="rect">
            <a:avLst/>
          </a:prstGeom>
          <a:solidFill>
            <a:srgbClr val="98D1C8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7E1C50-7700-F740-84EB-D2929C61C24D}"/>
              </a:ext>
            </a:extLst>
          </p:cNvPr>
          <p:cNvSpPr/>
          <p:nvPr userDrawn="1"/>
        </p:nvSpPr>
        <p:spPr>
          <a:xfrm>
            <a:off x="3370952" y="1438984"/>
            <a:ext cx="1527668" cy="1596165"/>
          </a:xfrm>
          <a:prstGeom prst="rect">
            <a:avLst/>
          </a:prstGeom>
          <a:solidFill>
            <a:srgbClr val="D89F3F">
              <a:alpha val="67059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523D28B0-2868-4218-B950-EEF1D9A2AA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485" y="14489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36B8D9E3-81A5-482B-8674-C688A4873E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2091" y="1456786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5" name="Espace réservé du texte 21">
            <a:extLst>
              <a:ext uri="{FF2B5EF4-FFF2-40B4-BE49-F238E27FC236}">
                <a16:creationId xmlns:a16="http://schemas.microsoft.com/office/drawing/2014/main" id="{08A71E56-C52A-4F99-ADA8-B9611325B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113" y="14567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4F33A444-B675-4D9D-9A13-782FDCF929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4804" y="1415885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7" name="Espace réservé du texte 21">
            <a:extLst>
              <a:ext uri="{FF2B5EF4-FFF2-40B4-BE49-F238E27FC236}">
                <a16:creationId xmlns:a16="http://schemas.microsoft.com/office/drawing/2014/main" id="{203A5316-C997-49B8-9B85-86F8CB367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2284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5031ED72-A350-450E-A2DD-6A18392C79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0306" y="145678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matin</a:t>
            </a:r>
          </a:p>
        </p:txBody>
      </p:sp>
      <p:sp>
        <p:nvSpPr>
          <p:cNvPr id="9" name="Espace réservé du texte 21">
            <a:extLst>
              <a:ext uri="{FF2B5EF4-FFF2-40B4-BE49-F238E27FC236}">
                <a16:creationId xmlns:a16="http://schemas.microsoft.com/office/drawing/2014/main" id="{6E51CE03-8687-4F86-ACA0-FFB83EBDE9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942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5F8E83D0-F654-470F-BE5F-33BEAB302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2091" y="3238639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6EC98F23-5AAB-4EE1-966F-82D8DA7D3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80113" y="3238638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9373AD5A-AEE4-448E-A093-40BF2131C3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96198" y="3239724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83BBB69-3598-43C5-87A3-E371C7502C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91297" y="3239723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346BE056-733C-484E-8D33-A709AF7D69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00306" y="3262585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après-midi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5908CC66-79D9-4235-A9F1-4684E01100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2780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6" name="Espace réservé du texte 21">
            <a:extLst>
              <a:ext uri="{FF2B5EF4-FFF2-40B4-BE49-F238E27FC236}">
                <a16:creationId xmlns:a16="http://schemas.microsoft.com/office/drawing/2014/main" id="{E2EF4BEB-BA2A-4253-83F5-A756A127CD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6929" y="499432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BD50D3E-CCC0-4CEB-AB6C-AF68D6A1965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78328" y="5002906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8" name="Espace réservé du texte 21">
            <a:extLst>
              <a:ext uri="{FF2B5EF4-FFF2-40B4-BE49-F238E27FC236}">
                <a16:creationId xmlns:a16="http://schemas.microsoft.com/office/drawing/2014/main" id="{10CD1E92-063A-4BEA-9B7A-CE82C50E18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978135" y="5019542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B6521361-514D-43F6-BE23-C233656D31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99967" y="5004047"/>
            <a:ext cx="1512916" cy="157284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421616F4-6440-4300-BFDB-B986361E31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0306" y="5019541"/>
            <a:ext cx="1512916" cy="15728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soirée</a:t>
            </a:r>
          </a:p>
        </p:txBody>
      </p:sp>
      <p:sp>
        <p:nvSpPr>
          <p:cNvPr id="38" name="Espace réservé du texte 25">
            <a:extLst>
              <a:ext uri="{FF2B5EF4-FFF2-40B4-BE49-F238E27FC236}">
                <a16:creationId xmlns:a16="http://schemas.microsoft.com/office/drawing/2014/main" id="{CCF04F57-0C96-AAFB-475B-121617C8FE1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9626" y="1157035"/>
            <a:ext cx="1527668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2CFE9D35-038E-A312-6840-54970F1053A3}"/>
              </a:ext>
            </a:extLst>
          </p:cNvPr>
          <p:cNvSpPr>
            <a:spLocks noGrp="1"/>
          </p:cNvSpPr>
          <p:nvPr>
            <p:ph type="body" sz="quarter" idx="256" hasCustomPrompt="1"/>
          </p:nvPr>
        </p:nvSpPr>
        <p:spPr>
          <a:xfrm>
            <a:off x="1766767" y="1149537"/>
            <a:ext cx="151927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0" name="Espace réservé du texte 25">
            <a:extLst>
              <a:ext uri="{FF2B5EF4-FFF2-40B4-BE49-F238E27FC236}">
                <a16:creationId xmlns:a16="http://schemas.microsoft.com/office/drawing/2014/main" id="{C6B0CA9E-49BB-CBB3-32A3-DB04317D1689}"/>
              </a:ext>
            </a:extLst>
          </p:cNvPr>
          <p:cNvSpPr>
            <a:spLocks noGrp="1"/>
          </p:cNvSpPr>
          <p:nvPr>
            <p:ph type="body" sz="quarter" idx="258" hasCustomPrompt="1"/>
          </p:nvPr>
        </p:nvSpPr>
        <p:spPr>
          <a:xfrm>
            <a:off x="3382114" y="1163798"/>
            <a:ext cx="1530011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4AAA77E5-0D2C-DA76-C775-B2DD1E544757}"/>
              </a:ext>
            </a:extLst>
          </p:cNvPr>
          <p:cNvSpPr>
            <a:spLocks noGrp="1"/>
          </p:cNvSpPr>
          <p:nvPr>
            <p:ph type="body" sz="quarter" idx="259" hasCustomPrompt="1"/>
          </p:nvPr>
        </p:nvSpPr>
        <p:spPr>
          <a:xfrm>
            <a:off x="4984658" y="1167379"/>
            <a:ext cx="150639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2" name="Espace réservé du texte 25">
            <a:extLst>
              <a:ext uri="{FF2B5EF4-FFF2-40B4-BE49-F238E27FC236}">
                <a16:creationId xmlns:a16="http://schemas.microsoft.com/office/drawing/2014/main" id="{D24538E6-C435-64C3-9C21-D1D9CC0F2074}"/>
              </a:ext>
            </a:extLst>
          </p:cNvPr>
          <p:cNvSpPr>
            <a:spLocks noGrp="1"/>
          </p:cNvSpPr>
          <p:nvPr>
            <p:ph type="body" sz="quarter" idx="260" hasCustomPrompt="1"/>
          </p:nvPr>
        </p:nvSpPr>
        <p:spPr>
          <a:xfrm>
            <a:off x="6591557" y="1162425"/>
            <a:ext cx="1523643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F1F082BE-CF10-F742-DF2F-FC84AEB95479}"/>
              </a:ext>
            </a:extLst>
          </p:cNvPr>
          <p:cNvSpPr>
            <a:spLocks noGrp="1"/>
          </p:cNvSpPr>
          <p:nvPr>
            <p:ph type="body" sz="quarter" idx="261" hasCustomPrompt="1"/>
          </p:nvPr>
        </p:nvSpPr>
        <p:spPr>
          <a:xfrm>
            <a:off x="8200306" y="1173585"/>
            <a:ext cx="1512916" cy="28514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45" name="Espace réservé pour une image  24">
            <a:extLst>
              <a:ext uri="{FF2B5EF4-FFF2-40B4-BE49-F238E27FC236}">
                <a16:creationId xmlns:a16="http://schemas.microsoft.com/office/drawing/2014/main" id="{BCC20E00-2B86-9B50-8345-AD02A05948F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8701842" y="112807"/>
            <a:ext cx="1071562" cy="798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Insérer logo ville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C0E201E-28BD-AF54-2CBB-05518F53E2D4}"/>
              </a:ext>
            </a:extLst>
          </p:cNvPr>
          <p:cNvGrpSpPr/>
          <p:nvPr userDrawn="1"/>
        </p:nvGrpSpPr>
        <p:grpSpPr>
          <a:xfrm>
            <a:off x="0" y="6090406"/>
            <a:ext cx="9906000" cy="574647"/>
            <a:chOff x="0" y="6283353"/>
            <a:chExt cx="9906000" cy="574647"/>
          </a:xfrm>
        </p:grpSpPr>
        <p:sp>
          <p:nvSpPr>
            <p:cNvPr id="48" name="Espace réservé du texte 21">
              <a:extLst>
                <a:ext uri="{FF2B5EF4-FFF2-40B4-BE49-F238E27FC236}">
                  <a16:creationId xmlns:a16="http://schemas.microsoft.com/office/drawing/2014/main" id="{FA22C7CE-0626-6800-4A2A-9AD62737517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BB109BA4-2383-961C-9592-481FAF981B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0" name="Image 49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9F5CDEB-8E21-FDF0-1B48-60005E048A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51" name="Image 50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4D7EB2F-3819-5175-F66A-F3A062D1F6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52" name="Image 51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4077E02-1DAD-5FCF-1FAB-DAA9E77CB5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6816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35017" y="1453923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3372911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6590231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4981572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1775572" y="1447564"/>
            <a:ext cx="1527669" cy="23656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494E7-2E34-E333-A7E0-C84595A4065B}"/>
              </a:ext>
            </a:extLst>
          </p:cNvPr>
          <p:cNvSpPr/>
          <p:nvPr userDrawn="1"/>
        </p:nvSpPr>
        <p:spPr>
          <a:xfrm>
            <a:off x="8198890" y="1447564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49626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6590231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4981572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1760332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5452EA-5269-05A2-464D-BC0F5FCC6C4F}"/>
              </a:ext>
            </a:extLst>
          </p:cNvPr>
          <p:cNvSpPr/>
          <p:nvPr userDrawn="1"/>
        </p:nvSpPr>
        <p:spPr>
          <a:xfrm>
            <a:off x="8198890" y="4043905"/>
            <a:ext cx="1527669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3372911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57942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57942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942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179832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3374968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4951615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6591993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5F871-F914-4598-8246-9F7C877BCB35}"/>
              </a:ext>
            </a:extLst>
          </p:cNvPr>
          <p:cNvSpPr/>
          <p:nvPr userDrawn="1"/>
        </p:nvSpPr>
        <p:spPr>
          <a:xfrm>
            <a:off x="8232371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SAMEDI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90008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9000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98721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998721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0307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03076" y="4070136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B8EE10F9-6E32-4858-B65A-EB61C1969E5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0743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26E6101C-B766-40D9-ABDE-DBBD797A2D5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07431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49630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49630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4962698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4998716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394363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74968" y="4076752"/>
            <a:ext cx="1512916" cy="22575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3366651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3376350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2ABAA84-DAA5-44E4-838A-6CDE6A72A3D9}"/>
              </a:ext>
            </a:extLst>
          </p:cNvPr>
          <p:cNvSpPr/>
          <p:nvPr userDrawn="1"/>
        </p:nvSpPr>
        <p:spPr>
          <a:xfrm>
            <a:off x="8243454" y="1296055"/>
            <a:ext cx="1476893" cy="1616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A8B0281-BBB5-491D-9491-E7F00034F78D}"/>
              </a:ext>
            </a:extLst>
          </p:cNvPr>
          <p:cNvSpPr/>
          <p:nvPr userDrawn="1"/>
        </p:nvSpPr>
        <p:spPr>
          <a:xfrm>
            <a:off x="8189419" y="3876351"/>
            <a:ext cx="1540627" cy="176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67936773-313E-6A36-5698-432304FBBC35}"/>
              </a:ext>
            </a:extLst>
          </p:cNvPr>
          <p:cNvGrpSpPr/>
          <p:nvPr userDrawn="1"/>
        </p:nvGrpSpPr>
        <p:grpSpPr>
          <a:xfrm>
            <a:off x="0" y="6350465"/>
            <a:ext cx="9906000" cy="574647"/>
            <a:chOff x="0" y="6283353"/>
            <a:chExt cx="9906000" cy="574647"/>
          </a:xfrm>
        </p:grpSpPr>
        <p:sp>
          <p:nvSpPr>
            <p:cNvPr id="29" name="Espace réservé du texte 21">
              <a:extLst>
                <a:ext uri="{FF2B5EF4-FFF2-40B4-BE49-F238E27FC236}">
                  <a16:creationId xmlns:a16="http://schemas.microsoft.com/office/drawing/2014/main" id="{053523A1-01E8-7650-99D5-A85AB986A0B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EF91F696-63CC-BC46-FC9F-6A30445C6F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39" name="Image 38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738D8D36-89C7-1236-46FC-A50C664CF6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42" name="Image 41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230CA8BD-A0E1-6765-D70C-E468D8F15F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43" name="Image 42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9DA97F1F-7A6D-0867-597C-4C0D1C5D1E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221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D28F245-1CD1-931A-7AF7-D923433EA319}"/>
              </a:ext>
            </a:extLst>
          </p:cNvPr>
          <p:cNvSpPr/>
          <p:nvPr userDrawn="1"/>
        </p:nvSpPr>
        <p:spPr>
          <a:xfrm>
            <a:off x="6858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B334BA-4292-0AD8-053F-D5EC29FAC64C}"/>
              </a:ext>
            </a:extLst>
          </p:cNvPr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0618C2-B602-AF61-F400-F82A7A2940DD}"/>
              </a:ext>
            </a:extLst>
          </p:cNvPr>
          <p:cNvSpPr/>
          <p:nvPr userDrawn="1"/>
        </p:nvSpPr>
        <p:spPr>
          <a:xfrm>
            <a:off x="8034000" y="1249431"/>
            <a:ext cx="180342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209CD-816E-E5E3-ABF1-A23776F93F6C}"/>
              </a:ext>
            </a:extLst>
          </p:cNvPr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0902D7-DCAE-225A-9CB5-3E4075524B45}"/>
              </a:ext>
            </a:extLst>
          </p:cNvPr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" y="1597114"/>
            <a:ext cx="17831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794077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FC996D3A-2FE4-BF25-3D2A-1D6944B95D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70" y="1235229"/>
            <a:ext cx="17972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7ECFF422-1FF6-0B05-51E1-4DBAFB402E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4900" y="1235229"/>
            <a:ext cx="1875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4369A36D-7C6C-243B-1469-919E674427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1162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2659CB2-9E39-C639-6595-EE77A4978C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0824" y="1234866"/>
            <a:ext cx="1856671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6F03F144-3CEA-2CF3-2504-10349D93C9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38104" y="1259681"/>
            <a:ext cx="1794077" cy="335547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791513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C642CB-5D07-8DC3-AB91-5A68A5250415}"/>
              </a:ext>
            </a:extLst>
          </p:cNvPr>
          <p:cNvSpPr/>
          <p:nvPr userDrawn="1"/>
        </p:nvSpPr>
        <p:spPr>
          <a:xfrm>
            <a:off x="1105589" y="1447564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C718E-E7C8-97DB-8C28-8A5BFE8BE168}"/>
              </a:ext>
            </a:extLst>
          </p:cNvPr>
          <p:cNvSpPr/>
          <p:nvPr userDrawn="1"/>
        </p:nvSpPr>
        <p:spPr>
          <a:xfrm>
            <a:off x="4328874" y="1446294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6B2F1-F0B5-54C8-F8C8-FA30645CA21F}"/>
              </a:ext>
            </a:extLst>
          </p:cNvPr>
          <p:cNvSpPr/>
          <p:nvPr userDrawn="1"/>
        </p:nvSpPr>
        <p:spPr>
          <a:xfrm>
            <a:off x="7546194" y="1448937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2F7B0-6E29-0BC2-22EC-F2838880F81C}"/>
              </a:ext>
            </a:extLst>
          </p:cNvPr>
          <p:cNvSpPr/>
          <p:nvPr userDrawn="1"/>
        </p:nvSpPr>
        <p:spPr>
          <a:xfrm>
            <a:off x="5937535" y="1448937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2428F-5C23-EC0D-E8C9-6204F3B025DB}"/>
              </a:ext>
            </a:extLst>
          </p:cNvPr>
          <p:cNvSpPr/>
          <p:nvPr userDrawn="1"/>
        </p:nvSpPr>
        <p:spPr>
          <a:xfrm>
            <a:off x="2716295" y="1447564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1F98E9-0DC7-D6DE-BDF6-85E1079CECCB}"/>
              </a:ext>
            </a:extLst>
          </p:cNvPr>
          <p:cNvSpPr/>
          <p:nvPr userDrawn="1"/>
        </p:nvSpPr>
        <p:spPr>
          <a:xfrm>
            <a:off x="1113903" y="4043905"/>
            <a:ext cx="1533873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rgbClr val="FAFFC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315BAB-850F-A370-0E48-AE849D1BD487}"/>
              </a:ext>
            </a:extLst>
          </p:cNvPr>
          <p:cNvSpPr/>
          <p:nvPr userDrawn="1"/>
        </p:nvSpPr>
        <p:spPr>
          <a:xfrm>
            <a:off x="7584184" y="4045278"/>
            <a:ext cx="1527666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1486F-80EA-3760-39E8-63468217CBB2}"/>
              </a:ext>
            </a:extLst>
          </p:cNvPr>
          <p:cNvSpPr/>
          <p:nvPr userDrawn="1"/>
        </p:nvSpPr>
        <p:spPr>
          <a:xfrm>
            <a:off x="5975525" y="4045278"/>
            <a:ext cx="1527667" cy="234998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4E8597-24B4-B616-C2F5-C4E1A8BF33D1}"/>
              </a:ext>
            </a:extLst>
          </p:cNvPr>
          <p:cNvSpPr/>
          <p:nvPr userDrawn="1"/>
        </p:nvSpPr>
        <p:spPr>
          <a:xfrm>
            <a:off x="2754285" y="4043905"/>
            <a:ext cx="1527669" cy="2351251"/>
          </a:xfrm>
          <a:prstGeom prst="rect">
            <a:avLst/>
          </a:prstGeom>
          <a:solidFill>
            <a:srgbClr val="98D1C8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3F9FDB-DB85-661A-CAA3-62B9D7D835E3}"/>
              </a:ext>
            </a:extLst>
          </p:cNvPr>
          <p:cNvSpPr/>
          <p:nvPr userDrawn="1"/>
        </p:nvSpPr>
        <p:spPr>
          <a:xfrm>
            <a:off x="4366864" y="4043905"/>
            <a:ext cx="1527668" cy="2351251"/>
          </a:xfrm>
          <a:prstGeom prst="rect">
            <a:avLst/>
          </a:prstGeom>
          <a:solidFill>
            <a:srgbClr val="D89F3F">
              <a:alpha val="67843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113905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LUNDI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113905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D89F3F"/>
          </a:solidFill>
        </p:spPr>
        <p:txBody>
          <a:bodyPr wrap="square" anchor="ctr">
            <a:noAutofit/>
          </a:bodyPr>
          <a:lstStyle>
            <a:lvl1pPr algn="l">
              <a:defRPr sz="2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E019BEB5-8564-45A6-BC83-C476C7C9E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3142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995278-B5C4-4407-9DF0-4E30566955BE}"/>
              </a:ext>
            </a:extLst>
          </p:cNvPr>
          <p:cNvSpPr/>
          <p:nvPr userDrawn="1"/>
        </p:nvSpPr>
        <p:spPr>
          <a:xfrm>
            <a:off x="2754284" y="1050565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MARDI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49624-7978-4286-909A-AF587FF85D57}"/>
              </a:ext>
            </a:extLst>
          </p:cNvPr>
          <p:cNvSpPr/>
          <p:nvPr userDrawn="1"/>
        </p:nvSpPr>
        <p:spPr>
          <a:xfrm>
            <a:off x="4330931" y="1050565"/>
            <a:ext cx="1512916" cy="197788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MERCREDI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F78FA5-6A29-4844-BB1A-AE49FCC39BBE}"/>
              </a:ext>
            </a:extLst>
          </p:cNvPr>
          <p:cNvSpPr/>
          <p:nvPr userDrawn="1"/>
        </p:nvSpPr>
        <p:spPr>
          <a:xfrm>
            <a:off x="5907578" y="1062152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JEUDI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A2F405-000C-4A55-B98D-BA3582EEA318}"/>
              </a:ext>
            </a:extLst>
          </p:cNvPr>
          <p:cNvSpPr/>
          <p:nvPr userDrawn="1"/>
        </p:nvSpPr>
        <p:spPr>
          <a:xfrm>
            <a:off x="7547956" y="1061381"/>
            <a:ext cx="1512916" cy="184664"/>
          </a:xfrm>
          <a:prstGeom prst="rect">
            <a:avLst/>
          </a:prstGeom>
          <a:solidFill>
            <a:srgbClr val="2A73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 Bold Font" pitchFamily="2" charset="0"/>
                <a:ea typeface="+mn-ea"/>
                <a:cs typeface="+mn-cs"/>
              </a:rPr>
              <a:t>VENDREDI 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22461E4-C907-423E-9526-407825D8E6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45971" y="1464352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549F8593-1B3F-4287-9EEC-A7A2981C66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5520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28" name="Espace réservé du texte 21">
            <a:extLst>
              <a:ext uri="{FF2B5EF4-FFF2-40B4-BE49-F238E27FC236}">
                <a16:creationId xmlns:a16="http://schemas.microsoft.com/office/drawing/2014/main" id="{5E1E96FB-FDB8-41B2-B2B6-3D19ECC8D3C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54684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FF8602AC-EB93-4300-B715-30CF4FA041C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63921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71958602-B2BA-45B6-B722-CE17228783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59039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02931C19-139B-44DB-8009-DDBB9CC798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68276" y="4070136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Animations</a:t>
            </a:r>
          </a:p>
          <a:p>
            <a:pPr lvl="0"/>
            <a:r>
              <a:rPr lang="fr-FR" dirty="0"/>
              <a:t>temps du midi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004B194-FF00-470F-9422-A781E221EE83}"/>
              </a:ext>
            </a:extLst>
          </p:cNvPr>
          <p:cNvSpPr/>
          <p:nvPr userDrawn="1"/>
        </p:nvSpPr>
        <p:spPr>
          <a:xfrm>
            <a:off x="1105593" y="3855428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395BA6-ABB0-4DE9-A0DE-BA13A90C50AC}"/>
              </a:ext>
            </a:extLst>
          </p:cNvPr>
          <p:cNvSpPr/>
          <p:nvPr userDrawn="1"/>
        </p:nvSpPr>
        <p:spPr>
          <a:xfrm>
            <a:off x="1105593" y="1249333"/>
            <a:ext cx="3153294" cy="184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13D3D-CB83-44CB-A86F-BE21E0C9E350}"/>
              </a:ext>
            </a:extLst>
          </p:cNvPr>
          <p:cNvSpPr/>
          <p:nvPr userDrawn="1"/>
        </p:nvSpPr>
        <p:spPr>
          <a:xfrm>
            <a:off x="5918661" y="3890356"/>
            <a:ext cx="3153294" cy="146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Accueil du soir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5D0518-F816-4A68-99FF-3CBC5F7CEE4D}"/>
              </a:ext>
            </a:extLst>
          </p:cNvPr>
          <p:cNvSpPr/>
          <p:nvPr userDrawn="1"/>
        </p:nvSpPr>
        <p:spPr>
          <a:xfrm>
            <a:off x="5954679" y="1262325"/>
            <a:ext cx="3117275" cy="1716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Pause méridienne</a:t>
            </a:r>
          </a:p>
        </p:txBody>
      </p:sp>
      <p:sp>
        <p:nvSpPr>
          <p:cNvPr id="47" name="Espace réservé du texte 21">
            <a:extLst>
              <a:ext uri="{FF2B5EF4-FFF2-40B4-BE49-F238E27FC236}">
                <a16:creationId xmlns:a16="http://schemas.microsoft.com/office/drawing/2014/main" id="{8E37572D-E9DB-4DCA-89D7-432E6D956C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50326" y="1457736"/>
            <a:ext cx="1512916" cy="23744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matinée</a:t>
            </a:r>
          </a:p>
        </p:txBody>
      </p:sp>
      <p:sp>
        <p:nvSpPr>
          <p:cNvPr id="48" name="Espace réservé du texte 21">
            <a:extLst>
              <a:ext uri="{FF2B5EF4-FFF2-40B4-BE49-F238E27FC236}">
                <a16:creationId xmlns:a16="http://schemas.microsoft.com/office/drawing/2014/main" id="{6BCCC93E-11BB-4202-A71F-D75FD55DE9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40168" y="4076752"/>
            <a:ext cx="1512916" cy="2325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l’après midi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1AF635-AE01-4DC0-846D-44C9B1DB97E3}"/>
              </a:ext>
            </a:extLst>
          </p:cNvPr>
          <p:cNvSpPr/>
          <p:nvPr userDrawn="1"/>
        </p:nvSpPr>
        <p:spPr>
          <a:xfrm>
            <a:off x="4322614" y="1246045"/>
            <a:ext cx="1540627" cy="200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MATIN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E13F1E-1F4A-4DF6-BBBB-DB6FC27D1F8F}"/>
              </a:ext>
            </a:extLst>
          </p:cNvPr>
          <p:cNvSpPr/>
          <p:nvPr userDrawn="1"/>
        </p:nvSpPr>
        <p:spPr>
          <a:xfrm>
            <a:off x="4332313" y="3851909"/>
            <a:ext cx="1540627" cy="204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e Bold Font" pitchFamily="2" charset="0"/>
                <a:ea typeface="Roboto" pitchFamily="2" charset="0"/>
                <a:cs typeface="+mn-cs"/>
              </a:rPr>
              <a:t>APRÈS-MIDI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9EC9E07-0569-3653-83F1-25E50C53FEC6}"/>
              </a:ext>
            </a:extLst>
          </p:cNvPr>
          <p:cNvGrpSpPr/>
          <p:nvPr userDrawn="1"/>
        </p:nvGrpSpPr>
        <p:grpSpPr>
          <a:xfrm>
            <a:off x="0" y="6283353"/>
            <a:ext cx="9906000" cy="574647"/>
            <a:chOff x="0" y="6283353"/>
            <a:chExt cx="9906000" cy="574647"/>
          </a:xfrm>
        </p:grpSpPr>
        <p:sp>
          <p:nvSpPr>
            <p:cNvPr id="25" name="Espace réservé du texte 21">
              <a:extLst>
                <a:ext uri="{FF2B5EF4-FFF2-40B4-BE49-F238E27FC236}">
                  <a16:creationId xmlns:a16="http://schemas.microsoft.com/office/drawing/2014/main" id="{8B86D25C-CBDB-3969-7CF5-7579D3837EC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26" name="Image 25">
              <a:extLst>
                <a:ext uri="{FF2B5EF4-FFF2-40B4-BE49-F238E27FC236}">
                  <a16:creationId xmlns:a16="http://schemas.microsoft.com/office/drawing/2014/main" id="{C527B942-9761-BBA8-A521-CB7B55C2D9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900719" y="6297849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27" name="Image 26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69A39EDC-2132-AAAB-CFAD-13E5E93C87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61" y="6283353"/>
              <a:ext cx="481132" cy="499145"/>
            </a:xfrm>
            <a:prstGeom prst="rect">
              <a:avLst/>
            </a:prstGeom>
          </p:spPr>
        </p:pic>
        <p:pic>
          <p:nvPicPr>
            <p:cNvPr id="29" name="Image 28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7052CD79-256B-C5F0-6A98-B4FFEDA61A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34" name="Image 33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8A22A9D9-9F5C-CD5D-BB37-35E45490F0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024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0A2AA5-799A-74BC-1C63-4724706AA9FD}"/>
              </a:ext>
            </a:extLst>
          </p:cNvPr>
          <p:cNvSpPr/>
          <p:nvPr userDrawn="1"/>
        </p:nvSpPr>
        <p:spPr>
          <a:xfrm>
            <a:off x="7999114" y="1835654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5CEF12-60E1-B0FC-9B13-1C97AE894798}"/>
              </a:ext>
            </a:extLst>
          </p:cNvPr>
          <p:cNvSpPr/>
          <p:nvPr userDrawn="1"/>
        </p:nvSpPr>
        <p:spPr>
          <a:xfrm>
            <a:off x="71809" y="1835655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085FF1-531A-2F13-DDDC-7D04D000C96C}"/>
              </a:ext>
            </a:extLst>
          </p:cNvPr>
          <p:cNvSpPr/>
          <p:nvPr userDrawn="1"/>
        </p:nvSpPr>
        <p:spPr>
          <a:xfrm>
            <a:off x="4017000" y="1835654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FEA9E-4BF7-5079-AF52-8B2E42A79062}"/>
              </a:ext>
            </a:extLst>
          </p:cNvPr>
          <p:cNvSpPr/>
          <p:nvPr userDrawn="1"/>
        </p:nvSpPr>
        <p:spPr>
          <a:xfrm>
            <a:off x="2008500" y="1823987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1835655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823987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835656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D89F3F"/>
          </a:solidFill>
        </p:spPr>
        <p:txBody>
          <a:bodyPr anchor="ctr"/>
          <a:lstStyle>
            <a:lvl1pPr marL="0" indent="0">
              <a:buNone/>
              <a:defRPr sz="38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24E2F2C-A331-9ADE-6B52-580054F02D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1235229"/>
            <a:ext cx="179463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DAE15A3-FC43-DFBA-513C-4B3F7CE402F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5958" y="1235229"/>
            <a:ext cx="1879600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7A6D0F7-9094-B7D4-4579-890DD0E7E1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20437" y="1235229"/>
            <a:ext cx="1869068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B148ACAF-74CF-A013-6503-594C1DA438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32615" y="1235229"/>
            <a:ext cx="18613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F563453-32B8-2EA0-1B83-F752D9BED80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18164" y="1235229"/>
            <a:ext cx="1809637" cy="360363"/>
          </a:xfrm>
          <a:prstGeom prst="rect">
            <a:avLst/>
          </a:prstGeom>
          <a:solidFill>
            <a:srgbClr val="98D1C8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CFB879-9834-3126-C3ED-6F5983F258C4}"/>
              </a:ext>
            </a:extLst>
          </p:cNvPr>
          <p:cNvSpPr/>
          <p:nvPr userDrawn="1"/>
        </p:nvSpPr>
        <p:spPr>
          <a:xfrm>
            <a:off x="80816" y="4213803"/>
            <a:ext cx="1803420" cy="2150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B9A8D4-4B8D-8E16-014D-5221A6F218A3}"/>
              </a:ext>
            </a:extLst>
          </p:cNvPr>
          <p:cNvSpPr txBox="1"/>
          <p:nvPr userDrawn="1"/>
        </p:nvSpPr>
        <p:spPr>
          <a:xfrm>
            <a:off x="16626" y="1578009"/>
            <a:ext cx="73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Matin</a:t>
            </a:r>
            <a:endParaRPr lang="fr-FR" sz="1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A36BE0-252F-0C6C-9CC0-F7734D05FEC3}"/>
              </a:ext>
            </a:extLst>
          </p:cNvPr>
          <p:cNvSpPr txBox="1"/>
          <p:nvPr userDrawn="1"/>
        </p:nvSpPr>
        <p:spPr>
          <a:xfrm>
            <a:off x="-137693" y="3958647"/>
            <a:ext cx="139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he Bold Font" pitchFamily="2" charset="0"/>
              </a:rPr>
              <a:t>Après-midi</a:t>
            </a:r>
            <a:endParaRPr lang="fr-FR" sz="1400" dirty="0"/>
          </a:p>
        </p:txBody>
      </p:sp>
      <p:sp>
        <p:nvSpPr>
          <p:cNvPr id="10" name="Espace réservé du texte 21">
            <a:extLst>
              <a:ext uri="{FF2B5EF4-FFF2-40B4-BE49-F238E27FC236}">
                <a16:creationId xmlns:a16="http://schemas.microsoft.com/office/drawing/2014/main" id="{936CD8E5-D9EE-362C-CF27-0A011D98B6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36" y="4218629"/>
            <a:ext cx="1795800" cy="21504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3FF7E6-6EEA-0CD2-05D4-179669834C47}"/>
              </a:ext>
            </a:extLst>
          </p:cNvPr>
          <p:cNvSpPr/>
          <p:nvPr userDrawn="1"/>
        </p:nvSpPr>
        <p:spPr>
          <a:xfrm>
            <a:off x="2004900" y="4211979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Espace réservé du texte 21">
            <a:extLst>
              <a:ext uri="{FF2B5EF4-FFF2-40B4-BE49-F238E27FC236}">
                <a16:creationId xmlns:a16="http://schemas.microsoft.com/office/drawing/2014/main" id="{1374E4ED-52D1-1014-3C51-064CDA8DEBE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15413" y="4213138"/>
            <a:ext cx="1875600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0EA1C4-BD4E-3245-3A22-5BC7B3A40311}"/>
              </a:ext>
            </a:extLst>
          </p:cNvPr>
          <p:cNvSpPr/>
          <p:nvPr userDrawn="1"/>
        </p:nvSpPr>
        <p:spPr>
          <a:xfrm>
            <a:off x="4022256" y="4211979"/>
            <a:ext cx="1872000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1E495623-C4A1-3C7B-FC69-B323BECF44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4636" y="4218629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9240312-00F3-7797-8FEC-3911BEAC44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08715" y="1816604"/>
            <a:ext cx="1872000" cy="21888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4703B6CA-8F18-B12C-93E1-9135FD3398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29100" y="1828273"/>
            <a:ext cx="1838952" cy="21771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43BC07-C9D0-EA79-ADA5-6B2AA4658151}"/>
              </a:ext>
            </a:extLst>
          </p:cNvPr>
          <p:cNvSpPr/>
          <p:nvPr userDrawn="1"/>
        </p:nvSpPr>
        <p:spPr>
          <a:xfrm>
            <a:off x="6032614" y="1823987"/>
            <a:ext cx="1842699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F46281-3AE9-B004-BD1C-238F6AE6A261}"/>
              </a:ext>
            </a:extLst>
          </p:cNvPr>
          <p:cNvSpPr/>
          <p:nvPr userDrawn="1"/>
        </p:nvSpPr>
        <p:spPr>
          <a:xfrm>
            <a:off x="8024900" y="4205359"/>
            <a:ext cx="1828687" cy="2177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3BBDED-C106-4577-5FA6-6B04DD5BC4BE}"/>
              </a:ext>
            </a:extLst>
          </p:cNvPr>
          <p:cNvSpPr/>
          <p:nvPr userDrawn="1"/>
        </p:nvSpPr>
        <p:spPr>
          <a:xfrm>
            <a:off x="6029100" y="4193692"/>
            <a:ext cx="1872000" cy="2188820"/>
          </a:xfrm>
          <a:prstGeom prst="rect">
            <a:avLst/>
          </a:prstGeom>
          <a:solidFill>
            <a:srgbClr val="98D1C8">
              <a:alpha val="3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69D4CD6A-F3F2-8E9C-0CB5-3FC39090BD8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39612" y="4211979"/>
            <a:ext cx="1844964" cy="21705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E96F11E4-328D-2197-E54E-954408FC5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29272" y="4211979"/>
            <a:ext cx="1872000" cy="2177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313393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78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1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4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3.xml"/><Relationship Id="rId9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CD428A56-59F7-EB40-EFA8-DE75CBD8542B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9" name="Espace réservé du texte 21"/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89EAF7CB-8330-261F-61B9-7F45795E88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6" name="Image 5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BC4072F6-C84E-897E-85B3-F466F70AC08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7" name="Image 6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EA8BD64-81FA-299D-DF02-8C6352A95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8" name="Image 7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D855894A-4AE4-F6AB-815E-98CC49F8B4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294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48" r:id="rId4"/>
    <p:sldLayoutId id="2147483749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1">
            <a:extLst>
              <a:ext uri="{FF2B5EF4-FFF2-40B4-BE49-F238E27FC236}">
                <a16:creationId xmlns:a16="http://schemas.microsoft.com/office/drawing/2014/main" id="{BBEB2F10-731A-4A0A-96BB-BF0F0643401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6000" cy="955698"/>
          </a:xfrm>
          <a:prstGeom prst="rect">
            <a:avLst/>
          </a:prstGeom>
          <a:solidFill>
            <a:srgbClr val="2A7387"/>
          </a:solidFill>
        </p:spPr>
        <p:txBody>
          <a:bodyPr wrap="square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 cap="all" spc="100" baseline="0">
                <a:solidFill>
                  <a:schemeClr val="bg1"/>
                </a:solidFill>
                <a:latin typeface="The Bold Font" pitchFamily="2" charset="0"/>
                <a:ea typeface="The Bold Font" pitchFamily="2" charset="0"/>
                <a:cs typeface="The Bold Font" pitchFamily="2" charset="0"/>
              </a:defRPr>
            </a:lvl1pPr>
          </a:lstStyle>
          <a:p>
            <a:r>
              <a:rPr lang="fr-FR"/>
              <a:t>Dates</a:t>
            </a:r>
            <a:br>
              <a:rPr lang="fr-FR"/>
            </a:br>
            <a:r>
              <a:rPr lang="fr-FR"/>
              <a:t>Groupe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8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18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A42A822D-CE9B-98FA-8817-9B537F84E743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C21CCBB4-2D8D-BB7F-72AC-44B8D5D3D15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140FEC08-DD19-E47F-91D6-0355618DF5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87660FC-4EBB-E108-89EE-4312235D92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FC703A79-0F99-C970-FEF8-34C78016B8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A2B0D504-24E8-2E2A-09B6-20CED0C0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800" r:id="rId2"/>
    <p:sldLayoutId id="2147483729" r:id="rId3"/>
    <p:sldLayoutId id="2147483801" r:id="rId4"/>
    <p:sldLayoutId id="2147483730" r:id="rId5"/>
    <p:sldLayoutId id="2147483802" r:id="rId6"/>
    <p:sldLayoutId id="2147483737" r:id="rId7"/>
    <p:sldLayoutId id="2147483803" r:id="rId8"/>
    <p:sldLayoutId id="2147483738" r:id="rId9"/>
    <p:sldLayoutId id="2147483804" r:id="rId10"/>
    <p:sldLayoutId id="2147483739" r:id="rId11"/>
    <p:sldLayoutId id="2147483805" r:id="rId12"/>
    <p:sldLayoutId id="2147483744" r:id="rId13"/>
    <p:sldLayoutId id="2147483806" r:id="rId14"/>
    <p:sldLayoutId id="2147483745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3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40" r:id="rId3"/>
    <p:sldLayoutId id="2147483741" r:id="rId4"/>
    <p:sldLayoutId id="2147483742" r:id="rId5"/>
    <p:sldLayoutId id="2147483743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760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37BD7D-F41A-057F-1FAC-8B836B47F952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97FC063-096A-6DB0-7049-FA3F59B9DD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3F18928E-8BF5-0CA1-E9BA-A8411693F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8E24D17D-3D3B-1503-1DBD-9C68A23D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A0807E79-7FAF-FB0F-25AF-BB2AB1C75A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2D6A0A02-58E2-3A1D-E2F9-59BC832CD9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493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62656F71-CB77-48E9-D2C9-42DD0F712211}"/>
              </a:ext>
            </a:extLst>
          </p:cNvPr>
          <p:cNvGrpSpPr/>
          <p:nvPr userDrawn="1"/>
        </p:nvGrpSpPr>
        <p:grpSpPr>
          <a:xfrm>
            <a:off x="0" y="6300131"/>
            <a:ext cx="9906000" cy="557869"/>
            <a:chOff x="0" y="6300131"/>
            <a:chExt cx="9906000" cy="557869"/>
          </a:xfrm>
        </p:grpSpPr>
        <p:sp>
          <p:nvSpPr>
            <p:cNvPr id="3" name="Espace réservé du texte 21">
              <a:extLst>
                <a:ext uri="{FF2B5EF4-FFF2-40B4-BE49-F238E27FC236}">
                  <a16:creationId xmlns:a16="http://schemas.microsoft.com/office/drawing/2014/main" id="{A7F29C7E-9ED4-D072-0637-24443E234D6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0" y="6329031"/>
              <a:ext cx="9906000" cy="52896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A8A8BA5A-4F12-BD18-D940-6C3EF582E6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9034943" y="6306238"/>
              <a:ext cx="697241" cy="551762"/>
            </a:xfrm>
            <a:prstGeom prst="rect">
              <a:avLst/>
            </a:prstGeom>
            <a:noFill/>
            <a:ln cap="flat"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5" name="Image 4" descr="Une image contenant texte, Police, logo, capture d’écran&#10;&#10;Description générée automatiquement">
              <a:extLst>
                <a:ext uri="{FF2B5EF4-FFF2-40B4-BE49-F238E27FC236}">
                  <a16:creationId xmlns:a16="http://schemas.microsoft.com/office/drawing/2014/main" id="{1DA4093B-409B-EB69-BC16-36BFD528B2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71" y="6300131"/>
              <a:ext cx="481132" cy="499145"/>
            </a:xfrm>
            <a:prstGeom prst="rect">
              <a:avLst/>
            </a:prstGeom>
          </p:spPr>
        </p:pic>
        <p:pic>
          <p:nvPicPr>
            <p:cNvPr id="6" name="Image 5" descr="Une image contenant texte, Police, écriture manuscrite, Graphique&#10;&#10;Description générée automatiquement">
              <a:extLst>
                <a:ext uri="{FF2B5EF4-FFF2-40B4-BE49-F238E27FC236}">
                  <a16:creationId xmlns:a16="http://schemas.microsoft.com/office/drawing/2014/main" id="{661C05B6-FFE8-9AC9-50CA-DB17F0B22E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9220" y="6302968"/>
              <a:ext cx="565709" cy="492115"/>
            </a:xfrm>
            <a:prstGeom prst="rect">
              <a:avLst/>
            </a:prstGeom>
          </p:spPr>
        </p:pic>
        <p:pic>
          <p:nvPicPr>
            <p:cNvPr id="7" name="Image 6" descr="Une image contenant Graphique, Police, graphisme, logo&#10;&#10;Description générée automatiquement">
              <a:extLst>
                <a:ext uri="{FF2B5EF4-FFF2-40B4-BE49-F238E27FC236}">
                  <a16:creationId xmlns:a16="http://schemas.microsoft.com/office/drawing/2014/main" id="{613F0BEB-FF59-BDD2-7E68-8D036EF667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2095" y="6459375"/>
              <a:ext cx="847207" cy="293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083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0" r:id="rId2"/>
    <p:sldLayoutId id="2147483755" r:id="rId3"/>
    <p:sldLayoutId id="2147483751" r:id="rId4"/>
    <p:sldLayoutId id="2147483752" r:id="rId5"/>
    <p:sldLayoutId id="2147483693" r:id="rId6"/>
    <p:sldLayoutId id="2147483694" r:id="rId7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18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6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822" r:id="rId2"/>
    <p:sldLayoutId id="2147483775" r:id="rId3"/>
    <p:sldLayoutId id="2147483823" r:id="rId4"/>
    <p:sldLayoutId id="2147483776" r:id="rId5"/>
    <p:sldLayoutId id="2147483824" r:id="rId6"/>
    <p:sldLayoutId id="2147483777" r:id="rId7"/>
    <p:sldLayoutId id="2147483778" r:id="rId8"/>
    <p:sldLayoutId id="2147483788" r:id="rId9"/>
    <p:sldLayoutId id="214748378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21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825" r:id="rId2"/>
    <p:sldLayoutId id="2147483791" r:id="rId3"/>
    <p:sldLayoutId id="2147483826" r:id="rId4"/>
    <p:sldLayoutId id="2147483792" r:id="rId5"/>
    <p:sldLayoutId id="2147483827" r:id="rId6"/>
    <p:sldLayoutId id="2147483793" r:id="rId7"/>
    <p:sldLayoutId id="2147483794" r:id="rId8"/>
    <p:sldLayoutId id="2147483795" r:id="rId9"/>
    <p:sldLayoutId id="2147483796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051CD3B-EDD2-55BE-049F-9E1227FCC6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endParaRPr lang="fr-FR" sz="1800" b="1" dirty="0"/>
          </a:p>
          <a:p>
            <a:r>
              <a:rPr lang="fr-FR" sz="1400" b="1" dirty="0"/>
              <a:t>Ateliers créations</a:t>
            </a:r>
          </a:p>
          <a:p>
            <a:r>
              <a:rPr lang="fr-FR" sz="1400" dirty="0"/>
              <a:t>Fresque des paysages</a:t>
            </a:r>
          </a:p>
          <a:p>
            <a:r>
              <a:rPr lang="fr-FR" sz="1400" dirty="0"/>
              <a:t>Costumes</a:t>
            </a:r>
          </a:p>
          <a:p>
            <a:r>
              <a:rPr lang="fr-FR" sz="1400" dirty="0"/>
              <a:t>Tableaux </a:t>
            </a:r>
          </a:p>
          <a:p>
            <a:r>
              <a:rPr lang="fr-FR" sz="1400" dirty="0"/>
              <a:t>Fresque des couleurs </a:t>
            </a:r>
          </a:p>
          <a:p>
            <a:r>
              <a:rPr lang="fr-FR" sz="1400" dirty="0"/>
              <a:t>Création d’animaux</a:t>
            </a:r>
          </a:p>
          <a:p>
            <a:r>
              <a:rPr lang="fr-FR" sz="1400" dirty="0"/>
              <a:t>Les ombres </a:t>
            </a:r>
          </a:p>
          <a:p>
            <a:r>
              <a:rPr lang="fr-FR" sz="1400" dirty="0"/>
              <a:t>Animaux</a:t>
            </a:r>
          </a:p>
          <a:p>
            <a:r>
              <a:rPr lang="fr-FR" sz="1400" dirty="0"/>
              <a:t>Portraits</a:t>
            </a:r>
          </a:p>
          <a:p>
            <a:endParaRPr lang="fr-FR" sz="1400" dirty="0"/>
          </a:p>
          <a:p>
            <a:r>
              <a:rPr lang="fr-FR" sz="1400" b="1" dirty="0"/>
              <a:t>Ateliers sportifs</a:t>
            </a:r>
          </a:p>
          <a:p>
            <a:r>
              <a:rPr lang="fr-FR" sz="1400" dirty="0"/>
              <a:t>« Bâbord, tribord »</a:t>
            </a:r>
          </a:p>
          <a:p>
            <a:r>
              <a:rPr lang="fr-FR" sz="1400" dirty="0"/>
              <a:t>Parcours de motricité </a:t>
            </a:r>
          </a:p>
          <a:p>
            <a:endParaRPr lang="fr-FR" sz="1400" dirty="0"/>
          </a:p>
          <a:p>
            <a:r>
              <a:rPr lang="fr-FR" sz="1400" b="1" dirty="0"/>
              <a:t>Ateliers d’expressions</a:t>
            </a:r>
          </a:p>
          <a:p>
            <a:r>
              <a:rPr lang="fr-FR" sz="1400" dirty="0"/>
              <a:t>Photographies créatives</a:t>
            </a:r>
          </a:p>
          <a:p>
            <a:r>
              <a:rPr lang="fr-FR" sz="1400" dirty="0"/>
              <a:t>Initiation yoga</a:t>
            </a:r>
          </a:p>
          <a:p>
            <a:r>
              <a:rPr lang="fr-FR" sz="1400" dirty="0"/>
              <a:t>Devinettes sur les animaux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CDA9EBF-309B-7A9E-51A8-4A4CA7459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 - juin 2025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D4CBE4-62A1-57FB-7D80-81318B3E26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Accueil périscolaire Danielle Casanova – secteur maternel</a:t>
            </a:r>
          </a:p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4F0CAFF-822B-A763-CF93-611461FB80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lang="fr-FR" sz="1600" b="1" dirty="0"/>
          </a:p>
          <a:p>
            <a:r>
              <a:rPr lang="fr-FR" sz="1400" b="1" dirty="0"/>
              <a:t>Ateliers créations</a:t>
            </a:r>
          </a:p>
          <a:p>
            <a:r>
              <a:rPr lang="fr-FR" sz="1400" dirty="0"/>
              <a:t>Tableaux &amp; cadres </a:t>
            </a:r>
          </a:p>
          <a:p>
            <a:r>
              <a:rPr lang="fr-FR" sz="1400" dirty="0"/>
              <a:t>des « </a:t>
            </a:r>
            <a:r>
              <a:rPr lang="fr-FR" dirty="0"/>
              <a:t>I</a:t>
            </a:r>
            <a:r>
              <a:rPr lang="fr-FR" sz="1400" dirty="0"/>
              <a:t>les »</a:t>
            </a:r>
          </a:p>
          <a:p>
            <a:r>
              <a:rPr lang="fr-FR" sz="1400" dirty="0"/>
              <a:t>Découverte des couleurs </a:t>
            </a:r>
          </a:p>
          <a:p>
            <a:r>
              <a:rPr lang="fr-FR" sz="1400" dirty="0"/>
              <a:t>Création d’animaux</a:t>
            </a:r>
          </a:p>
          <a:p>
            <a:r>
              <a:rPr lang="fr-FR" sz="1400" dirty="0"/>
              <a:t>Les fruits cartonnés</a:t>
            </a:r>
          </a:p>
          <a:p>
            <a:r>
              <a:rPr lang="fr-FR" sz="1400" dirty="0"/>
              <a:t>Création d’étoiles de mer </a:t>
            </a:r>
          </a:p>
          <a:p>
            <a:r>
              <a:rPr lang="fr-FR" sz="1400" dirty="0"/>
              <a:t>Créations avec du matériel </a:t>
            </a:r>
          </a:p>
          <a:p>
            <a:r>
              <a:rPr lang="fr-FR" sz="1400" dirty="0"/>
              <a:t>de récupération</a:t>
            </a:r>
          </a:p>
          <a:p>
            <a:endParaRPr lang="fr-FR" sz="1400" dirty="0"/>
          </a:p>
          <a:p>
            <a:r>
              <a:rPr lang="fr-FR" sz="1400" b="1" dirty="0"/>
              <a:t>Ateliers sportifs </a:t>
            </a:r>
          </a:p>
          <a:p>
            <a:r>
              <a:rPr lang="fr-FR" sz="1400" dirty="0"/>
              <a:t>La balle assise</a:t>
            </a:r>
          </a:p>
          <a:p>
            <a:r>
              <a:rPr lang="fr-FR" sz="1400" dirty="0"/>
              <a:t>Relais</a:t>
            </a:r>
          </a:p>
          <a:p>
            <a:endParaRPr lang="fr-FR" sz="1400" dirty="0"/>
          </a:p>
          <a:p>
            <a:r>
              <a:rPr lang="fr-FR" sz="1400" b="1" dirty="0"/>
              <a:t>Ateliers d’expressions</a:t>
            </a:r>
          </a:p>
          <a:p>
            <a:r>
              <a:rPr lang="fr-FR" sz="1400" dirty="0"/>
              <a:t>Saynètes </a:t>
            </a:r>
          </a:p>
          <a:p>
            <a:r>
              <a:rPr lang="fr-FR" sz="1400" dirty="0"/>
              <a:t>Photographies scénographies</a:t>
            </a:r>
          </a:p>
          <a:p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7378E17-32FB-8B48-D1CE-AAB9381D3D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endParaRPr lang="fr-FR" b="1" dirty="0"/>
          </a:p>
          <a:p>
            <a:r>
              <a:rPr lang="fr-FR" sz="1400" b="1" dirty="0"/>
              <a:t>Ateliers créations</a:t>
            </a:r>
          </a:p>
          <a:p>
            <a:r>
              <a:rPr lang="fr-FR" sz="1400" dirty="0"/>
              <a:t>Mandalas</a:t>
            </a:r>
          </a:p>
          <a:p>
            <a:r>
              <a:rPr lang="fr-FR" sz="1400" dirty="0"/>
              <a:t>Création d’œuvres en peinture à l’eau </a:t>
            </a:r>
          </a:p>
          <a:p>
            <a:r>
              <a:rPr lang="fr-FR" sz="1400" dirty="0"/>
              <a:t>Réalisation d</a:t>
            </a:r>
            <a:r>
              <a:rPr lang="fr-FR" dirty="0"/>
              <a:t>’œ</a:t>
            </a:r>
            <a:r>
              <a:rPr lang="fr-FR" sz="1400" dirty="0"/>
              <a:t>uvres originales</a:t>
            </a:r>
          </a:p>
          <a:p>
            <a:r>
              <a:rPr lang="fr-FR" sz="1400" dirty="0"/>
              <a:t> sur des glaces </a:t>
            </a:r>
          </a:p>
          <a:p>
            <a:r>
              <a:rPr lang="fr-FR" sz="1400" dirty="0"/>
              <a:t>Création de mobiles </a:t>
            </a:r>
          </a:p>
          <a:p>
            <a:r>
              <a:rPr lang="fr-FR" sz="1400" dirty="0"/>
              <a:t>bateaux etc….</a:t>
            </a:r>
          </a:p>
          <a:p>
            <a:r>
              <a:rPr lang="fr-FR" dirty="0"/>
              <a:t>Créations artistiques inspirées par les techniques de différents grands peintres</a:t>
            </a:r>
            <a:endParaRPr lang="fr-FR" sz="1400" dirty="0"/>
          </a:p>
          <a:p>
            <a:r>
              <a:rPr lang="fr-FR" sz="1400" dirty="0"/>
              <a:t>Mosaïque</a:t>
            </a:r>
          </a:p>
          <a:p>
            <a:endParaRPr lang="fr-FR" sz="1400" dirty="0"/>
          </a:p>
          <a:p>
            <a:r>
              <a:rPr lang="fr-FR" sz="1400" b="1" dirty="0"/>
              <a:t>Ateliers sportifs</a:t>
            </a:r>
          </a:p>
          <a:p>
            <a:r>
              <a:rPr lang="fr-FR" sz="1400" dirty="0"/>
              <a:t>Le ballons aux prénoms </a:t>
            </a:r>
          </a:p>
          <a:p>
            <a:r>
              <a:rPr lang="fr-FR" sz="1400" dirty="0"/>
              <a:t>Bowling</a:t>
            </a:r>
          </a:p>
          <a:p>
            <a:endParaRPr lang="fr-FR" sz="1400" dirty="0"/>
          </a:p>
          <a:p>
            <a:r>
              <a:rPr lang="fr-FR" sz="1400" b="1" dirty="0"/>
              <a:t>Ateliers d’expressions</a:t>
            </a:r>
          </a:p>
          <a:p>
            <a:r>
              <a:rPr lang="fr-FR" sz="1400" dirty="0"/>
              <a:t>Chansons</a:t>
            </a:r>
          </a:p>
          <a:p>
            <a:r>
              <a:rPr lang="fr-FR" sz="1400" dirty="0"/>
              <a:t>Jeux de mimes</a:t>
            </a:r>
          </a:p>
          <a:p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CC556F1-1439-012F-8670-66E92A6785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endParaRPr lang="fr-FR" sz="1800" b="1" dirty="0"/>
          </a:p>
          <a:p>
            <a:r>
              <a:rPr lang="fr-FR" sz="1400" b="1" dirty="0"/>
              <a:t>Ateliers créations</a:t>
            </a:r>
          </a:p>
          <a:p>
            <a:r>
              <a:rPr lang="fr-FR" sz="1400" dirty="0"/>
              <a:t>Création de bijoux</a:t>
            </a:r>
          </a:p>
          <a:p>
            <a:r>
              <a:rPr lang="fr-FR" sz="1400" dirty="0"/>
              <a:t>Papillons en carton</a:t>
            </a:r>
          </a:p>
          <a:p>
            <a:r>
              <a:rPr lang="fr-FR" sz="1400" dirty="0"/>
              <a:t>Bouées de sauvetage   </a:t>
            </a:r>
          </a:p>
          <a:p>
            <a:r>
              <a:rPr lang="fr-FR" sz="1400" dirty="0"/>
              <a:t>Tableaux </a:t>
            </a:r>
          </a:p>
          <a:p>
            <a:r>
              <a:rPr lang="fr-FR" sz="1400" dirty="0"/>
              <a:t>Fleurs </a:t>
            </a:r>
          </a:p>
          <a:p>
            <a:r>
              <a:rPr lang="fr-FR" sz="1400" dirty="0"/>
              <a:t>Escargots</a:t>
            </a:r>
          </a:p>
          <a:p>
            <a:r>
              <a:rPr lang="fr-FR" sz="1400" dirty="0"/>
              <a:t>Puzzles</a:t>
            </a:r>
          </a:p>
          <a:p>
            <a:endParaRPr lang="fr-FR" sz="1400" dirty="0"/>
          </a:p>
          <a:p>
            <a:r>
              <a:rPr lang="fr-FR" sz="1400" b="1" dirty="0"/>
              <a:t>Ateliers sportifs </a:t>
            </a:r>
          </a:p>
          <a:p>
            <a:r>
              <a:rPr lang="fr-FR" sz="1400" dirty="0"/>
              <a:t>Parcours de motricité</a:t>
            </a:r>
          </a:p>
          <a:p>
            <a:r>
              <a:rPr lang="fr-FR" sz="1400" dirty="0"/>
              <a:t>La balle vivante</a:t>
            </a:r>
          </a:p>
          <a:p>
            <a:endParaRPr lang="fr-FR" sz="1400" dirty="0"/>
          </a:p>
          <a:p>
            <a:r>
              <a:rPr lang="fr-FR" sz="1400" b="1" dirty="0"/>
              <a:t>Ateliers d’expressions</a:t>
            </a:r>
          </a:p>
          <a:p>
            <a:r>
              <a:rPr lang="fr-FR" sz="1400" dirty="0"/>
              <a:t>Jeux d’éveil </a:t>
            </a:r>
          </a:p>
          <a:p>
            <a:r>
              <a:rPr lang="fr-FR" sz="1400" dirty="0"/>
              <a:t>Les formes selon </a:t>
            </a:r>
          </a:p>
          <a:p>
            <a:r>
              <a:rPr lang="fr-FR" sz="1400" dirty="0"/>
              <a:t>les enfants </a:t>
            </a:r>
          </a:p>
          <a:p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AA28B13-9E55-07C4-FCE2-9D01DEC92F2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Les mardis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1E220FE-7E3E-BB6B-2B72-AF41A8F0D5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Les lundis </a:t>
            </a:r>
          </a:p>
          <a:p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51F5BF3-2112-9407-78F2-05714DDB921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/>
              <a:t>Les Jeudis </a:t>
            </a:r>
          </a:p>
          <a:p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7EA79F0-AAB0-AB7F-C5F5-ED025E5E421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FR" dirty="0"/>
              <a:t>Les vendredis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4046951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es hebdo - 6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0.xml><?xml version="1.0" encoding="utf-8"?>
<a:theme xmlns:a="http://schemas.openxmlformats.org/drawingml/2006/main" name="Programmes hebdo soirée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11.xml><?xml version="1.0" encoding="utf-8"?>
<a:theme xmlns:a="http://schemas.openxmlformats.org/drawingml/2006/main" name="Périsco-extrasco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1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grammes hebdo - 5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3.xml><?xml version="1.0" encoding="utf-8"?>
<a:theme xmlns:a="http://schemas.openxmlformats.org/drawingml/2006/main" name="Programmes hebdo - 4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4.xml><?xml version="1.0" encoding="utf-8"?>
<a:theme xmlns:a="http://schemas.openxmlformats.org/drawingml/2006/main" name="1_Programmes hebdo - 3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5.xml><?xml version="1.0" encoding="utf-8"?>
<a:theme xmlns:a="http://schemas.openxmlformats.org/drawingml/2006/main" name="2_Programmes hebdo - 2 jours 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6.xml><?xml version="1.0" encoding="utf-8"?>
<a:theme xmlns:a="http://schemas.openxmlformats.org/drawingml/2006/main" name="Programmes mensuels - 5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rogrammes mensuels - 6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9.xml><?xml version="1.0" encoding="utf-8"?>
<a:theme xmlns:a="http://schemas.openxmlformats.org/drawingml/2006/main" name="1_Programmes mercredis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D8EE7963492B45ADE5BFCE0DB5C531" ma:contentTypeVersion="16" ma:contentTypeDescription="Crée un document." ma:contentTypeScope="" ma:versionID="bdb98b6669cf4a855c2dd0618b606337">
  <xsd:schema xmlns:xsd="http://www.w3.org/2001/XMLSchema" xmlns:xs="http://www.w3.org/2001/XMLSchema" xmlns:p="http://schemas.microsoft.com/office/2006/metadata/properties" xmlns:ns2="8b8cfefd-2121-47a6-86d1-09c3a6ad1f1e" xmlns:ns3="03a8a890-f99f-4209-ad0d-e1a17e7bbe96" targetNamespace="http://schemas.microsoft.com/office/2006/metadata/properties" ma:root="true" ma:fieldsID="109a49dc27e37ea7f0e84fa877e5bf2c" ns2:_="" ns3:_="">
    <xsd:import namespace="8b8cfefd-2121-47a6-86d1-09c3a6ad1f1e"/>
    <xsd:import namespace="03a8a890-f99f-4209-ad0d-e1a17e7bbe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8cfefd-2121-47a6-86d1-09c3a6ad1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fbfdff8c-86ec-4aec-9071-316ec7f71b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a8a890-f99f-4209-ad0d-e1a17e7bbe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9dee8073-1c0a-4970-98bb-e1faa42a666e}" ma:internalName="TaxCatchAll" ma:showField="CatchAllData" ma:web="03a8a890-f99f-4209-ad0d-e1a17e7bbe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8cfefd-2121-47a6-86d1-09c3a6ad1f1e">
      <Terms xmlns="http://schemas.microsoft.com/office/infopath/2007/PartnerControls"/>
    </lcf76f155ced4ddcb4097134ff3c332f>
    <TaxCatchAll xmlns="03a8a890-f99f-4209-ad0d-e1a17e7bbe9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AD28D2-C7AC-4A3B-AB30-D7E8427EA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8cfefd-2121-47a6-86d1-09c3a6ad1f1e"/>
    <ds:schemaRef ds:uri="03a8a890-f99f-4209-ad0d-e1a17e7bbe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C36EBB-AA6F-4243-B9E0-1F57E994D272}">
  <ds:schemaRefs>
    <ds:schemaRef ds:uri="http://schemas.microsoft.com/office/2006/metadata/properties"/>
    <ds:schemaRef ds:uri="http://schemas.microsoft.com/office/infopath/2007/PartnerControls"/>
    <ds:schemaRef ds:uri="8ae64e47-e7ac-46b2-8e0b-f4a6227f5208"/>
    <ds:schemaRef ds:uri="d12bdb81-cca0-4033-a500-9675389a1d88"/>
    <ds:schemaRef ds:uri="0638c444-154b-4fa2-b0a3-84c6f762397d"/>
    <ds:schemaRef ds:uri="a5e39456-a86f-482b-ba08-19ef42996368"/>
    <ds:schemaRef ds:uri="8b8cfefd-2121-47a6-86d1-09c3a6ad1f1e"/>
    <ds:schemaRef ds:uri="03a8a890-f99f-4209-ad0d-e1a17e7bbe96"/>
  </ds:schemaRefs>
</ds:datastoreItem>
</file>

<file path=customXml/itemProps3.xml><?xml version="1.0" encoding="utf-8"?>
<ds:datastoreItem xmlns:ds="http://schemas.openxmlformats.org/officeDocument/2006/customXml" ds:itemID="{225BC773-92D5-4B65-A21B-0C1C8CDE2A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Programme%205%20Mercredis%20</Template>
  <TotalTime>1918</TotalTime>
  <Words>171</Words>
  <Application>Microsoft Office PowerPoint</Application>
  <PresentationFormat>Format A4 (210 x 297 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11</vt:i4>
      </vt:variant>
      <vt:variant>
        <vt:lpstr>Titres des diapositives</vt:lpstr>
      </vt:variant>
      <vt:variant>
        <vt:i4>1</vt:i4>
      </vt:variant>
    </vt:vector>
  </HeadingPairs>
  <TitlesOfParts>
    <vt:vector size="16" baseType="lpstr">
      <vt:lpstr>Arial</vt:lpstr>
      <vt:lpstr>Calibri</vt:lpstr>
      <vt:lpstr>Roboto</vt:lpstr>
      <vt:lpstr>The Bold Font</vt:lpstr>
      <vt:lpstr>Programmes hebdo - 6 jours </vt:lpstr>
      <vt:lpstr>Programmes hebdo - 5 jours </vt:lpstr>
      <vt:lpstr>Programmes hebdo - 4 jours </vt:lpstr>
      <vt:lpstr>1_Programmes hebdo - 3 jours </vt:lpstr>
      <vt:lpstr>2_Programmes hebdo - 2 jours </vt:lpstr>
      <vt:lpstr>Programmes mensuels - 5 jours</vt:lpstr>
      <vt:lpstr>Programmes mensuels - 6 jours</vt:lpstr>
      <vt:lpstr>Programmes mercredis</vt:lpstr>
      <vt:lpstr>1_Programmes mercredis</vt:lpstr>
      <vt:lpstr>Programmes hebdo soirées </vt:lpstr>
      <vt:lpstr>Périsco-extrasco</vt:lpstr>
      <vt:lpstr>Mai - juin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Programmes</dc:title>
  <dc:creator>Méghann FOUERE</dc:creator>
  <cp:lastModifiedBy>Luc DUCROT</cp:lastModifiedBy>
  <cp:revision>54</cp:revision>
  <cp:lastPrinted>2016-05-02T07:19:59Z</cp:lastPrinted>
  <dcterms:created xsi:type="dcterms:W3CDTF">2017-10-10T15:02:29Z</dcterms:created>
  <dcterms:modified xsi:type="dcterms:W3CDTF">2025-04-03T12:48:37Z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0x0101003BD8EE7963492B45ADE5BFCE0DB5C531</vt:lpwstr>
  </property>
  <property fmtid="{D5CDD505-2E9C-101B-9397-08002B2CF9AE}" pid="3" name="_dlc_DocIdItemGuid">
    <vt:lpwstr>07ee0a89-269e-42fc-ae38-e56460f2fca2</vt:lpwstr>
  </property>
  <property fmtid="{D5CDD505-2E9C-101B-9397-08002B2CF9AE}" pid="4" name="MediaServiceImageTags">
    <vt:lpwstr/>
  </property>
</Properties>
</file>