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9" r:id="rId2"/>
    <p:sldId id="266" r:id="rId3"/>
    <p:sldId id="265" r:id="rId4"/>
    <p:sldId id="268" r:id="rId5"/>
  </p:sldIdLst>
  <p:sldSz cx="10691813" cy="7559675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3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891" cy="497369"/>
          </a:xfrm>
          <a:prstGeom prst="rect">
            <a:avLst/>
          </a:prstGeom>
        </p:spPr>
        <p:txBody>
          <a:bodyPr vert="horz" lIns="62984" tIns="31492" rIns="62984" bIns="31492" rtlCol="0"/>
          <a:lstStyle>
            <a:lvl1pPr algn="l">
              <a:defRPr sz="8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285" y="0"/>
            <a:ext cx="2946890" cy="497369"/>
          </a:xfrm>
          <a:prstGeom prst="rect">
            <a:avLst/>
          </a:prstGeom>
        </p:spPr>
        <p:txBody>
          <a:bodyPr vert="horz" lIns="62984" tIns="31492" rIns="62984" bIns="31492" rtlCol="0"/>
          <a:lstStyle>
            <a:lvl1pPr algn="r">
              <a:defRPr sz="800"/>
            </a:lvl1pPr>
          </a:lstStyle>
          <a:p>
            <a:fld id="{61FF1BF7-EE29-4CA1-A294-BB861E84629E}" type="datetimeFigureOut">
              <a:rPr lang="fr-FR" smtClean="0"/>
              <a:t>23/06/2025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1425"/>
            <a:ext cx="47371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84" tIns="31492" rIns="62984" bIns="31492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470" y="4778257"/>
            <a:ext cx="5439410" cy="3910879"/>
          </a:xfrm>
          <a:prstGeom prst="rect">
            <a:avLst/>
          </a:prstGeom>
        </p:spPr>
        <p:txBody>
          <a:bodyPr vert="horz" lIns="62984" tIns="31492" rIns="62984" bIns="31492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2446"/>
            <a:ext cx="2946891" cy="497369"/>
          </a:xfrm>
          <a:prstGeom prst="rect">
            <a:avLst/>
          </a:prstGeom>
        </p:spPr>
        <p:txBody>
          <a:bodyPr vert="horz" lIns="62984" tIns="31492" rIns="62984" bIns="31492" rtlCol="0" anchor="b"/>
          <a:lstStyle>
            <a:lvl1pPr algn="l">
              <a:defRPr sz="8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285" y="9432446"/>
            <a:ext cx="2946890" cy="497369"/>
          </a:xfrm>
          <a:prstGeom prst="rect">
            <a:avLst/>
          </a:prstGeom>
        </p:spPr>
        <p:txBody>
          <a:bodyPr vert="horz" lIns="62984" tIns="31492" rIns="62984" bIns="31492" rtlCol="0" anchor="b"/>
          <a:lstStyle>
            <a:lvl1pPr algn="r">
              <a:defRPr sz="800"/>
            </a:lvl1pPr>
          </a:lstStyle>
          <a:p>
            <a:fld id="{19CA9CF9-AA68-4F7D-8720-17CDC85A2DD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6284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ge - 4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479813" y="5084868"/>
            <a:ext cx="5051250" cy="2362343"/>
          </a:xfrm>
          <a:prstGeom prst="rect">
            <a:avLst/>
          </a:prstGeom>
          <a:noFill/>
          <a:ln w="3175" cap="flat">
            <a:noFill/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127" y="-1"/>
            <a:ext cx="10707940" cy="1083954"/>
          </a:xfrm>
          <a:prstGeom prst="rect">
            <a:avLst/>
          </a:prstGeom>
          <a:solidFill>
            <a:srgbClr val="806192"/>
          </a:solidFill>
          <a:effectLst/>
        </p:spPr>
        <p:txBody>
          <a:bodyPr anchor="ctr">
            <a:noAutofit/>
          </a:bodyPr>
          <a:lstStyle>
            <a:lvl1pPr algn="l">
              <a:defRPr sz="3508" kern="1200" cap="all" spc="88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Période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083953"/>
            <a:ext cx="10707940" cy="553977"/>
          </a:xfrm>
          <a:prstGeom prst="rect">
            <a:avLst/>
          </a:prstGeom>
          <a:solidFill>
            <a:srgbClr val="E25E0A">
              <a:alpha val="89804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105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marL="0" marR="0" lvl="0" indent="0" algn="l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STRUCTURE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470332" y="2210325"/>
            <a:ext cx="5051250" cy="2381000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 marL="0" marR="0" indent="0" algn="ctr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479813" y="5123910"/>
            <a:ext cx="5051250" cy="2381000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4024" y="2210325"/>
            <a:ext cx="5051250" cy="2381000"/>
          </a:xfrm>
          <a:prstGeom prst="rect">
            <a:avLst/>
          </a:prstGeom>
          <a:noFill/>
          <a:ln w="3175">
            <a:noFill/>
            <a:prstDash val="sysDot"/>
          </a:ln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92163" y="5109378"/>
            <a:ext cx="5051250" cy="2381000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2163" y="1787708"/>
            <a:ext cx="5073111" cy="380197"/>
          </a:xfrm>
          <a:prstGeom prst="rect">
            <a:avLst/>
          </a:prstGeom>
          <a:solidFill>
            <a:srgbClr val="E25E0A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57952" y="1799709"/>
            <a:ext cx="5073111" cy="380197"/>
          </a:xfrm>
          <a:prstGeom prst="rect">
            <a:avLst/>
          </a:prstGeom>
          <a:solidFill>
            <a:srgbClr val="E25E0A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70303" y="4693163"/>
            <a:ext cx="5073111" cy="380197"/>
          </a:xfrm>
          <a:prstGeom prst="rect">
            <a:avLst/>
          </a:prstGeom>
          <a:solidFill>
            <a:srgbClr val="E25E0A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78763" y="4691254"/>
            <a:ext cx="5073111" cy="380197"/>
          </a:xfrm>
          <a:prstGeom prst="rect">
            <a:avLst/>
          </a:prstGeom>
          <a:solidFill>
            <a:srgbClr val="E25E0A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37335CF7-4CED-429F-AA61-6A200986CF13}"/>
              </a:ext>
            </a:extLst>
          </p:cNvPr>
          <p:cNvGrpSpPr/>
          <p:nvPr userDrawn="1"/>
        </p:nvGrpSpPr>
        <p:grpSpPr>
          <a:xfrm>
            <a:off x="21033" y="6674664"/>
            <a:ext cx="10490393" cy="841258"/>
            <a:chOff x="19487" y="6055132"/>
            <a:chExt cx="9719383" cy="763174"/>
          </a:xfrm>
        </p:grpSpPr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86D081E0-E8AD-48B4-B4F0-F5F05326A2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8370" y="6368724"/>
              <a:ext cx="580500" cy="449582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48A2FF8B-7A10-45FD-B396-28EF84685A7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3632" y="6055132"/>
              <a:ext cx="700828" cy="623147"/>
            </a:xfrm>
            <a:prstGeom prst="rect">
              <a:avLst/>
            </a:prstGeom>
          </p:spPr>
        </p:pic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64280865-5CFF-442A-8CF3-4486B07BD16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899" y="6252347"/>
              <a:ext cx="263494" cy="385565"/>
            </a:xfrm>
            <a:prstGeom prst="rect">
              <a:avLst/>
            </a:prstGeom>
          </p:spPr>
        </p:pic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D27240F3-DEB5-42E0-AE3D-26CB2927C2D3}"/>
                </a:ext>
              </a:extLst>
            </p:cNvPr>
            <p:cNvSpPr txBox="1"/>
            <p:nvPr userDrawn="1"/>
          </p:nvSpPr>
          <p:spPr>
            <a:xfrm>
              <a:off x="19487" y="6637912"/>
              <a:ext cx="914400" cy="169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14" dirty="0">
                  <a:latin typeface="Roboto" pitchFamily="2" charset="0"/>
                  <a:ea typeface="Roboto" pitchFamily="2" charset="0"/>
                </a:rPr>
                <a:t>Avec le soutien de </a:t>
              </a:r>
            </a:p>
          </p:txBody>
        </p:sp>
        <p:pic>
          <p:nvPicPr>
            <p:cNvPr id="24" name="Image 23" descr="Une image contenant dessin&#10;&#10;Description générée automatiquement">
              <a:extLst>
                <a:ext uri="{FF2B5EF4-FFF2-40B4-BE49-F238E27FC236}">
                  <a16:creationId xmlns:a16="http://schemas.microsoft.com/office/drawing/2014/main" id="{F9B48FCC-412A-4F1F-AB5B-48ED0C3D4E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8047" y="6324022"/>
              <a:ext cx="885650" cy="31389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918789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- 4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479813" y="5084868"/>
            <a:ext cx="5051250" cy="2362343"/>
          </a:xfrm>
          <a:prstGeom prst="rect">
            <a:avLst/>
          </a:prstGeom>
          <a:noFill/>
          <a:ln w="3175" cap="flat">
            <a:noFill/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127" y="-1"/>
            <a:ext cx="10707940" cy="1083954"/>
          </a:xfrm>
          <a:prstGeom prst="rect">
            <a:avLst/>
          </a:prstGeom>
          <a:solidFill>
            <a:srgbClr val="806192"/>
          </a:solidFill>
          <a:effectLst/>
        </p:spPr>
        <p:txBody>
          <a:bodyPr anchor="ctr">
            <a:noAutofit/>
          </a:bodyPr>
          <a:lstStyle>
            <a:lvl1pPr algn="l">
              <a:defRPr sz="3508" kern="1200" cap="all" spc="88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période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083953"/>
            <a:ext cx="10707940" cy="553977"/>
          </a:xfrm>
          <a:prstGeom prst="rect">
            <a:avLst/>
          </a:prstGeom>
          <a:solidFill>
            <a:srgbClr val="F6C056">
              <a:alpha val="89804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105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marL="0" marR="0" lvl="0" indent="0" algn="l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STRUCTURE</a:t>
            </a:r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470332" y="2210325"/>
            <a:ext cx="5051250" cy="2381000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 marL="0" marR="0" indent="0" algn="ctr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479813" y="5123910"/>
            <a:ext cx="5051250" cy="2381000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4024" y="2210325"/>
            <a:ext cx="5051250" cy="2381000"/>
          </a:xfrm>
          <a:prstGeom prst="rect">
            <a:avLst/>
          </a:prstGeom>
          <a:noFill/>
          <a:ln w="3175">
            <a:noFill/>
            <a:prstDash val="sysDot"/>
          </a:ln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92163" y="5109378"/>
            <a:ext cx="5051250" cy="2381000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2163" y="1787708"/>
            <a:ext cx="5073111" cy="380197"/>
          </a:xfrm>
          <a:prstGeom prst="rect">
            <a:avLst/>
          </a:prstGeom>
          <a:solidFill>
            <a:srgbClr val="F6C056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57952" y="1799709"/>
            <a:ext cx="5073111" cy="380197"/>
          </a:xfrm>
          <a:prstGeom prst="rect">
            <a:avLst/>
          </a:prstGeom>
          <a:solidFill>
            <a:srgbClr val="F6C056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70303" y="4693163"/>
            <a:ext cx="5073111" cy="380197"/>
          </a:xfrm>
          <a:prstGeom prst="rect">
            <a:avLst/>
          </a:prstGeom>
          <a:solidFill>
            <a:srgbClr val="F6C056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78763" y="4691254"/>
            <a:ext cx="5073111" cy="380197"/>
          </a:xfrm>
          <a:prstGeom prst="rect">
            <a:avLst/>
          </a:prstGeom>
          <a:solidFill>
            <a:srgbClr val="F6C056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13F23C7C-F4B8-40EC-90B3-10D01393FCC6}"/>
              </a:ext>
            </a:extLst>
          </p:cNvPr>
          <p:cNvGrpSpPr/>
          <p:nvPr userDrawn="1"/>
        </p:nvGrpSpPr>
        <p:grpSpPr>
          <a:xfrm>
            <a:off x="21033" y="6674664"/>
            <a:ext cx="10490393" cy="841258"/>
            <a:chOff x="19487" y="6055132"/>
            <a:chExt cx="9719383" cy="763174"/>
          </a:xfrm>
        </p:grpSpPr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6A993CEB-79FF-49C1-A2EB-A0FE8F548AA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8370" y="6368724"/>
              <a:ext cx="580500" cy="449582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F7ED1950-4173-4177-AB7E-8AE5379BC35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3632" y="6055132"/>
              <a:ext cx="700828" cy="623147"/>
            </a:xfrm>
            <a:prstGeom prst="rect">
              <a:avLst/>
            </a:prstGeom>
          </p:spPr>
        </p:pic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C84DB9FC-DBF9-4A6F-8CA4-415D5558406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899" y="6252347"/>
              <a:ext cx="263494" cy="385565"/>
            </a:xfrm>
            <a:prstGeom prst="rect">
              <a:avLst/>
            </a:prstGeom>
          </p:spPr>
        </p:pic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F6F9DA41-CCD5-4C90-BBE3-A0C3A2B70575}"/>
                </a:ext>
              </a:extLst>
            </p:cNvPr>
            <p:cNvSpPr txBox="1"/>
            <p:nvPr userDrawn="1"/>
          </p:nvSpPr>
          <p:spPr>
            <a:xfrm>
              <a:off x="19487" y="6637912"/>
              <a:ext cx="914400" cy="169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14" dirty="0">
                  <a:latin typeface="Roboto" pitchFamily="2" charset="0"/>
                  <a:ea typeface="Roboto" pitchFamily="2" charset="0"/>
                </a:rPr>
                <a:t>Avec le soutien de </a:t>
              </a:r>
            </a:p>
          </p:txBody>
        </p:sp>
        <p:pic>
          <p:nvPicPr>
            <p:cNvPr id="24" name="Image 23" descr="Une image contenant dessin&#10;&#10;Description générée automatiquement">
              <a:extLst>
                <a:ext uri="{FF2B5EF4-FFF2-40B4-BE49-F238E27FC236}">
                  <a16:creationId xmlns:a16="http://schemas.microsoft.com/office/drawing/2014/main" id="{77D1465D-F9B6-4A37-855A-7F2116C689A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8047" y="6324022"/>
              <a:ext cx="885650" cy="31389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374524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 - 4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0">
            <a:extLst>
              <a:ext uri="{FF2B5EF4-FFF2-40B4-BE49-F238E27FC236}">
                <a16:creationId xmlns:a16="http://schemas.microsoft.com/office/drawing/2014/main" id="{CD0B0B76-7DD8-4000-AEA9-2A8443F1B586}"/>
              </a:ext>
            </a:extLst>
          </p:cNvPr>
          <p:cNvSpPr/>
          <p:nvPr userDrawn="1"/>
        </p:nvSpPr>
        <p:spPr>
          <a:xfrm>
            <a:off x="5479813" y="5084868"/>
            <a:ext cx="5051250" cy="2362343"/>
          </a:xfrm>
          <a:prstGeom prst="rect">
            <a:avLst/>
          </a:prstGeom>
          <a:noFill/>
          <a:ln w="3175" cap="flat">
            <a:noFill/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127" y="-1"/>
            <a:ext cx="10707940" cy="1083954"/>
          </a:xfrm>
          <a:prstGeom prst="rect">
            <a:avLst/>
          </a:prstGeom>
          <a:solidFill>
            <a:srgbClr val="806192"/>
          </a:solidFill>
          <a:effectLst/>
        </p:spPr>
        <p:txBody>
          <a:bodyPr anchor="ctr">
            <a:noAutofit/>
          </a:bodyPr>
          <a:lstStyle>
            <a:lvl1pPr algn="l">
              <a:defRPr sz="3508" kern="1200" cap="all" spc="88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période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083953"/>
            <a:ext cx="10707940" cy="553977"/>
          </a:xfrm>
          <a:prstGeom prst="rect">
            <a:avLst/>
          </a:prstGeom>
          <a:solidFill>
            <a:srgbClr val="D1E64E">
              <a:alpha val="89804"/>
            </a:srgbClr>
          </a:solidFill>
        </p:spPr>
        <p:txBody>
          <a:bodyPr>
            <a:normAutofit/>
          </a:bodyPr>
          <a:lstStyle>
            <a:lvl1pPr marL="0" indent="0" algn="l">
              <a:buNone/>
              <a:defRPr sz="2105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marL="0" marR="0" lvl="0" indent="0" algn="l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STRUCTURE</a:t>
            </a:r>
          </a:p>
          <a:p>
            <a:pPr lvl="0"/>
            <a:endParaRPr lang="fr-FR" dirty="0"/>
          </a:p>
        </p:txBody>
      </p:sp>
      <p:sp>
        <p:nvSpPr>
          <p:cNvPr id="21" name="Espace réservé du texte 36"/>
          <p:cNvSpPr>
            <a:spLocks noGrp="1"/>
          </p:cNvSpPr>
          <p:nvPr>
            <p:ph type="body" sz="quarter" idx="28" hasCustomPrompt="1"/>
          </p:nvPr>
        </p:nvSpPr>
        <p:spPr>
          <a:xfrm>
            <a:off x="5470332" y="2210325"/>
            <a:ext cx="5051250" cy="2381000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 marL="0" marR="0" indent="0" algn="ctr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0" name="Espace réservé du texte 36"/>
          <p:cNvSpPr>
            <a:spLocks noGrp="1"/>
          </p:cNvSpPr>
          <p:nvPr>
            <p:ph type="body" sz="quarter" idx="27" hasCustomPrompt="1"/>
          </p:nvPr>
        </p:nvSpPr>
        <p:spPr>
          <a:xfrm>
            <a:off x="5479813" y="5123910"/>
            <a:ext cx="5051250" cy="2381000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14024" y="2210325"/>
            <a:ext cx="5051250" cy="2381000"/>
          </a:xfrm>
          <a:prstGeom prst="rect">
            <a:avLst/>
          </a:prstGeom>
          <a:noFill/>
          <a:ln w="3175">
            <a:noFill/>
            <a:prstDash val="sysDot"/>
          </a:ln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25" name="Espace réservé du texte 36">
            <a:extLst>
              <a:ext uri="{FF2B5EF4-FFF2-40B4-BE49-F238E27FC236}">
                <a16:creationId xmlns:a16="http://schemas.microsoft.com/office/drawing/2014/main" id="{409A1594-E523-4942-A568-3C7C141F5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92163" y="5109378"/>
            <a:ext cx="5051250" cy="2381000"/>
          </a:xfrm>
          <a:prstGeom prst="rect">
            <a:avLst/>
          </a:prstGeom>
          <a:ln>
            <a:noFill/>
          </a:ln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92163" y="1787708"/>
            <a:ext cx="5073111" cy="380197"/>
          </a:xfrm>
          <a:prstGeom prst="rect">
            <a:avLst/>
          </a:prstGeom>
          <a:solidFill>
            <a:srgbClr val="D1E64E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3" name="Espace réservé du texte 2">
            <a:extLst>
              <a:ext uri="{FF2B5EF4-FFF2-40B4-BE49-F238E27FC236}">
                <a16:creationId xmlns:a16="http://schemas.microsoft.com/office/drawing/2014/main" id="{825BA2E0-01E2-4EB1-A582-06FB19389139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57952" y="1799709"/>
            <a:ext cx="5073111" cy="380197"/>
          </a:xfrm>
          <a:prstGeom prst="rect">
            <a:avLst/>
          </a:prstGeom>
          <a:solidFill>
            <a:srgbClr val="D1E64E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AFBDE6EE-E3B7-43C1-A487-3A51AC0DFA3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70303" y="4693163"/>
            <a:ext cx="5073111" cy="380197"/>
          </a:xfrm>
          <a:prstGeom prst="rect">
            <a:avLst/>
          </a:prstGeom>
          <a:solidFill>
            <a:srgbClr val="D1E64E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5" name="Espace réservé du texte 2">
            <a:extLst>
              <a:ext uri="{FF2B5EF4-FFF2-40B4-BE49-F238E27FC236}">
                <a16:creationId xmlns:a16="http://schemas.microsoft.com/office/drawing/2014/main" id="{0C7B97CC-457B-4CB2-BD3F-FF322DECE5C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5478763" y="4691254"/>
            <a:ext cx="5073111" cy="380197"/>
          </a:xfrm>
          <a:prstGeom prst="rect">
            <a:avLst/>
          </a:prstGeom>
          <a:solidFill>
            <a:srgbClr val="D1E64E">
              <a:alpha val="89804"/>
            </a:srgbClr>
          </a:solidFill>
          <a:ln>
            <a:noFill/>
          </a:ln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grpSp>
        <p:nvGrpSpPr>
          <p:cNvPr id="16" name="Groupe 15">
            <a:extLst>
              <a:ext uri="{FF2B5EF4-FFF2-40B4-BE49-F238E27FC236}">
                <a16:creationId xmlns:a16="http://schemas.microsoft.com/office/drawing/2014/main" id="{629E6E27-3463-4112-B8B1-A4B98573CA0B}"/>
              </a:ext>
            </a:extLst>
          </p:cNvPr>
          <p:cNvGrpSpPr/>
          <p:nvPr userDrawn="1"/>
        </p:nvGrpSpPr>
        <p:grpSpPr>
          <a:xfrm>
            <a:off x="21033" y="6674664"/>
            <a:ext cx="10490393" cy="841258"/>
            <a:chOff x="19487" y="6055132"/>
            <a:chExt cx="9719383" cy="763174"/>
          </a:xfrm>
        </p:grpSpPr>
        <p:pic>
          <p:nvPicPr>
            <p:cNvPr id="17" name="Image 16">
              <a:extLst>
                <a:ext uri="{FF2B5EF4-FFF2-40B4-BE49-F238E27FC236}">
                  <a16:creationId xmlns:a16="http://schemas.microsoft.com/office/drawing/2014/main" id="{78C5A902-086B-469C-AA8A-CCF4A7B1F5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8370" y="6368724"/>
              <a:ext cx="580500" cy="449582"/>
            </a:xfrm>
            <a:prstGeom prst="rect">
              <a:avLst/>
            </a:prstGeom>
          </p:spPr>
        </p:pic>
        <p:pic>
          <p:nvPicPr>
            <p:cNvPr id="18" name="Image 17">
              <a:extLst>
                <a:ext uri="{FF2B5EF4-FFF2-40B4-BE49-F238E27FC236}">
                  <a16:creationId xmlns:a16="http://schemas.microsoft.com/office/drawing/2014/main" id="{7BBEE31D-528E-426A-8F61-639250EF0E4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3632" y="6055132"/>
              <a:ext cx="700828" cy="623147"/>
            </a:xfrm>
            <a:prstGeom prst="rect">
              <a:avLst/>
            </a:prstGeom>
          </p:spPr>
        </p:pic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1B7812F6-92E1-45A3-8B03-5EC4E9FD36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899" y="6252347"/>
              <a:ext cx="263494" cy="385565"/>
            </a:xfrm>
            <a:prstGeom prst="rect">
              <a:avLst/>
            </a:prstGeom>
          </p:spPr>
        </p:pic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78D5A790-67AF-4572-BC9F-F387107EAB59}"/>
                </a:ext>
              </a:extLst>
            </p:cNvPr>
            <p:cNvSpPr txBox="1"/>
            <p:nvPr userDrawn="1"/>
          </p:nvSpPr>
          <p:spPr>
            <a:xfrm>
              <a:off x="19487" y="6637912"/>
              <a:ext cx="914400" cy="169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14" dirty="0">
                  <a:latin typeface="Roboto" pitchFamily="2" charset="0"/>
                  <a:ea typeface="Roboto" pitchFamily="2" charset="0"/>
                </a:rPr>
                <a:t>Avec le soutien de </a:t>
              </a:r>
            </a:p>
          </p:txBody>
        </p:sp>
        <p:pic>
          <p:nvPicPr>
            <p:cNvPr id="24" name="Image 23" descr="Une image contenant dessin&#10;&#10;Description générée automatiquement">
              <a:extLst>
                <a:ext uri="{FF2B5EF4-FFF2-40B4-BE49-F238E27FC236}">
                  <a16:creationId xmlns:a16="http://schemas.microsoft.com/office/drawing/2014/main" id="{40FA6A6D-439B-405E-B6FC-415BD74CB45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8047" y="6324022"/>
              <a:ext cx="885650" cy="31389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958784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ge - 5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97056" y="1724305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127" y="-1"/>
            <a:ext cx="10707940" cy="1083954"/>
          </a:xfrm>
          <a:prstGeom prst="rect">
            <a:avLst/>
          </a:prstGeom>
          <a:solidFill>
            <a:srgbClr val="806192"/>
          </a:solidFill>
          <a:effectLst/>
        </p:spPr>
        <p:txBody>
          <a:bodyPr anchor="ctr">
            <a:noAutofit/>
          </a:bodyPr>
          <a:lstStyle>
            <a:lvl1pPr algn="l">
              <a:defRPr sz="3508" kern="1200" cap="all" spc="88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période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083953"/>
            <a:ext cx="10707940" cy="553977"/>
          </a:xfrm>
          <a:prstGeom prst="rect">
            <a:avLst/>
          </a:prstGeom>
          <a:solidFill>
            <a:srgbClr val="E25E0A"/>
          </a:solidFill>
        </p:spPr>
        <p:txBody>
          <a:bodyPr>
            <a:normAutofit/>
          </a:bodyPr>
          <a:lstStyle>
            <a:lvl1pPr marL="0" indent="0" algn="l">
              <a:buNone/>
              <a:defRPr sz="2105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marL="0" marR="0" lvl="0" indent="0" algn="l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STRUCTURE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7056" y="21815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4435" y="1757412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34707D96-5AA6-43E4-91C5-61F9D8DF0303}"/>
              </a:ext>
            </a:extLst>
          </p:cNvPr>
          <p:cNvSpPr/>
          <p:nvPr userDrawn="1"/>
        </p:nvSpPr>
        <p:spPr>
          <a:xfrm>
            <a:off x="3605219" y="1724305"/>
            <a:ext cx="3492340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FCA8E94-77A9-4FAA-8B4A-82D0F6569173}"/>
              </a:ext>
            </a:extLst>
          </p:cNvPr>
          <p:cNvSpPr/>
          <p:nvPr userDrawn="1"/>
        </p:nvSpPr>
        <p:spPr>
          <a:xfrm>
            <a:off x="7148302" y="1724305"/>
            <a:ext cx="3437541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017905FE-6964-426C-AB14-24A81C353EB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638087" y="1750511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BE37C16-EFB8-4D55-B523-85342E908F7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7087" y="217574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1" name="Espace réservé du texte 36">
            <a:extLst>
              <a:ext uri="{FF2B5EF4-FFF2-40B4-BE49-F238E27FC236}">
                <a16:creationId xmlns:a16="http://schemas.microsoft.com/office/drawing/2014/main" id="{3B1310B0-8547-43F2-B81E-DAA110FB154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157118" y="21667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CD4B0069-B3DC-4981-96E7-788D76DE8E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59238" y="1755730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3" name="Rectangle 10">
            <a:extLst>
              <a:ext uri="{FF2B5EF4-FFF2-40B4-BE49-F238E27FC236}">
                <a16:creationId xmlns:a16="http://schemas.microsoft.com/office/drawing/2014/main" id="{17DF5673-E2E8-4A51-B593-D62E5B926819}"/>
              </a:ext>
            </a:extLst>
          </p:cNvPr>
          <p:cNvSpPr/>
          <p:nvPr userDrawn="1"/>
        </p:nvSpPr>
        <p:spPr>
          <a:xfrm>
            <a:off x="1869917" y="4627686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Espace réservé du texte 36">
            <a:extLst>
              <a:ext uri="{FF2B5EF4-FFF2-40B4-BE49-F238E27FC236}">
                <a16:creationId xmlns:a16="http://schemas.microsoft.com/office/drawing/2014/main" id="{7376A4F0-35CC-427F-82BF-5693AE8335C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869917" y="5061474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5" name="Espace réservé du texte 2">
            <a:extLst>
              <a:ext uri="{FF2B5EF4-FFF2-40B4-BE49-F238E27FC236}">
                <a16:creationId xmlns:a16="http://schemas.microsoft.com/office/drawing/2014/main" id="{4CA7EDA6-B7F5-4F5F-960A-FD23B705E21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91917" y="4605286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2D23B481-216A-4854-B2E6-773F9670F7FC}"/>
              </a:ext>
            </a:extLst>
          </p:cNvPr>
          <p:cNvSpPr/>
          <p:nvPr userDrawn="1"/>
        </p:nvSpPr>
        <p:spPr>
          <a:xfrm>
            <a:off x="5462787" y="4610558"/>
            <a:ext cx="3432527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Espace réservé du texte 2">
            <a:extLst>
              <a:ext uri="{FF2B5EF4-FFF2-40B4-BE49-F238E27FC236}">
                <a16:creationId xmlns:a16="http://schemas.microsoft.com/office/drawing/2014/main" id="{E6ECD20E-0A2F-4FE3-B029-D76E5E5598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454815" y="4605286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9" name="Espace réservé du texte 36">
            <a:extLst>
              <a:ext uri="{FF2B5EF4-FFF2-40B4-BE49-F238E27FC236}">
                <a16:creationId xmlns:a16="http://schemas.microsoft.com/office/drawing/2014/main" id="{BA9E873B-D2A9-43B3-975F-543B68ACED2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465749" y="5061474"/>
            <a:ext cx="3404738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5EC177EB-7AA8-4342-B3F5-A265B0E40293}"/>
              </a:ext>
            </a:extLst>
          </p:cNvPr>
          <p:cNvGrpSpPr/>
          <p:nvPr userDrawn="1"/>
        </p:nvGrpSpPr>
        <p:grpSpPr>
          <a:xfrm>
            <a:off x="21033" y="6674664"/>
            <a:ext cx="10490393" cy="841258"/>
            <a:chOff x="19487" y="6055132"/>
            <a:chExt cx="9719383" cy="763174"/>
          </a:xfrm>
        </p:grpSpPr>
        <p:pic>
          <p:nvPicPr>
            <p:cNvPr id="20" name="Image 19">
              <a:extLst>
                <a:ext uri="{FF2B5EF4-FFF2-40B4-BE49-F238E27FC236}">
                  <a16:creationId xmlns:a16="http://schemas.microsoft.com/office/drawing/2014/main" id="{7112A611-B84B-4629-8AC3-B5117691A53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58370" y="6368724"/>
              <a:ext cx="580500" cy="449582"/>
            </a:xfrm>
            <a:prstGeom prst="rect">
              <a:avLst/>
            </a:prstGeom>
          </p:spPr>
        </p:pic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119220E3-68AA-4AAE-AB58-07ADDC0434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3632" y="6055132"/>
              <a:ext cx="700828" cy="623147"/>
            </a:xfrm>
            <a:prstGeom prst="rect">
              <a:avLst/>
            </a:prstGeom>
          </p:spPr>
        </p:pic>
        <p:pic>
          <p:nvPicPr>
            <p:cNvPr id="27" name="Image 26">
              <a:extLst>
                <a:ext uri="{FF2B5EF4-FFF2-40B4-BE49-F238E27FC236}">
                  <a16:creationId xmlns:a16="http://schemas.microsoft.com/office/drawing/2014/main" id="{85E57CB6-ED54-4271-A8EE-B7BE878993A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899" y="6252347"/>
              <a:ext cx="263494" cy="385565"/>
            </a:xfrm>
            <a:prstGeom prst="rect">
              <a:avLst/>
            </a:prstGeom>
          </p:spPr>
        </p:pic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563E53F6-3D04-4184-ABA0-9E49A453E336}"/>
                </a:ext>
              </a:extLst>
            </p:cNvPr>
            <p:cNvSpPr txBox="1"/>
            <p:nvPr userDrawn="1"/>
          </p:nvSpPr>
          <p:spPr>
            <a:xfrm>
              <a:off x="19487" y="6637912"/>
              <a:ext cx="914400" cy="1695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614" dirty="0">
                  <a:latin typeface="Roboto" pitchFamily="2" charset="0"/>
                  <a:ea typeface="Roboto" pitchFamily="2" charset="0"/>
                </a:rPr>
                <a:t>Avec le soutien de </a:t>
              </a:r>
            </a:p>
          </p:txBody>
        </p:sp>
        <p:pic>
          <p:nvPicPr>
            <p:cNvPr id="28" name="Image 27" descr="Une image contenant dessin&#10;&#10;Description générée automatiquement">
              <a:extLst>
                <a:ext uri="{FF2B5EF4-FFF2-40B4-BE49-F238E27FC236}">
                  <a16:creationId xmlns:a16="http://schemas.microsoft.com/office/drawing/2014/main" id="{A8F447E5-7845-4906-A8CC-217CA307503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8047" y="6324022"/>
              <a:ext cx="885650" cy="31389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30844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- 5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97056" y="1724305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127" y="-1"/>
            <a:ext cx="10707940" cy="1083954"/>
          </a:xfrm>
          <a:prstGeom prst="rect">
            <a:avLst/>
          </a:prstGeom>
          <a:solidFill>
            <a:srgbClr val="806192"/>
          </a:solidFill>
          <a:effectLst/>
        </p:spPr>
        <p:txBody>
          <a:bodyPr anchor="ctr">
            <a:noAutofit/>
          </a:bodyPr>
          <a:lstStyle>
            <a:lvl1pPr algn="l">
              <a:defRPr sz="3508" kern="1200" cap="all" spc="88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période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083953"/>
            <a:ext cx="10707940" cy="553977"/>
          </a:xfrm>
          <a:prstGeom prst="rect">
            <a:avLst/>
          </a:prstGeom>
          <a:solidFill>
            <a:srgbClr val="F6C056"/>
          </a:solidFill>
        </p:spPr>
        <p:txBody>
          <a:bodyPr>
            <a:normAutofit/>
          </a:bodyPr>
          <a:lstStyle>
            <a:lvl1pPr marL="0" indent="0" algn="l">
              <a:buNone/>
              <a:defRPr sz="2105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marL="0" marR="0" lvl="0" indent="0" algn="l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STRUCTURE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7056" y="21815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4435" y="1757412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34707D96-5AA6-43E4-91C5-61F9D8DF0303}"/>
              </a:ext>
            </a:extLst>
          </p:cNvPr>
          <p:cNvSpPr/>
          <p:nvPr userDrawn="1"/>
        </p:nvSpPr>
        <p:spPr>
          <a:xfrm>
            <a:off x="3605219" y="1724305"/>
            <a:ext cx="3492340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FCA8E94-77A9-4FAA-8B4A-82D0F6569173}"/>
              </a:ext>
            </a:extLst>
          </p:cNvPr>
          <p:cNvSpPr/>
          <p:nvPr userDrawn="1"/>
        </p:nvSpPr>
        <p:spPr>
          <a:xfrm>
            <a:off x="7148302" y="1724305"/>
            <a:ext cx="3437541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017905FE-6964-426C-AB14-24A81C353EB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638087" y="1750511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BE37C16-EFB8-4D55-B523-85342E908F7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7087" y="217574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1" name="Espace réservé du texte 36">
            <a:extLst>
              <a:ext uri="{FF2B5EF4-FFF2-40B4-BE49-F238E27FC236}">
                <a16:creationId xmlns:a16="http://schemas.microsoft.com/office/drawing/2014/main" id="{3B1310B0-8547-43F2-B81E-DAA110FB154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157118" y="21667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CD4B0069-B3DC-4981-96E7-788D76DE8E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59238" y="1755730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3" name="Rectangle 10">
            <a:extLst>
              <a:ext uri="{FF2B5EF4-FFF2-40B4-BE49-F238E27FC236}">
                <a16:creationId xmlns:a16="http://schemas.microsoft.com/office/drawing/2014/main" id="{17DF5673-E2E8-4A51-B593-D62E5B926819}"/>
              </a:ext>
            </a:extLst>
          </p:cNvPr>
          <p:cNvSpPr/>
          <p:nvPr userDrawn="1"/>
        </p:nvSpPr>
        <p:spPr>
          <a:xfrm>
            <a:off x="1869917" y="4627686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Espace réservé du texte 36">
            <a:extLst>
              <a:ext uri="{FF2B5EF4-FFF2-40B4-BE49-F238E27FC236}">
                <a16:creationId xmlns:a16="http://schemas.microsoft.com/office/drawing/2014/main" id="{7376A4F0-35CC-427F-82BF-5693AE8335C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869917" y="5061474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5" name="Espace réservé du texte 2">
            <a:extLst>
              <a:ext uri="{FF2B5EF4-FFF2-40B4-BE49-F238E27FC236}">
                <a16:creationId xmlns:a16="http://schemas.microsoft.com/office/drawing/2014/main" id="{4CA7EDA6-B7F5-4F5F-960A-FD23B705E21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91917" y="4605286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2D23B481-216A-4854-B2E6-773F9670F7FC}"/>
              </a:ext>
            </a:extLst>
          </p:cNvPr>
          <p:cNvSpPr/>
          <p:nvPr userDrawn="1"/>
        </p:nvSpPr>
        <p:spPr>
          <a:xfrm>
            <a:off x="5462787" y="4610558"/>
            <a:ext cx="3432527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Espace réservé du texte 2">
            <a:extLst>
              <a:ext uri="{FF2B5EF4-FFF2-40B4-BE49-F238E27FC236}">
                <a16:creationId xmlns:a16="http://schemas.microsoft.com/office/drawing/2014/main" id="{E6ECD20E-0A2F-4FE3-B029-D76E5E5598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454815" y="4605286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9" name="Espace réservé du texte 36">
            <a:extLst>
              <a:ext uri="{FF2B5EF4-FFF2-40B4-BE49-F238E27FC236}">
                <a16:creationId xmlns:a16="http://schemas.microsoft.com/office/drawing/2014/main" id="{BA9E873B-D2A9-43B3-975F-543B68ACED2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465749" y="5061474"/>
            <a:ext cx="3404738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7112A611-B84B-4629-8AC3-B5117691A5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876" y="7020339"/>
            <a:ext cx="626550" cy="495581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119220E3-68AA-4AAE-AB58-07ADDC0434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661" y="6674663"/>
            <a:ext cx="756423" cy="686904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85E57CB6-ED54-4271-A8EE-B7BE878993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13" y="6892056"/>
            <a:ext cx="284396" cy="42501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63E53F6-3D04-4184-ABA0-9E49A453E336}"/>
              </a:ext>
            </a:extLst>
          </p:cNvPr>
          <p:cNvSpPr txBox="1"/>
          <p:nvPr userDrawn="1"/>
        </p:nvSpPr>
        <p:spPr>
          <a:xfrm>
            <a:off x="21033" y="7317070"/>
            <a:ext cx="986936" cy="1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14" dirty="0">
                <a:latin typeface="Roboto" pitchFamily="2" charset="0"/>
                <a:ea typeface="Roboto" pitchFamily="2" charset="0"/>
              </a:rPr>
              <a:t>Avec le soutien de </a:t>
            </a:r>
          </a:p>
        </p:txBody>
      </p:sp>
      <p:pic>
        <p:nvPicPr>
          <p:cNvPr id="28" name="Image 27" descr="Une image contenant dessin&#10;&#10;Description générée automatiquement">
            <a:extLst>
              <a:ext uri="{FF2B5EF4-FFF2-40B4-BE49-F238E27FC236}">
                <a16:creationId xmlns:a16="http://schemas.microsoft.com/office/drawing/2014/main" id="{A8F447E5-7845-4906-A8CC-217CA30750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268" y="6971063"/>
            <a:ext cx="955906" cy="34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67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 - 5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97056" y="1724305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127" y="-1"/>
            <a:ext cx="10707940" cy="1083954"/>
          </a:xfrm>
          <a:prstGeom prst="rect">
            <a:avLst/>
          </a:prstGeom>
          <a:solidFill>
            <a:srgbClr val="806192"/>
          </a:solidFill>
          <a:effectLst/>
        </p:spPr>
        <p:txBody>
          <a:bodyPr anchor="ctr">
            <a:noAutofit/>
          </a:bodyPr>
          <a:lstStyle>
            <a:lvl1pPr algn="l">
              <a:defRPr sz="3508" kern="1200" cap="all" spc="88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période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083953"/>
            <a:ext cx="10707940" cy="553977"/>
          </a:xfrm>
          <a:prstGeom prst="rect">
            <a:avLst/>
          </a:prstGeom>
          <a:solidFill>
            <a:srgbClr val="D1E64E"/>
          </a:solidFill>
        </p:spPr>
        <p:txBody>
          <a:bodyPr>
            <a:normAutofit/>
          </a:bodyPr>
          <a:lstStyle>
            <a:lvl1pPr marL="0" indent="0" algn="l">
              <a:buNone/>
              <a:defRPr sz="2105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marL="0" marR="0" lvl="0" indent="0" algn="l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STRUCTURE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7056" y="21815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4435" y="1757412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34707D96-5AA6-43E4-91C5-61F9D8DF0303}"/>
              </a:ext>
            </a:extLst>
          </p:cNvPr>
          <p:cNvSpPr/>
          <p:nvPr userDrawn="1"/>
        </p:nvSpPr>
        <p:spPr>
          <a:xfrm>
            <a:off x="3605219" y="1724305"/>
            <a:ext cx="3492340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FCA8E94-77A9-4FAA-8B4A-82D0F6569173}"/>
              </a:ext>
            </a:extLst>
          </p:cNvPr>
          <p:cNvSpPr/>
          <p:nvPr userDrawn="1"/>
        </p:nvSpPr>
        <p:spPr>
          <a:xfrm>
            <a:off x="7148302" y="1724305"/>
            <a:ext cx="3437541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017905FE-6964-426C-AB14-24A81C353EB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638087" y="1750511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BE37C16-EFB8-4D55-B523-85342E908F7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7087" y="217574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1" name="Espace réservé du texte 36">
            <a:extLst>
              <a:ext uri="{FF2B5EF4-FFF2-40B4-BE49-F238E27FC236}">
                <a16:creationId xmlns:a16="http://schemas.microsoft.com/office/drawing/2014/main" id="{3B1310B0-8547-43F2-B81E-DAA110FB154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157118" y="21667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CD4B0069-B3DC-4981-96E7-788D76DE8E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59238" y="1755730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3" name="Rectangle 10">
            <a:extLst>
              <a:ext uri="{FF2B5EF4-FFF2-40B4-BE49-F238E27FC236}">
                <a16:creationId xmlns:a16="http://schemas.microsoft.com/office/drawing/2014/main" id="{17DF5673-E2E8-4A51-B593-D62E5B926819}"/>
              </a:ext>
            </a:extLst>
          </p:cNvPr>
          <p:cNvSpPr/>
          <p:nvPr userDrawn="1"/>
        </p:nvSpPr>
        <p:spPr>
          <a:xfrm>
            <a:off x="1869917" y="4627686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Espace réservé du texte 36">
            <a:extLst>
              <a:ext uri="{FF2B5EF4-FFF2-40B4-BE49-F238E27FC236}">
                <a16:creationId xmlns:a16="http://schemas.microsoft.com/office/drawing/2014/main" id="{7376A4F0-35CC-427F-82BF-5693AE8335C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869917" y="5061474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5" name="Espace réservé du texte 2">
            <a:extLst>
              <a:ext uri="{FF2B5EF4-FFF2-40B4-BE49-F238E27FC236}">
                <a16:creationId xmlns:a16="http://schemas.microsoft.com/office/drawing/2014/main" id="{4CA7EDA6-B7F5-4F5F-960A-FD23B705E21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891917" y="4605286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2D23B481-216A-4854-B2E6-773F9670F7FC}"/>
              </a:ext>
            </a:extLst>
          </p:cNvPr>
          <p:cNvSpPr/>
          <p:nvPr userDrawn="1"/>
        </p:nvSpPr>
        <p:spPr>
          <a:xfrm>
            <a:off x="5462787" y="4610558"/>
            <a:ext cx="3432527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Espace réservé du texte 2">
            <a:extLst>
              <a:ext uri="{FF2B5EF4-FFF2-40B4-BE49-F238E27FC236}">
                <a16:creationId xmlns:a16="http://schemas.microsoft.com/office/drawing/2014/main" id="{E6ECD20E-0A2F-4FE3-B029-D76E5E5598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454815" y="4605286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9" name="Espace réservé du texte 36">
            <a:extLst>
              <a:ext uri="{FF2B5EF4-FFF2-40B4-BE49-F238E27FC236}">
                <a16:creationId xmlns:a16="http://schemas.microsoft.com/office/drawing/2014/main" id="{BA9E873B-D2A9-43B3-975F-543B68ACED2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465749" y="5061474"/>
            <a:ext cx="3404738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7112A611-B84B-4629-8AC3-B5117691A5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4876" y="7020339"/>
            <a:ext cx="626550" cy="495581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119220E3-68AA-4AAE-AB58-07ADDC04348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661" y="6674663"/>
            <a:ext cx="756423" cy="686904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85E57CB6-ED54-4271-A8EE-B7BE878993A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13" y="6892056"/>
            <a:ext cx="284396" cy="42501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63E53F6-3D04-4184-ABA0-9E49A453E336}"/>
              </a:ext>
            </a:extLst>
          </p:cNvPr>
          <p:cNvSpPr txBox="1"/>
          <p:nvPr userDrawn="1"/>
        </p:nvSpPr>
        <p:spPr>
          <a:xfrm>
            <a:off x="21033" y="7317070"/>
            <a:ext cx="986936" cy="1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14" dirty="0">
                <a:latin typeface="Roboto" pitchFamily="2" charset="0"/>
                <a:ea typeface="Roboto" pitchFamily="2" charset="0"/>
              </a:rPr>
              <a:t>Avec le soutien de </a:t>
            </a:r>
          </a:p>
        </p:txBody>
      </p:sp>
      <p:pic>
        <p:nvPicPr>
          <p:cNvPr id="28" name="Image 27" descr="Une image contenant dessin&#10;&#10;Description générée automatiquement">
            <a:extLst>
              <a:ext uri="{FF2B5EF4-FFF2-40B4-BE49-F238E27FC236}">
                <a16:creationId xmlns:a16="http://schemas.microsoft.com/office/drawing/2014/main" id="{A8F447E5-7845-4906-A8CC-217CA30750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7268" y="6971063"/>
            <a:ext cx="955906" cy="34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23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uge - 6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97056" y="1724305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127" y="-1"/>
            <a:ext cx="10707940" cy="1083954"/>
          </a:xfrm>
          <a:prstGeom prst="rect">
            <a:avLst/>
          </a:prstGeom>
          <a:solidFill>
            <a:srgbClr val="806192"/>
          </a:solidFill>
          <a:effectLst/>
        </p:spPr>
        <p:txBody>
          <a:bodyPr anchor="ctr">
            <a:noAutofit/>
          </a:bodyPr>
          <a:lstStyle>
            <a:lvl1pPr algn="l">
              <a:defRPr sz="3508" kern="1200" cap="all" spc="88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période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083953"/>
            <a:ext cx="10707940" cy="553977"/>
          </a:xfrm>
          <a:prstGeom prst="rect">
            <a:avLst/>
          </a:prstGeom>
          <a:solidFill>
            <a:srgbClr val="E25E0A"/>
          </a:solidFill>
        </p:spPr>
        <p:txBody>
          <a:bodyPr>
            <a:normAutofit/>
          </a:bodyPr>
          <a:lstStyle>
            <a:lvl1pPr marL="0" indent="0" algn="l">
              <a:buNone/>
              <a:defRPr sz="2105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marL="0" marR="0" lvl="0" indent="0" algn="l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STRUCTURE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7056" y="21815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4435" y="1757412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34707D96-5AA6-43E4-91C5-61F9D8DF0303}"/>
              </a:ext>
            </a:extLst>
          </p:cNvPr>
          <p:cNvSpPr/>
          <p:nvPr userDrawn="1"/>
        </p:nvSpPr>
        <p:spPr>
          <a:xfrm>
            <a:off x="3605219" y="1724305"/>
            <a:ext cx="3492340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FCA8E94-77A9-4FAA-8B4A-82D0F6569173}"/>
              </a:ext>
            </a:extLst>
          </p:cNvPr>
          <p:cNvSpPr/>
          <p:nvPr userDrawn="1"/>
        </p:nvSpPr>
        <p:spPr>
          <a:xfrm>
            <a:off x="7148302" y="1724305"/>
            <a:ext cx="3437541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017905FE-6964-426C-AB14-24A81C353EB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638087" y="1750511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BE37C16-EFB8-4D55-B523-85342E908F7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7087" y="217574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1" name="Espace réservé du texte 36">
            <a:extLst>
              <a:ext uri="{FF2B5EF4-FFF2-40B4-BE49-F238E27FC236}">
                <a16:creationId xmlns:a16="http://schemas.microsoft.com/office/drawing/2014/main" id="{3B1310B0-8547-43F2-B81E-DAA110FB154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157118" y="21667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CD4B0069-B3DC-4981-96E7-788D76DE8E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59238" y="1755730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3" name="Rectangle 10">
            <a:extLst>
              <a:ext uri="{FF2B5EF4-FFF2-40B4-BE49-F238E27FC236}">
                <a16:creationId xmlns:a16="http://schemas.microsoft.com/office/drawing/2014/main" id="{17DF5673-E2E8-4A51-B593-D62E5B926819}"/>
              </a:ext>
            </a:extLst>
          </p:cNvPr>
          <p:cNvSpPr/>
          <p:nvPr userDrawn="1"/>
        </p:nvSpPr>
        <p:spPr>
          <a:xfrm>
            <a:off x="108056" y="4589319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Espace réservé du texte 36">
            <a:extLst>
              <a:ext uri="{FF2B5EF4-FFF2-40B4-BE49-F238E27FC236}">
                <a16:creationId xmlns:a16="http://schemas.microsoft.com/office/drawing/2014/main" id="{7376A4F0-35CC-427F-82BF-5693AE8335C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8056" y="5061474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5" name="Espace réservé du texte 2">
            <a:extLst>
              <a:ext uri="{FF2B5EF4-FFF2-40B4-BE49-F238E27FC236}">
                <a16:creationId xmlns:a16="http://schemas.microsoft.com/office/drawing/2014/main" id="{4CA7EDA6-B7F5-4F5F-960A-FD23B705E21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434" y="4614959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2D23B481-216A-4854-B2E6-773F9670F7FC}"/>
              </a:ext>
            </a:extLst>
          </p:cNvPr>
          <p:cNvSpPr/>
          <p:nvPr userDrawn="1"/>
        </p:nvSpPr>
        <p:spPr>
          <a:xfrm>
            <a:off x="3616219" y="4589319"/>
            <a:ext cx="3492340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DC69B532-3906-4188-BD25-A988561492E9}"/>
              </a:ext>
            </a:extLst>
          </p:cNvPr>
          <p:cNvSpPr/>
          <p:nvPr userDrawn="1"/>
        </p:nvSpPr>
        <p:spPr>
          <a:xfrm>
            <a:off x="7159302" y="4581853"/>
            <a:ext cx="3437541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Espace réservé du texte 2">
            <a:extLst>
              <a:ext uri="{FF2B5EF4-FFF2-40B4-BE49-F238E27FC236}">
                <a16:creationId xmlns:a16="http://schemas.microsoft.com/office/drawing/2014/main" id="{E6ECD20E-0A2F-4FE3-B029-D76E5E5598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649086" y="4608059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9" name="Espace réservé du texte 36">
            <a:extLst>
              <a:ext uri="{FF2B5EF4-FFF2-40B4-BE49-F238E27FC236}">
                <a16:creationId xmlns:a16="http://schemas.microsoft.com/office/drawing/2014/main" id="{BA9E873B-D2A9-43B3-975F-543B68ACED2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638085" y="5033296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40" name="Espace réservé du texte 36">
            <a:extLst>
              <a:ext uri="{FF2B5EF4-FFF2-40B4-BE49-F238E27FC236}">
                <a16:creationId xmlns:a16="http://schemas.microsoft.com/office/drawing/2014/main" id="{61F834E0-7A62-409B-A506-1E38DEE2863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168118" y="5024276"/>
            <a:ext cx="342872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41" name="Espace réservé du texte 2">
            <a:extLst>
              <a:ext uri="{FF2B5EF4-FFF2-40B4-BE49-F238E27FC236}">
                <a16:creationId xmlns:a16="http://schemas.microsoft.com/office/drawing/2014/main" id="{A0828C5A-33F2-440C-9AD0-7EC31C1E35F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170237" y="4613277"/>
            <a:ext cx="3426605" cy="380197"/>
          </a:xfrm>
          <a:prstGeom prst="rect">
            <a:avLst/>
          </a:prstGeom>
          <a:solidFill>
            <a:srgbClr val="E25E0A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B12E7226-580C-4A25-9F6E-F795980FA4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099" y="6808006"/>
            <a:ext cx="626550" cy="495581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D130092-088A-4634-9439-871428E802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758" y="6623901"/>
            <a:ext cx="756423" cy="686904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D8848F3C-9D13-41B1-ADC4-E918B1D522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65" y="6764672"/>
            <a:ext cx="284396" cy="425014"/>
          </a:xfrm>
          <a:prstGeom prst="rect">
            <a:avLst/>
          </a:prstGeom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49625C4A-941B-4DB7-ADAD-A808297518E0}"/>
              </a:ext>
            </a:extLst>
          </p:cNvPr>
          <p:cNvSpPr txBox="1"/>
          <p:nvPr userDrawn="1"/>
        </p:nvSpPr>
        <p:spPr>
          <a:xfrm>
            <a:off x="57314" y="7174151"/>
            <a:ext cx="986936" cy="1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14" dirty="0">
                <a:latin typeface="Roboto" pitchFamily="2" charset="0"/>
                <a:ea typeface="Roboto" pitchFamily="2" charset="0"/>
              </a:rPr>
              <a:t>Avec le soutien de </a:t>
            </a:r>
          </a:p>
        </p:txBody>
      </p:sp>
      <p:pic>
        <p:nvPicPr>
          <p:cNvPr id="43" name="Image 4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ADDE3EC3-A92D-4AE0-A3D9-C2A36495DA0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647" y="6938406"/>
            <a:ext cx="955906" cy="34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79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- 6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97056" y="1724305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127" y="-1"/>
            <a:ext cx="10707940" cy="1083954"/>
          </a:xfrm>
          <a:prstGeom prst="rect">
            <a:avLst/>
          </a:prstGeom>
          <a:solidFill>
            <a:srgbClr val="806192"/>
          </a:solidFill>
          <a:effectLst/>
        </p:spPr>
        <p:txBody>
          <a:bodyPr anchor="ctr">
            <a:noAutofit/>
          </a:bodyPr>
          <a:lstStyle>
            <a:lvl1pPr algn="l">
              <a:defRPr sz="3508" kern="1200" cap="all" spc="88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période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083953"/>
            <a:ext cx="10707940" cy="553977"/>
          </a:xfrm>
          <a:prstGeom prst="rect">
            <a:avLst/>
          </a:prstGeom>
          <a:solidFill>
            <a:srgbClr val="F6C056"/>
          </a:solidFill>
        </p:spPr>
        <p:txBody>
          <a:bodyPr>
            <a:normAutofit/>
          </a:bodyPr>
          <a:lstStyle>
            <a:lvl1pPr marL="0" indent="0" algn="l">
              <a:buNone/>
              <a:defRPr sz="2105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marL="0" marR="0" lvl="0" indent="0" algn="l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STRUCTURE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7056" y="21815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4435" y="1757412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34707D96-5AA6-43E4-91C5-61F9D8DF0303}"/>
              </a:ext>
            </a:extLst>
          </p:cNvPr>
          <p:cNvSpPr/>
          <p:nvPr userDrawn="1"/>
        </p:nvSpPr>
        <p:spPr>
          <a:xfrm>
            <a:off x="3605219" y="1724305"/>
            <a:ext cx="3492340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FCA8E94-77A9-4FAA-8B4A-82D0F6569173}"/>
              </a:ext>
            </a:extLst>
          </p:cNvPr>
          <p:cNvSpPr/>
          <p:nvPr userDrawn="1"/>
        </p:nvSpPr>
        <p:spPr>
          <a:xfrm>
            <a:off x="7148302" y="1724305"/>
            <a:ext cx="3437541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017905FE-6964-426C-AB14-24A81C353EB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638087" y="1750511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BE37C16-EFB8-4D55-B523-85342E908F7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7087" y="217574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1" name="Espace réservé du texte 36">
            <a:extLst>
              <a:ext uri="{FF2B5EF4-FFF2-40B4-BE49-F238E27FC236}">
                <a16:creationId xmlns:a16="http://schemas.microsoft.com/office/drawing/2014/main" id="{3B1310B0-8547-43F2-B81E-DAA110FB154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157118" y="21667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CD4B0069-B3DC-4981-96E7-788D76DE8E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59238" y="1755730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3" name="Rectangle 10">
            <a:extLst>
              <a:ext uri="{FF2B5EF4-FFF2-40B4-BE49-F238E27FC236}">
                <a16:creationId xmlns:a16="http://schemas.microsoft.com/office/drawing/2014/main" id="{17DF5673-E2E8-4A51-B593-D62E5B926819}"/>
              </a:ext>
            </a:extLst>
          </p:cNvPr>
          <p:cNvSpPr/>
          <p:nvPr userDrawn="1"/>
        </p:nvSpPr>
        <p:spPr>
          <a:xfrm>
            <a:off x="108056" y="4589319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Espace réservé du texte 36">
            <a:extLst>
              <a:ext uri="{FF2B5EF4-FFF2-40B4-BE49-F238E27FC236}">
                <a16:creationId xmlns:a16="http://schemas.microsoft.com/office/drawing/2014/main" id="{7376A4F0-35CC-427F-82BF-5693AE8335C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8056" y="5061474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5" name="Espace réservé du texte 2">
            <a:extLst>
              <a:ext uri="{FF2B5EF4-FFF2-40B4-BE49-F238E27FC236}">
                <a16:creationId xmlns:a16="http://schemas.microsoft.com/office/drawing/2014/main" id="{4CA7EDA6-B7F5-4F5F-960A-FD23B705E21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434" y="4614959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2D23B481-216A-4854-B2E6-773F9670F7FC}"/>
              </a:ext>
            </a:extLst>
          </p:cNvPr>
          <p:cNvSpPr/>
          <p:nvPr userDrawn="1"/>
        </p:nvSpPr>
        <p:spPr>
          <a:xfrm>
            <a:off x="3616219" y="4589319"/>
            <a:ext cx="3492340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DC69B532-3906-4188-BD25-A988561492E9}"/>
              </a:ext>
            </a:extLst>
          </p:cNvPr>
          <p:cNvSpPr/>
          <p:nvPr userDrawn="1"/>
        </p:nvSpPr>
        <p:spPr>
          <a:xfrm>
            <a:off x="7159302" y="4581853"/>
            <a:ext cx="3437541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Espace réservé du texte 2">
            <a:extLst>
              <a:ext uri="{FF2B5EF4-FFF2-40B4-BE49-F238E27FC236}">
                <a16:creationId xmlns:a16="http://schemas.microsoft.com/office/drawing/2014/main" id="{E6ECD20E-0A2F-4FE3-B029-D76E5E5598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649086" y="4608059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9" name="Espace réservé du texte 36">
            <a:extLst>
              <a:ext uri="{FF2B5EF4-FFF2-40B4-BE49-F238E27FC236}">
                <a16:creationId xmlns:a16="http://schemas.microsoft.com/office/drawing/2014/main" id="{BA9E873B-D2A9-43B3-975F-543B68ACED2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638085" y="5033296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40" name="Espace réservé du texte 36">
            <a:extLst>
              <a:ext uri="{FF2B5EF4-FFF2-40B4-BE49-F238E27FC236}">
                <a16:creationId xmlns:a16="http://schemas.microsoft.com/office/drawing/2014/main" id="{61F834E0-7A62-409B-A506-1E38DEE2863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168118" y="5024276"/>
            <a:ext cx="342872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41" name="Espace réservé du texte 2">
            <a:extLst>
              <a:ext uri="{FF2B5EF4-FFF2-40B4-BE49-F238E27FC236}">
                <a16:creationId xmlns:a16="http://schemas.microsoft.com/office/drawing/2014/main" id="{A0828C5A-33F2-440C-9AD0-7EC31C1E35F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170237" y="4613277"/>
            <a:ext cx="3426605" cy="380197"/>
          </a:xfrm>
          <a:prstGeom prst="rect">
            <a:avLst/>
          </a:prstGeom>
          <a:solidFill>
            <a:srgbClr val="F6C056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B12E7226-580C-4A25-9F6E-F795980FA4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099" y="6808006"/>
            <a:ext cx="626550" cy="495581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D130092-088A-4634-9439-871428E802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758" y="6623901"/>
            <a:ext cx="756423" cy="686904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D8848F3C-9D13-41B1-ADC4-E918B1D522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65" y="6764672"/>
            <a:ext cx="284396" cy="425014"/>
          </a:xfrm>
          <a:prstGeom prst="rect">
            <a:avLst/>
          </a:prstGeom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49625C4A-941B-4DB7-ADAD-A808297518E0}"/>
              </a:ext>
            </a:extLst>
          </p:cNvPr>
          <p:cNvSpPr txBox="1"/>
          <p:nvPr userDrawn="1"/>
        </p:nvSpPr>
        <p:spPr>
          <a:xfrm>
            <a:off x="57314" y="7174151"/>
            <a:ext cx="986936" cy="1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14" dirty="0">
                <a:latin typeface="Roboto" pitchFamily="2" charset="0"/>
                <a:ea typeface="Roboto" pitchFamily="2" charset="0"/>
              </a:rPr>
              <a:t>Avec le soutien de </a:t>
            </a:r>
          </a:p>
        </p:txBody>
      </p:sp>
      <p:pic>
        <p:nvPicPr>
          <p:cNvPr id="43" name="Image 4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ADDE3EC3-A92D-4AE0-A3D9-C2A36495DA0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647" y="6938406"/>
            <a:ext cx="955906" cy="34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13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 - 6 cas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10">
            <a:extLst>
              <a:ext uri="{FF2B5EF4-FFF2-40B4-BE49-F238E27FC236}">
                <a16:creationId xmlns:a16="http://schemas.microsoft.com/office/drawing/2014/main" id="{D732F6CD-71D3-4F6F-9F98-BCD77B0BD581}"/>
              </a:ext>
            </a:extLst>
          </p:cNvPr>
          <p:cNvSpPr/>
          <p:nvPr userDrawn="1"/>
        </p:nvSpPr>
        <p:spPr>
          <a:xfrm>
            <a:off x="97056" y="1724305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Titre 17">
            <a:extLst>
              <a:ext uri="{FF2B5EF4-FFF2-40B4-BE49-F238E27FC236}">
                <a16:creationId xmlns:a16="http://schemas.microsoft.com/office/drawing/2014/main" id="{E03BF31E-628C-44FB-82AA-A7655C6BE0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6127" y="-1"/>
            <a:ext cx="10707940" cy="1083954"/>
          </a:xfrm>
          <a:prstGeom prst="rect">
            <a:avLst/>
          </a:prstGeom>
          <a:solidFill>
            <a:srgbClr val="806192"/>
          </a:solidFill>
          <a:effectLst/>
        </p:spPr>
        <p:txBody>
          <a:bodyPr anchor="ctr">
            <a:noAutofit/>
          </a:bodyPr>
          <a:lstStyle>
            <a:lvl1pPr algn="l">
              <a:defRPr sz="3508" kern="1200" cap="all" spc="88" normalizeH="0" baseline="0">
                <a:solidFill>
                  <a:srgbClr val="FFFFFF"/>
                </a:solidFill>
                <a:latin typeface="The Bold Font" pitchFamily="2" charset="0"/>
                <a:cs typeface="The Bold Font" pitchFamily="2" charset="0"/>
              </a:defRPr>
            </a:lvl1pPr>
          </a:lstStyle>
          <a:p>
            <a:r>
              <a:rPr lang="fr-FR" dirty="0"/>
              <a:t>période</a:t>
            </a:r>
          </a:p>
        </p:txBody>
      </p:sp>
      <p:sp>
        <p:nvSpPr>
          <p:cNvPr id="11" name="Espace réservé du texte 21">
            <a:extLst>
              <a:ext uri="{FF2B5EF4-FFF2-40B4-BE49-F238E27FC236}">
                <a16:creationId xmlns:a16="http://schemas.microsoft.com/office/drawing/2014/main" id="{F2C7C6BA-25F3-40D9-BCE9-C35CB482CA8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931" y="1083953"/>
            <a:ext cx="10678882" cy="553977"/>
          </a:xfrm>
          <a:prstGeom prst="rect">
            <a:avLst/>
          </a:prstGeom>
          <a:solidFill>
            <a:srgbClr val="D1E64E"/>
          </a:solidFill>
        </p:spPr>
        <p:txBody>
          <a:bodyPr>
            <a:normAutofit/>
          </a:bodyPr>
          <a:lstStyle>
            <a:lvl1pPr marL="0" indent="0" algn="l">
              <a:buNone/>
              <a:defRPr sz="2105" cap="none" baseline="0">
                <a:solidFill>
                  <a:schemeClr val="bg1"/>
                </a:solidFill>
                <a:latin typeface="The Bold Font" pitchFamily="2" charset="0"/>
                <a:ea typeface="Roboto" pitchFamily="2" charset="0"/>
              </a:defRPr>
            </a:lvl1pPr>
          </a:lstStyle>
          <a:p>
            <a:pPr marL="0" marR="0" lvl="0" indent="0" algn="l" defTabSz="40096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fr-FR" dirty="0"/>
              <a:t>STRUCTURE</a:t>
            </a:r>
          </a:p>
        </p:txBody>
      </p:sp>
      <p:sp>
        <p:nvSpPr>
          <p:cNvPr id="23" name="Espace réservé du texte 36">
            <a:extLst>
              <a:ext uri="{FF2B5EF4-FFF2-40B4-BE49-F238E27FC236}">
                <a16:creationId xmlns:a16="http://schemas.microsoft.com/office/drawing/2014/main" id="{2B29A636-64CF-449B-9C48-2BA5450C883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7056" y="21815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12" name="Espace réservé du texte 2">
            <a:extLst>
              <a:ext uri="{FF2B5EF4-FFF2-40B4-BE49-F238E27FC236}">
                <a16:creationId xmlns:a16="http://schemas.microsoft.com/office/drawing/2014/main" id="{482C40EA-8930-4C9F-B826-4157194DEB1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7365" y="1757412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34707D96-5AA6-43E4-91C5-61F9D8DF0303}"/>
              </a:ext>
            </a:extLst>
          </p:cNvPr>
          <p:cNvSpPr/>
          <p:nvPr userDrawn="1"/>
        </p:nvSpPr>
        <p:spPr>
          <a:xfrm>
            <a:off x="3605219" y="1724305"/>
            <a:ext cx="3492340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Rectangle 10">
            <a:extLst>
              <a:ext uri="{FF2B5EF4-FFF2-40B4-BE49-F238E27FC236}">
                <a16:creationId xmlns:a16="http://schemas.microsoft.com/office/drawing/2014/main" id="{BFCA8E94-77A9-4FAA-8B4A-82D0F6569173}"/>
              </a:ext>
            </a:extLst>
          </p:cNvPr>
          <p:cNvSpPr/>
          <p:nvPr userDrawn="1"/>
        </p:nvSpPr>
        <p:spPr>
          <a:xfrm>
            <a:off x="7148302" y="1724305"/>
            <a:ext cx="3437541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017905FE-6964-426C-AB14-24A81C353EB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651017" y="1750511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0" name="Espace réservé du texte 36">
            <a:extLst>
              <a:ext uri="{FF2B5EF4-FFF2-40B4-BE49-F238E27FC236}">
                <a16:creationId xmlns:a16="http://schemas.microsoft.com/office/drawing/2014/main" id="{3BE37C16-EFB8-4D55-B523-85342E908F72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3627087" y="217574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1" name="Espace réservé du texte 36">
            <a:extLst>
              <a:ext uri="{FF2B5EF4-FFF2-40B4-BE49-F238E27FC236}">
                <a16:creationId xmlns:a16="http://schemas.microsoft.com/office/drawing/2014/main" id="{3B1310B0-8547-43F2-B81E-DAA110FB154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157118" y="2166729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2" name="Espace réservé du texte 2">
            <a:extLst>
              <a:ext uri="{FF2B5EF4-FFF2-40B4-BE49-F238E27FC236}">
                <a16:creationId xmlns:a16="http://schemas.microsoft.com/office/drawing/2014/main" id="{CD4B0069-B3DC-4981-96E7-788D76DE8E2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172169" y="1755730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3" name="Rectangle 10">
            <a:extLst>
              <a:ext uri="{FF2B5EF4-FFF2-40B4-BE49-F238E27FC236}">
                <a16:creationId xmlns:a16="http://schemas.microsoft.com/office/drawing/2014/main" id="{17DF5673-E2E8-4A51-B593-D62E5B926819}"/>
              </a:ext>
            </a:extLst>
          </p:cNvPr>
          <p:cNvSpPr/>
          <p:nvPr userDrawn="1"/>
        </p:nvSpPr>
        <p:spPr>
          <a:xfrm>
            <a:off x="108056" y="4589319"/>
            <a:ext cx="3448605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4" name="Espace réservé du texte 36">
            <a:extLst>
              <a:ext uri="{FF2B5EF4-FFF2-40B4-BE49-F238E27FC236}">
                <a16:creationId xmlns:a16="http://schemas.microsoft.com/office/drawing/2014/main" id="{7376A4F0-35CC-427F-82BF-5693AE8335C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08056" y="5061474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35" name="Espace réservé du texte 2">
            <a:extLst>
              <a:ext uri="{FF2B5EF4-FFF2-40B4-BE49-F238E27FC236}">
                <a16:creationId xmlns:a16="http://schemas.microsoft.com/office/drawing/2014/main" id="{4CA7EDA6-B7F5-4F5F-960A-FD23B705E21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8397" y="4614959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2D23B481-216A-4854-B2E6-773F9670F7FC}"/>
              </a:ext>
            </a:extLst>
          </p:cNvPr>
          <p:cNvSpPr/>
          <p:nvPr userDrawn="1"/>
        </p:nvSpPr>
        <p:spPr>
          <a:xfrm>
            <a:off x="3616219" y="4589319"/>
            <a:ext cx="3492340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DC69B532-3906-4188-BD25-A988561492E9}"/>
              </a:ext>
            </a:extLst>
          </p:cNvPr>
          <p:cNvSpPr/>
          <p:nvPr userDrawn="1"/>
        </p:nvSpPr>
        <p:spPr>
          <a:xfrm>
            <a:off x="7159302" y="4581853"/>
            <a:ext cx="3437541" cy="2779715"/>
          </a:xfrm>
          <a:prstGeom prst="rect">
            <a:avLst/>
          </a:prstGeom>
          <a:noFill/>
          <a:ln w="3175" cap="flat">
            <a:solidFill>
              <a:schemeClr val="tx1">
                <a:lumMod val="50000"/>
                <a:lumOff val="50000"/>
              </a:schemeClr>
            </a:solidFill>
            <a:prstDash val="sysDot"/>
          </a:ln>
          <a:effectLst>
            <a:outerShdw dist="22997" dir="5400000" algn="tl">
              <a:srgbClr val="000000">
                <a:alpha val="35000"/>
              </a:srgbClr>
            </a:outerShdw>
          </a:effectLst>
        </p:spPr>
        <p:txBody>
          <a:bodyPr vert="horz" wrap="square" lIns="80189" tIns="40094" rIns="80189" bIns="40094" anchor="t" anchorCtr="0" compatLnSpc="1">
            <a:noAutofit/>
          </a:bodyPr>
          <a:lstStyle/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105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  <a:p>
            <a:pPr marL="0" marR="0" lvl="0" indent="0" algn="l" defTabSz="40096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579" b="1" i="0" u="none" strike="noStrike" kern="1200" cap="none" spc="0" baseline="0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Espace réservé du texte 2">
            <a:extLst>
              <a:ext uri="{FF2B5EF4-FFF2-40B4-BE49-F238E27FC236}">
                <a16:creationId xmlns:a16="http://schemas.microsoft.com/office/drawing/2014/main" id="{E6ECD20E-0A2F-4FE3-B029-D76E5E5598E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3652048" y="4608059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sp>
        <p:nvSpPr>
          <p:cNvPr id="39" name="Espace réservé du texte 36">
            <a:extLst>
              <a:ext uri="{FF2B5EF4-FFF2-40B4-BE49-F238E27FC236}">
                <a16:creationId xmlns:a16="http://schemas.microsoft.com/office/drawing/2014/main" id="{BA9E873B-D2A9-43B3-975F-543B68ACED28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638085" y="5033296"/>
            <a:ext cx="344860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40" name="Espace réservé du texte 36">
            <a:extLst>
              <a:ext uri="{FF2B5EF4-FFF2-40B4-BE49-F238E27FC236}">
                <a16:creationId xmlns:a16="http://schemas.microsoft.com/office/drawing/2014/main" id="{61F834E0-7A62-409B-A506-1E38DEE28635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168118" y="5024276"/>
            <a:ext cx="3428725" cy="2300092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>
              <a:defRPr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  <a:lvl3pPr marL="0" indent="0" algn="ctr">
              <a:spcBef>
                <a:spcPts val="526"/>
              </a:spcBef>
              <a:spcAft>
                <a:spcPts val="526"/>
              </a:spcAft>
              <a:buNone/>
              <a:defRPr sz="1579"/>
            </a:lvl3pPr>
          </a:lstStyle>
          <a:p>
            <a:pPr lvl="0"/>
            <a:r>
              <a:rPr lang="fr-FR" dirty="0"/>
              <a:t>Groupe / Activité</a:t>
            </a:r>
          </a:p>
        </p:txBody>
      </p:sp>
      <p:sp>
        <p:nvSpPr>
          <p:cNvPr id="41" name="Espace réservé du texte 2">
            <a:extLst>
              <a:ext uri="{FF2B5EF4-FFF2-40B4-BE49-F238E27FC236}">
                <a16:creationId xmlns:a16="http://schemas.microsoft.com/office/drawing/2014/main" id="{A0828C5A-33F2-440C-9AD0-7EC31C1E35F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140332" y="4613277"/>
            <a:ext cx="3426605" cy="380197"/>
          </a:xfrm>
          <a:prstGeom prst="rect">
            <a:avLst/>
          </a:prstGeom>
          <a:solidFill>
            <a:srgbClr val="D1E64E"/>
          </a:solidFill>
        </p:spPr>
        <p:txBody>
          <a:bodyPr/>
          <a:lstStyle>
            <a:lvl1pPr marL="0" indent="0" algn="ctr">
              <a:buNone/>
              <a:defRPr sz="1403">
                <a:solidFill>
                  <a:schemeClr val="bg1"/>
                </a:solidFill>
                <a:latin typeface="The Bold Fon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fr-FR" dirty="0"/>
              <a:t>Date</a:t>
            </a:r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B12E7226-580C-4A25-9F6E-F795980FA4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9099" y="6808006"/>
            <a:ext cx="626550" cy="495581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3D130092-088A-4634-9439-871428E8023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758" y="6623901"/>
            <a:ext cx="756423" cy="686904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D8848F3C-9D13-41B1-ADC4-E918B1D522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165" y="6764672"/>
            <a:ext cx="284396" cy="425014"/>
          </a:xfrm>
          <a:prstGeom prst="rect">
            <a:avLst/>
          </a:prstGeom>
        </p:spPr>
      </p:pic>
      <p:sp>
        <p:nvSpPr>
          <p:cNvPr id="42" name="ZoneTexte 41">
            <a:extLst>
              <a:ext uri="{FF2B5EF4-FFF2-40B4-BE49-F238E27FC236}">
                <a16:creationId xmlns:a16="http://schemas.microsoft.com/office/drawing/2014/main" id="{49625C4A-941B-4DB7-ADAD-A808297518E0}"/>
              </a:ext>
            </a:extLst>
          </p:cNvPr>
          <p:cNvSpPr txBox="1"/>
          <p:nvPr userDrawn="1"/>
        </p:nvSpPr>
        <p:spPr>
          <a:xfrm>
            <a:off x="57314" y="7174151"/>
            <a:ext cx="986936" cy="186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14" dirty="0">
                <a:latin typeface="Roboto" pitchFamily="2" charset="0"/>
                <a:ea typeface="Roboto" pitchFamily="2" charset="0"/>
              </a:rPr>
              <a:t>Avec le soutien de </a:t>
            </a:r>
          </a:p>
        </p:txBody>
      </p:sp>
      <p:pic>
        <p:nvPicPr>
          <p:cNvPr id="43" name="Image 42" descr="Une image contenant dessin&#10;&#10;Description générée automatiquement">
            <a:extLst>
              <a:ext uri="{FF2B5EF4-FFF2-40B4-BE49-F238E27FC236}">
                <a16:creationId xmlns:a16="http://schemas.microsoft.com/office/drawing/2014/main" id="{ADDE3EC3-A92D-4AE0-A3D9-C2A36495DA0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4647" y="6938406"/>
            <a:ext cx="955906" cy="346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03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21"/>
          <p:cNvSpPr txBox="1">
            <a:spLocks/>
          </p:cNvSpPr>
          <p:nvPr userDrawn="1"/>
        </p:nvSpPr>
        <p:spPr>
          <a:xfrm>
            <a:off x="-76761" y="6953072"/>
            <a:ext cx="10691813" cy="58309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052" dirty="0"/>
          </a:p>
        </p:txBody>
      </p:sp>
    </p:spTree>
    <p:extLst>
      <p:ext uri="{BB962C8B-B14F-4D97-AF65-F5344CB8AC3E}">
        <p14:creationId xmlns:p14="http://schemas.microsoft.com/office/powerpoint/2010/main" val="30439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defTabSz="400964" rtl="0" eaLnBrk="1" latinLnBrk="0" hangingPunct="1"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400964" rtl="0" eaLnBrk="1" latinLnBrk="0" hangingPunct="1">
        <a:spcBef>
          <a:spcPct val="20000"/>
        </a:spcBef>
        <a:buFont typeface="Arial"/>
        <a:buNone/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651567" indent="-250603" algn="l" defTabSz="400964" rtl="0" eaLnBrk="1" latinLnBrk="0" hangingPunct="1">
        <a:spcBef>
          <a:spcPct val="20000"/>
        </a:spcBef>
        <a:buFont typeface="Arial"/>
        <a:buChar char="–"/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400964" rtl="0" eaLnBrk="1" latinLnBrk="0" hangingPunct="1">
        <a:spcBef>
          <a:spcPct val="20000"/>
        </a:spcBef>
        <a:buFont typeface="Arial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400964" rtl="0" eaLnBrk="1" latinLnBrk="0" hangingPunct="1">
        <a:spcBef>
          <a:spcPct val="20000"/>
        </a:spcBef>
        <a:buFont typeface="Arial"/>
        <a:buChar char="–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400964" rtl="0" eaLnBrk="1" latinLnBrk="0" hangingPunct="1">
        <a:spcBef>
          <a:spcPct val="20000"/>
        </a:spcBef>
        <a:buFont typeface="Arial"/>
        <a:buChar char="»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400964" rtl="0" eaLnBrk="1" latinLnBrk="0" hangingPunct="1">
        <a:spcBef>
          <a:spcPct val="20000"/>
        </a:spcBef>
        <a:buFont typeface="Arial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400964" rtl="0" eaLnBrk="1" latinLnBrk="0" hangingPunct="1">
        <a:spcBef>
          <a:spcPct val="20000"/>
        </a:spcBef>
        <a:buFont typeface="Arial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400964" rtl="0" eaLnBrk="1" latinLnBrk="0" hangingPunct="1">
        <a:spcBef>
          <a:spcPct val="20000"/>
        </a:spcBef>
        <a:buFont typeface="Arial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400964" rtl="0" eaLnBrk="1" latinLnBrk="0" hangingPunct="1">
        <a:spcBef>
          <a:spcPct val="20000"/>
        </a:spcBef>
        <a:buFont typeface="Arial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0096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40096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40096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40096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40096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40096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40096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40096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40096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t="-31000" b="-31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5A7C05-1DCA-E3B9-1630-5C06C7A077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68661086-3CA9-9355-4488-2FA3CC05C1B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6192"/>
          </a:solidFill>
        </p:spPr>
        <p:txBody>
          <a:bodyPr/>
          <a:lstStyle/>
          <a:p>
            <a:r>
              <a:rPr lang="fr-FR" sz="3600" dirty="0"/>
              <a:t>vacances d’ÉTÉ JUILLET 2025	</a:t>
            </a:r>
            <a:br>
              <a:rPr lang="fr-FR" sz="3600" dirty="0"/>
            </a:br>
            <a:r>
              <a:rPr lang="fr-FR" sz="3600" dirty="0"/>
              <a:t>espace jeunesse 11-17</a:t>
            </a:r>
          </a:p>
        </p:txBody>
      </p:sp>
      <p:sp>
        <p:nvSpPr>
          <p:cNvPr id="135" name="Espace réservé du texte 134">
            <a:extLst>
              <a:ext uri="{FF2B5EF4-FFF2-40B4-BE49-F238E27FC236}">
                <a16:creationId xmlns:a16="http://schemas.microsoft.com/office/drawing/2014/main" id="{433A46D2-4335-AE38-3D6C-7993F48EDD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2000" dirty="0"/>
              <a:t>L’Histoire du cinéma 												 Inscriptions au 06.68.30.64.14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AD866A2-960E-6233-20D5-A290D2563AD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endParaRPr lang="fr-FR" sz="1600" dirty="0"/>
          </a:p>
          <a:p>
            <a:pPr>
              <a:lnSpc>
                <a:spcPct val="150000"/>
              </a:lnSpc>
            </a:pPr>
            <a:r>
              <a:rPr lang="fr-FR" sz="1600" b="1" i="1" dirty="0"/>
              <a:t>Grand jeu </a:t>
            </a:r>
          </a:p>
          <a:p>
            <a:pPr>
              <a:lnSpc>
                <a:spcPct val="150000"/>
              </a:lnSpc>
            </a:pPr>
            <a:r>
              <a:rPr lang="fr-FR" sz="1600" dirty="0"/>
              <a:t>  Quiz pour cinéphiles et blind test inspiré des affiches de cinéma exposées sur le mur</a:t>
            </a:r>
          </a:p>
        </p:txBody>
      </p:sp>
      <p:sp>
        <p:nvSpPr>
          <p:cNvPr id="136" name="Espace réservé du texte 135">
            <a:extLst>
              <a:ext uri="{FF2B5EF4-FFF2-40B4-BE49-F238E27FC236}">
                <a16:creationId xmlns:a16="http://schemas.microsoft.com/office/drawing/2014/main" id="{9213C99C-D98C-4946-C163-DF2A54C8E9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07/07</a:t>
            </a:r>
          </a:p>
        </p:txBody>
      </p:sp>
      <p:sp>
        <p:nvSpPr>
          <p:cNvPr id="138" name="Espace réservé du texte 137">
            <a:extLst>
              <a:ext uri="{FF2B5EF4-FFF2-40B4-BE49-F238E27FC236}">
                <a16:creationId xmlns:a16="http://schemas.microsoft.com/office/drawing/2014/main" id="{8B0E95E1-4A2C-B020-A7B1-0E0CAE1C69A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fr-FR" dirty="0"/>
              <a:t>08/07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DD0990-5731-B3A7-3DCE-F78073369858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/>
          </a:bodyPr>
          <a:lstStyle/>
          <a:p>
            <a:endParaRPr lang="fr-FR" sz="1600" dirty="0"/>
          </a:p>
          <a:p>
            <a:pPr>
              <a:lnSpc>
                <a:spcPct val="150000"/>
              </a:lnSpc>
            </a:pPr>
            <a:r>
              <a:rPr lang="fr-FR" sz="1600" b="1" i="1" dirty="0"/>
              <a:t>Activité </a:t>
            </a:r>
            <a:endParaRPr lang="fr-FR" sz="1600" dirty="0"/>
          </a:p>
          <a:p>
            <a:r>
              <a:rPr lang="fr-FR" sz="1600" dirty="0"/>
              <a:t>Crée ton propre zootrope et thaumatrope lors de cet atelier créatif ! </a:t>
            </a:r>
            <a:endParaRPr lang="fr-FR" sz="1600" b="1" dirty="0"/>
          </a:p>
        </p:txBody>
      </p:sp>
      <p:sp>
        <p:nvSpPr>
          <p:cNvPr id="140" name="Espace réservé du texte 139">
            <a:extLst>
              <a:ext uri="{FF2B5EF4-FFF2-40B4-BE49-F238E27FC236}">
                <a16:creationId xmlns:a16="http://schemas.microsoft.com/office/drawing/2014/main" id="{650AF6F4-5EA8-ED7A-4E20-DF68D2815DC4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 anchor="t"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fr-FR" sz="1600" b="1" i="1" dirty="0"/>
              <a:t>Atelier culinaire</a:t>
            </a:r>
          </a:p>
          <a:p>
            <a:pPr>
              <a:lnSpc>
                <a:spcPct val="160000"/>
              </a:lnSpc>
            </a:pPr>
            <a:r>
              <a:rPr lang="fr-FR" sz="1600" dirty="0" err="1"/>
              <a:t>Movie</a:t>
            </a:r>
            <a:r>
              <a:rPr lang="fr-FR" sz="1600" dirty="0"/>
              <a:t> Cookies :</a:t>
            </a:r>
          </a:p>
          <a:p>
            <a:pPr>
              <a:lnSpc>
                <a:spcPct val="160000"/>
              </a:lnSpc>
            </a:pPr>
            <a:r>
              <a:rPr lang="fr-FR" sz="1600" dirty="0"/>
              <a:t> le snack parfait pour ta séance film !</a:t>
            </a:r>
            <a:endParaRPr lang="fr-FR" sz="1600" b="1" i="1" dirty="0"/>
          </a:p>
          <a:p>
            <a:pPr>
              <a:lnSpc>
                <a:spcPct val="160000"/>
              </a:lnSpc>
            </a:pPr>
            <a:r>
              <a:rPr lang="fr-FR" sz="1600" b="1" i="1" dirty="0"/>
              <a:t>Activité </a:t>
            </a:r>
          </a:p>
          <a:p>
            <a:pPr>
              <a:lnSpc>
                <a:spcPct val="160000"/>
              </a:lnSpc>
            </a:pPr>
            <a:r>
              <a:rPr lang="fr-FR" sz="1600" dirty="0"/>
              <a:t>Animations sportives proposées sur les « Terrasses d’été »</a:t>
            </a:r>
            <a:endParaRPr lang="fr-FR" sz="1600" b="1" dirty="0"/>
          </a:p>
        </p:txBody>
      </p:sp>
      <p:sp>
        <p:nvSpPr>
          <p:cNvPr id="141" name="Espace réservé du texte 140">
            <a:extLst>
              <a:ext uri="{FF2B5EF4-FFF2-40B4-BE49-F238E27FC236}">
                <a16:creationId xmlns:a16="http://schemas.microsoft.com/office/drawing/2014/main" id="{618909D2-2276-9CFD-1E23-6224797988F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fr-FR" dirty="0"/>
              <a:t>09/07</a:t>
            </a:r>
          </a:p>
        </p:txBody>
      </p:sp>
      <p:sp>
        <p:nvSpPr>
          <p:cNvPr id="142" name="Espace réservé du texte 141">
            <a:extLst>
              <a:ext uri="{FF2B5EF4-FFF2-40B4-BE49-F238E27FC236}">
                <a16:creationId xmlns:a16="http://schemas.microsoft.com/office/drawing/2014/main" id="{29C1D83B-9E1B-6DAF-9662-644F301CD2EC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1600" b="1" i="1" dirty="0"/>
              <a:t>Grand jeu</a:t>
            </a:r>
          </a:p>
          <a:p>
            <a:pPr algn="l">
              <a:lnSpc>
                <a:spcPct val="150000"/>
              </a:lnSpc>
            </a:pPr>
            <a:r>
              <a:rPr lang="fr-FR" sz="1600" i="1" dirty="0"/>
              <a:t> </a:t>
            </a:r>
            <a:r>
              <a:rPr lang="fr-FR" sz="1600" dirty="0"/>
              <a:t>Initiation au doublage et au bruitage sur des extraits de films muets</a:t>
            </a:r>
          </a:p>
          <a:p>
            <a:endParaRPr lang="fr-FR" sz="1600" dirty="0">
              <a:latin typeface="The Bold Font" pitchFamily="2" charset="0"/>
            </a:endParaRPr>
          </a:p>
        </p:txBody>
      </p:sp>
      <p:sp>
        <p:nvSpPr>
          <p:cNvPr id="143" name="Espace réservé du texte 142">
            <a:extLst>
              <a:ext uri="{FF2B5EF4-FFF2-40B4-BE49-F238E27FC236}">
                <a16:creationId xmlns:a16="http://schemas.microsoft.com/office/drawing/2014/main" id="{53D3B03A-E653-3A5B-DE49-F7E993EC47DC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fr-FR" dirty="0"/>
              <a:t>10/07</a:t>
            </a:r>
          </a:p>
        </p:txBody>
      </p:sp>
      <p:sp>
        <p:nvSpPr>
          <p:cNvPr id="144" name="Espace réservé du texte 143">
            <a:extLst>
              <a:ext uri="{FF2B5EF4-FFF2-40B4-BE49-F238E27FC236}">
                <a16:creationId xmlns:a16="http://schemas.microsoft.com/office/drawing/2014/main" id="{4F475080-4E78-91C6-AFB4-3B0BD48F0DE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fr-FR" dirty="0"/>
              <a:t>11/07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07135F4-6E04-072C-2256-7DB7C5B2607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r-FR" sz="1600" b="1" dirty="0"/>
              <a:t> Sortie </a:t>
            </a:r>
          </a:p>
          <a:p>
            <a:pPr>
              <a:lnSpc>
                <a:spcPct val="150000"/>
              </a:lnSpc>
            </a:pPr>
            <a:r>
              <a:rPr lang="fr-FR" sz="1600" dirty="0"/>
              <a:t>Découverte de la Cinémathèque française : plongée au cœur de l’histoire du cinéma à Paris</a:t>
            </a:r>
            <a:endParaRPr lang="fr-FR" sz="1600" b="1" i="1" dirty="0"/>
          </a:p>
        </p:txBody>
      </p:sp>
    </p:spTree>
    <p:extLst>
      <p:ext uri="{BB962C8B-B14F-4D97-AF65-F5344CB8AC3E}">
        <p14:creationId xmlns:p14="http://schemas.microsoft.com/office/powerpoint/2010/main" val="3698062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EF56FCF-83D2-6922-835E-F1B999FD0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C7A34D1C-53C3-3703-A646-28FA983B881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6192"/>
          </a:solidFill>
        </p:spPr>
        <p:txBody>
          <a:bodyPr/>
          <a:lstStyle/>
          <a:p>
            <a:r>
              <a:rPr lang="fr-FR" sz="3600" dirty="0"/>
              <a:t>vacances d’ÉTÉ JUILLET 2025	</a:t>
            </a:r>
            <a:br>
              <a:rPr lang="fr-FR" sz="3600" dirty="0"/>
            </a:br>
            <a:r>
              <a:rPr lang="fr-FR" sz="3600" dirty="0"/>
              <a:t>espace jeunesse 11-17</a:t>
            </a:r>
          </a:p>
        </p:txBody>
      </p:sp>
      <p:sp>
        <p:nvSpPr>
          <p:cNvPr id="135" name="Espace réservé du texte 134">
            <a:extLst>
              <a:ext uri="{FF2B5EF4-FFF2-40B4-BE49-F238E27FC236}">
                <a16:creationId xmlns:a16="http://schemas.microsoft.com/office/drawing/2014/main" id="{844A1C5D-D97D-FF94-E65F-620D0FA1CA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fr-FR" sz="2000" dirty="0"/>
              <a:t>Une journée à Hollywood		</a:t>
            </a:r>
            <a:r>
              <a:rPr lang="fr-FR" sz="2400" dirty="0"/>
              <a:t>						</a:t>
            </a:r>
            <a:r>
              <a:rPr lang="fr-FR" sz="2000" dirty="0"/>
              <a:t>	Inscriptions au 06.68.30.64.14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A58EB54-EA96-6F1E-820A-2B606B0B7E1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endParaRPr lang="fr-FR" sz="1600" dirty="0"/>
          </a:p>
          <a:p>
            <a:r>
              <a:rPr lang="fr-FR" sz="1600" b="1" i="1" dirty="0"/>
              <a:t>FÉRIÉ</a:t>
            </a:r>
          </a:p>
          <a:p>
            <a:endParaRPr lang="fr-FR" sz="1600" i="1" dirty="0"/>
          </a:p>
        </p:txBody>
      </p:sp>
      <p:sp>
        <p:nvSpPr>
          <p:cNvPr id="136" name="Espace réservé du texte 135">
            <a:extLst>
              <a:ext uri="{FF2B5EF4-FFF2-40B4-BE49-F238E27FC236}">
                <a16:creationId xmlns:a16="http://schemas.microsoft.com/office/drawing/2014/main" id="{09D48211-1D96-4E51-60B6-CFE567A8272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14/07</a:t>
            </a:r>
          </a:p>
        </p:txBody>
      </p:sp>
      <p:sp>
        <p:nvSpPr>
          <p:cNvPr id="138" name="Espace réservé du texte 137">
            <a:extLst>
              <a:ext uri="{FF2B5EF4-FFF2-40B4-BE49-F238E27FC236}">
                <a16:creationId xmlns:a16="http://schemas.microsoft.com/office/drawing/2014/main" id="{FA5C03EE-53B5-BF50-C170-D70D673095C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fr-FR" dirty="0"/>
              <a:t>15/07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1DE80D-3ACC-DDDA-3158-17A33B15CAD7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/>
          </a:bodyPr>
          <a:lstStyle/>
          <a:p>
            <a:endParaRPr lang="fr-FR" sz="1600" dirty="0"/>
          </a:p>
          <a:p>
            <a:pPr>
              <a:lnSpc>
                <a:spcPct val="120000"/>
              </a:lnSpc>
            </a:pPr>
            <a:r>
              <a:rPr lang="fr-FR" sz="1600" b="1" i="1" dirty="0"/>
              <a:t>Activité </a:t>
            </a:r>
          </a:p>
          <a:p>
            <a:pPr>
              <a:lnSpc>
                <a:spcPct val="120000"/>
              </a:lnSpc>
            </a:pPr>
            <a:r>
              <a:rPr lang="fr-FR" sz="1600" dirty="0"/>
              <a:t>Atelier </a:t>
            </a:r>
            <a:r>
              <a:rPr lang="fr-FR" sz="1600" dirty="0" err="1"/>
              <a:t>Quilling</a:t>
            </a:r>
            <a:r>
              <a:rPr lang="fr-FR" sz="1600" dirty="0"/>
              <a:t> :</a:t>
            </a:r>
          </a:p>
          <a:p>
            <a:pPr>
              <a:lnSpc>
                <a:spcPct val="120000"/>
              </a:lnSpc>
            </a:pPr>
            <a:r>
              <a:rPr lang="fr-FR" sz="1600" dirty="0"/>
              <a:t> imagine et réalise ta propre toile cinématographique, en t’inspirant d’un film ou d’un dessin animé que tu aimes</a:t>
            </a:r>
          </a:p>
          <a:p>
            <a:endParaRPr lang="fr-FR" sz="1600" dirty="0"/>
          </a:p>
        </p:txBody>
      </p:sp>
      <p:sp>
        <p:nvSpPr>
          <p:cNvPr id="140" name="Espace réservé du texte 139">
            <a:extLst>
              <a:ext uri="{FF2B5EF4-FFF2-40B4-BE49-F238E27FC236}">
                <a16:creationId xmlns:a16="http://schemas.microsoft.com/office/drawing/2014/main" id="{56403736-61DD-ADC5-97C7-4E8C26751963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 anchor="t">
            <a:normAutofit/>
          </a:bodyPr>
          <a:lstStyle/>
          <a:p>
            <a:endParaRPr lang="fr-FR" sz="1600" b="1" i="1" dirty="0"/>
          </a:p>
          <a:p>
            <a:r>
              <a:rPr lang="fr-FR" sz="1600" b="1" i="1" dirty="0"/>
              <a:t>Sortie </a:t>
            </a:r>
          </a:p>
          <a:p>
            <a:r>
              <a:rPr lang="fr-FR" sz="1600" dirty="0"/>
              <a:t>Plongez dans les coulisses du Grand Rex avec la visite des Rex Studios, puis profitez de la projection du film « </a:t>
            </a:r>
            <a:r>
              <a:rPr lang="fr-FR" sz="1600" i="1" dirty="0" err="1"/>
              <a:t>Jurassic</a:t>
            </a:r>
            <a:r>
              <a:rPr lang="fr-FR" sz="1600" i="1" dirty="0"/>
              <a:t> World » : Renaissance</a:t>
            </a:r>
          </a:p>
          <a:p>
            <a:pPr>
              <a:lnSpc>
                <a:spcPct val="150000"/>
              </a:lnSpc>
            </a:pPr>
            <a:endParaRPr lang="fr-FR" sz="1600" b="1" dirty="0"/>
          </a:p>
        </p:txBody>
      </p:sp>
      <p:sp>
        <p:nvSpPr>
          <p:cNvPr id="141" name="Espace réservé du texte 140">
            <a:extLst>
              <a:ext uri="{FF2B5EF4-FFF2-40B4-BE49-F238E27FC236}">
                <a16:creationId xmlns:a16="http://schemas.microsoft.com/office/drawing/2014/main" id="{4308E162-870A-D112-09AA-BA0431FAB45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fr-FR" dirty="0"/>
              <a:t>16/07</a:t>
            </a:r>
          </a:p>
        </p:txBody>
      </p:sp>
      <p:sp>
        <p:nvSpPr>
          <p:cNvPr id="142" name="Espace réservé du texte 141">
            <a:extLst>
              <a:ext uri="{FF2B5EF4-FFF2-40B4-BE49-F238E27FC236}">
                <a16:creationId xmlns:a16="http://schemas.microsoft.com/office/drawing/2014/main" id="{5148C95F-5D17-3689-B3DB-9DD2FB749BF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20000"/>
              </a:lnSpc>
            </a:pPr>
            <a:r>
              <a:rPr lang="fr-FR" sz="1600" b="1" i="1" dirty="0"/>
              <a:t>Activité </a:t>
            </a:r>
          </a:p>
          <a:p>
            <a:pPr>
              <a:lnSpc>
                <a:spcPct val="120000"/>
              </a:lnSpc>
            </a:pPr>
            <a:r>
              <a:rPr lang="fr-FR" sz="1600" i="1" dirty="0"/>
              <a:t> Designer Fashion show </a:t>
            </a:r>
          </a:p>
          <a:p>
            <a:pPr>
              <a:lnSpc>
                <a:spcPct val="120000"/>
              </a:lnSpc>
            </a:pPr>
            <a:r>
              <a:rPr lang="fr-FR" sz="1600" dirty="0"/>
              <a:t>Crée ton t-shirt de star sur-mesure !</a:t>
            </a:r>
          </a:p>
          <a:p>
            <a:pPr>
              <a:lnSpc>
                <a:spcPct val="120000"/>
              </a:lnSpc>
            </a:pPr>
            <a:r>
              <a:rPr lang="fr-FR" sz="1600" b="1" i="1" dirty="0"/>
              <a:t>Activité </a:t>
            </a:r>
          </a:p>
          <a:p>
            <a:pPr>
              <a:lnSpc>
                <a:spcPct val="120000"/>
              </a:lnSpc>
            </a:pPr>
            <a:r>
              <a:rPr lang="fr-FR" sz="1600" i="1" dirty="0"/>
              <a:t> </a:t>
            </a:r>
            <a:r>
              <a:rPr lang="fr-FR" sz="1600" dirty="0"/>
              <a:t>Animations sportives proposées sur les « Terrasses d’été »</a:t>
            </a:r>
            <a:endParaRPr lang="fr-FR" sz="1600" b="1" dirty="0"/>
          </a:p>
          <a:p>
            <a:pPr>
              <a:lnSpc>
                <a:spcPct val="170000"/>
              </a:lnSpc>
            </a:pPr>
            <a:endParaRPr lang="fr-FR" sz="1600" i="1" dirty="0"/>
          </a:p>
          <a:p>
            <a:endParaRPr lang="fr-FR" sz="1600" b="1" dirty="0">
              <a:latin typeface="The Bold Font" pitchFamily="2" charset="0"/>
            </a:endParaRPr>
          </a:p>
        </p:txBody>
      </p:sp>
      <p:sp>
        <p:nvSpPr>
          <p:cNvPr id="143" name="Espace réservé du texte 142">
            <a:extLst>
              <a:ext uri="{FF2B5EF4-FFF2-40B4-BE49-F238E27FC236}">
                <a16:creationId xmlns:a16="http://schemas.microsoft.com/office/drawing/2014/main" id="{2CA5BEB6-B8CC-9680-E4FD-73EF4E882DE8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fr-FR" dirty="0"/>
              <a:t>17/07</a:t>
            </a:r>
          </a:p>
        </p:txBody>
      </p:sp>
      <p:sp>
        <p:nvSpPr>
          <p:cNvPr id="144" name="Espace réservé du texte 143">
            <a:extLst>
              <a:ext uri="{FF2B5EF4-FFF2-40B4-BE49-F238E27FC236}">
                <a16:creationId xmlns:a16="http://schemas.microsoft.com/office/drawing/2014/main" id="{CA0600CC-BD14-8AD7-D84C-A6E6527F442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fr-FR" dirty="0"/>
              <a:t>18/07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3B0CFF-128C-C6A7-AB0A-D710E706B86F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465749" y="5061474"/>
            <a:ext cx="3404738" cy="179652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fr-FR" sz="1600" b="1" i="1" dirty="0"/>
              <a:t>Grand jeu </a:t>
            </a:r>
          </a:p>
          <a:p>
            <a:pPr>
              <a:lnSpc>
                <a:spcPct val="120000"/>
              </a:lnSpc>
            </a:pPr>
            <a:r>
              <a:rPr lang="fr-FR" sz="1600" dirty="0"/>
              <a:t>« Paparazzi – </a:t>
            </a:r>
            <a:r>
              <a:rPr lang="fr-FR" sz="1600" dirty="0" err="1"/>
              <a:t>Wanted</a:t>
            </a:r>
            <a:r>
              <a:rPr lang="fr-FR" sz="1600" dirty="0"/>
              <a:t> » : </a:t>
            </a:r>
          </a:p>
          <a:p>
            <a:pPr>
              <a:lnSpc>
                <a:spcPct val="120000"/>
              </a:lnSpc>
            </a:pPr>
            <a:r>
              <a:rPr lang="fr-FR" sz="1600" dirty="0"/>
              <a:t>une chasse aux stars de cinéma</a:t>
            </a:r>
            <a:br>
              <a:rPr lang="fr-FR" sz="1600" dirty="0"/>
            </a:br>
            <a:r>
              <a:rPr lang="fr-FR" sz="1600" dirty="0"/>
              <a:t>Grâce à des indices inspirés de films cultes, enquête pour retrouver les célébrités cachées !</a:t>
            </a:r>
            <a:r>
              <a:rPr lang="fr-FR" sz="1600" i="1" dirty="0"/>
              <a:t> </a:t>
            </a:r>
            <a:endParaRPr lang="fr-FR" dirty="0">
              <a:latin typeface="The Bold Fo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36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18FE38-A0AF-D4DC-D5E1-48DC9CD805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E76D93FC-BB4E-6ABB-8333-5C9732D032D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6192"/>
          </a:solidFill>
        </p:spPr>
        <p:txBody>
          <a:bodyPr/>
          <a:lstStyle/>
          <a:p>
            <a:r>
              <a:rPr lang="fr-FR" sz="3600" dirty="0"/>
              <a:t>vacances d’ÉTÉ JUILLET 2025	</a:t>
            </a:r>
            <a:br>
              <a:rPr lang="fr-FR" sz="3600" dirty="0"/>
            </a:br>
            <a:r>
              <a:rPr lang="fr-FR" sz="3600" dirty="0"/>
              <a:t>espace jeunesse 11-17</a:t>
            </a:r>
          </a:p>
        </p:txBody>
      </p:sp>
      <p:sp>
        <p:nvSpPr>
          <p:cNvPr id="135" name="Espace réservé du texte 134">
            <a:extLst>
              <a:ext uri="{FF2B5EF4-FFF2-40B4-BE49-F238E27FC236}">
                <a16:creationId xmlns:a16="http://schemas.microsoft.com/office/drawing/2014/main" id="{F96157AF-BEBE-4F26-E3C3-904F9BAE55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r>
              <a:rPr lang="fr-FR" sz="1600" dirty="0"/>
              <a:t>Course à l’oscar : « Réalise ton court métrage muet en noir et blanc »      Inscriptions au 06.68.30.64.14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A321799-65AB-77E7-E1F3-B8E31D582A9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endParaRPr lang="fr-FR" sz="1600" i="1" dirty="0"/>
          </a:p>
          <a:p>
            <a:r>
              <a:rPr lang="fr-FR" sz="1600" i="1" dirty="0"/>
              <a:t>De l’idée à l’écran : écris le scénario de ton court métrage comme un vrai scénariste !</a:t>
            </a:r>
            <a:endParaRPr lang="fr-FR" sz="1600" b="1" i="1" dirty="0"/>
          </a:p>
          <a:p>
            <a:r>
              <a:rPr lang="fr-FR" sz="1600" b="1" i="1" dirty="0"/>
              <a:t>Activité </a:t>
            </a:r>
          </a:p>
          <a:p>
            <a:r>
              <a:rPr lang="fr-FR" sz="1600" dirty="0"/>
              <a:t>Première étape de création d’un court métrage : imaginer et écrire le scénario</a:t>
            </a:r>
            <a:endParaRPr lang="fr-FR" sz="1600" b="1" i="1" dirty="0"/>
          </a:p>
          <a:p>
            <a:endParaRPr lang="fr-FR" sz="1600" i="1" dirty="0"/>
          </a:p>
          <a:p>
            <a:endParaRPr lang="fr-FR" sz="1500" dirty="0"/>
          </a:p>
          <a:p>
            <a:endParaRPr lang="fr-FR" sz="1500" dirty="0"/>
          </a:p>
          <a:p>
            <a:endParaRPr lang="fr-FR" sz="1600" dirty="0"/>
          </a:p>
        </p:txBody>
      </p:sp>
      <p:sp>
        <p:nvSpPr>
          <p:cNvPr id="136" name="Espace réservé du texte 135">
            <a:extLst>
              <a:ext uri="{FF2B5EF4-FFF2-40B4-BE49-F238E27FC236}">
                <a16:creationId xmlns:a16="http://schemas.microsoft.com/office/drawing/2014/main" id="{5962DA47-99DF-A122-16F0-858B3001988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21/07</a:t>
            </a:r>
          </a:p>
        </p:txBody>
      </p:sp>
      <p:sp>
        <p:nvSpPr>
          <p:cNvPr id="138" name="Espace réservé du texte 137">
            <a:extLst>
              <a:ext uri="{FF2B5EF4-FFF2-40B4-BE49-F238E27FC236}">
                <a16:creationId xmlns:a16="http://schemas.microsoft.com/office/drawing/2014/main" id="{3C5791EB-130B-AE47-A848-F5A42EB8DAD8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fr-FR" dirty="0"/>
              <a:t>22/07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49C3C2-46F2-F742-5910-DFAC42A111D3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/>
          </a:bodyPr>
          <a:lstStyle/>
          <a:p>
            <a:endParaRPr lang="fr-FR" sz="1600" dirty="0"/>
          </a:p>
          <a:p>
            <a:endParaRPr lang="fr-FR" sz="1600" b="1" i="1" dirty="0"/>
          </a:p>
          <a:p>
            <a:r>
              <a:rPr lang="fr-FR" sz="1600" b="1" i="1" dirty="0"/>
              <a:t>Activité </a:t>
            </a:r>
          </a:p>
          <a:p>
            <a:r>
              <a:rPr lang="fr-FR" sz="1600" dirty="0"/>
              <a:t>Tournage du court métrage : cadrage, prise de son, jeu d’acteur et réalisation des scènes</a:t>
            </a:r>
          </a:p>
          <a:p>
            <a:endParaRPr lang="fr-FR" sz="1600" b="1" dirty="0"/>
          </a:p>
        </p:txBody>
      </p:sp>
      <p:sp>
        <p:nvSpPr>
          <p:cNvPr id="140" name="Espace réservé du texte 139">
            <a:extLst>
              <a:ext uri="{FF2B5EF4-FFF2-40B4-BE49-F238E27FC236}">
                <a16:creationId xmlns:a16="http://schemas.microsoft.com/office/drawing/2014/main" id="{6964B9E6-76CE-30EA-3441-1891B575DB15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 anchor="t">
            <a:normAutofit/>
          </a:bodyPr>
          <a:lstStyle/>
          <a:p>
            <a:endParaRPr lang="fr-FR" sz="1600" b="1" i="1" dirty="0"/>
          </a:p>
          <a:p>
            <a:endParaRPr lang="fr-FR" sz="1600" b="1" i="1" dirty="0"/>
          </a:p>
          <a:p>
            <a:r>
              <a:rPr lang="fr-FR" sz="1600" b="1" i="1" dirty="0"/>
              <a:t>Sortie </a:t>
            </a:r>
          </a:p>
          <a:p>
            <a:r>
              <a:rPr lang="fr-FR" sz="1600" dirty="0" err="1"/>
              <a:t>Aquapark</a:t>
            </a:r>
            <a:r>
              <a:rPr lang="fr-FR" sz="1600" dirty="0"/>
              <a:t> : fun et sensations à la base de loisirs de Cergy !</a:t>
            </a:r>
          </a:p>
          <a:p>
            <a:pPr>
              <a:lnSpc>
                <a:spcPct val="150000"/>
              </a:lnSpc>
            </a:pPr>
            <a:endParaRPr lang="fr-FR" sz="1600" b="1" dirty="0"/>
          </a:p>
        </p:txBody>
      </p:sp>
      <p:sp>
        <p:nvSpPr>
          <p:cNvPr id="141" name="Espace réservé du texte 140">
            <a:extLst>
              <a:ext uri="{FF2B5EF4-FFF2-40B4-BE49-F238E27FC236}">
                <a16:creationId xmlns:a16="http://schemas.microsoft.com/office/drawing/2014/main" id="{DA425148-37F3-86F0-0BB9-943712FC43C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fr-FR" dirty="0"/>
              <a:t>23/07</a:t>
            </a:r>
          </a:p>
        </p:txBody>
      </p:sp>
      <p:sp>
        <p:nvSpPr>
          <p:cNvPr id="142" name="Espace réservé du texte 141">
            <a:extLst>
              <a:ext uri="{FF2B5EF4-FFF2-40B4-BE49-F238E27FC236}">
                <a16:creationId xmlns:a16="http://schemas.microsoft.com/office/drawing/2014/main" id="{3B684C9C-2C66-C4EF-0A72-AE49887105A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anchor="t">
            <a:normAutofit/>
          </a:bodyPr>
          <a:lstStyle/>
          <a:p>
            <a:endParaRPr lang="fr-FR" sz="1600" b="1" dirty="0">
              <a:latin typeface="The Bold Font" pitchFamily="2" charset="0"/>
            </a:endParaRPr>
          </a:p>
          <a:p>
            <a:r>
              <a:rPr lang="fr-FR" sz="1600" b="1" i="1" dirty="0"/>
              <a:t>Activité</a:t>
            </a:r>
            <a:r>
              <a:rPr lang="fr-FR" sz="1600" b="1" dirty="0"/>
              <a:t> </a:t>
            </a:r>
          </a:p>
          <a:p>
            <a:r>
              <a:rPr lang="fr-FR" sz="1600" dirty="0"/>
              <a:t>Participez à la promo du court métrage : créez sa bande-annonce et son affiche ! </a:t>
            </a:r>
            <a:endParaRPr lang="fr-FR" sz="1600" b="1" dirty="0">
              <a:latin typeface="The Bold Font" pitchFamily="2" charset="0"/>
            </a:endParaRPr>
          </a:p>
          <a:p>
            <a:endParaRPr lang="fr-FR" sz="1600" dirty="0">
              <a:latin typeface="The Bold Font" pitchFamily="2" charset="0"/>
            </a:endParaRPr>
          </a:p>
        </p:txBody>
      </p:sp>
      <p:sp>
        <p:nvSpPr>
          <p:cNvPr id="143" name="Espace réservé du texte 142">
            <a:extLst>
              <a:ext uri="{FF2B5EF4-FFF2-40B4-BE49-F238E27FC236}">
                <a16:creationId xmlns:a16="http://schemas.microsoft.com/office/drawing/2014/main" id="{E4DC8861-0A80-A43A-633A-89A98B464F3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fr-FR" dirty="0"/>
              <a:t>24/07</a:t>
            </a:r>
          </a:p>
        </p:txBody>
      </p:sp>
      <p:sp>
        <p:nvSpPr>
          <p:cNvPr id="144" name="Espace réservé du texte 143">
            <a:extLst>
              <a:ext uri="{FF2B5EF4-FFF2-40B4-BE49-F238E27FC236}">
                <a16:creationId xmlns:a16="http://schemas.microsoft.com/office/drawing/2014/main" id="{5D216BB8-72F7-217C-DB92-D48E6EDFD6C1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fr-FR" dirty="0"/>
              <a:t>25/07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18796D6-3DF0-6561-E97D-F7A99273B444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5465749" y="5061473"/>
            <a:ext cx="3404738" cy="2372703"/>
          </a:xfrm>
        </p:spPr>
        <p:txBody>
          <a:bodyPr>
            <a:noAutofit/>
          </a:bodyPr>
          <a:lstStyle/>
          <a:p>
            <a:r>
              <a:rPr lang="fr-FR" sz="1600" b="1" i="1" dirty="0"/>
              <a:t>Activité </a:t>
            </a:r>
          </a:p>
          <a:p>
            <a:r>
              <a:rPr lang="fr-FR" sz="1600" i="1" dirty="0"/>
              <a:t>Finalisation du court métrage si besoin et préparation des oscars</a:t>
            </a:r>
          </a:p>
          <a:p>
            <a:r>
              <a:rPr lang="fr-FR" sz="1600" b="1" i="1" dirty="0"/>
              <a:t>Cérémonie des Oscars du court métrage 2025 (En soirée)</a:t>
            </a:r>
          </a:p>
          <a:p>
            <a:r>
              <a:rPr lang="fr-FR" sz="1600" dirty="0"/>
              <a:t>Repas convivial </a:t>
            </a:r>
          </a:p>
          <a:p>
            <a:r>
              <a:rPr lang="fr-FR" sz="1600" dirty="0"/>
              <a:t>Visionnage des courts métrages </a:t>
            </a:r>
          </a:p>
          <a:p>
            <a:r>
              <a:rPr lang="fr-FR" sz="1600" dirty="0"/>
              <a:t>Remise Oscars </a:t>
            </a:r>
          </a:p>
        </p:txBody>
      </p:sp>
    </p:spTree>
    <p:extLst>
      <p:ext uri="{BB962C8B-B14F-4D97-AF65-F5344CB8AC3E}">
        <p14:creationId xmlns:p14="http://schemas.microsoft.com/office/powerpoint/2010/main" val="354549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t="-31000" b="-31000"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9159D3-8C0A-CB6E-C7FF-ACFEC7217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>
            <a:extLst>
              <a:ext uri="{FF2B5EF4-FFF2-40B4-BE49-F238E27FC236}">
                <a16:creationId xmlns:a16="http://schemas.microsoft.com/office/drawing/2014/main" id="{BB1EEC53-0389-1EB0-3DE1-94937091442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806192"/>
          </a:solidFill>
        </p:spPr>
        <p:txBody>
          <a:bodyPr/>
          <a:lstStyle/>
          <a:p>
            <a:r>
              <a:rPr lang="fr-FR" sz="3600" dirty="0"/>
              <a:t>vacances d’ÉTÉ JUILLET 2025</a:t>
            </a:r>
            <a:br>
              <a:rPr lang="fr-FR" sz="3600" dirty="0"/>
            </a:br>
            <a:r>
              <a:rPr lang="fr-FR" sz="3600" dirty="0"/>
              <a:t>espace jeunesse 11-17 	</a:t>
            </a:r>
          </a:p>
        </p:txBody>
      </p:sp>
      <p:sp>
        <p:nvSpPr>
          <p:cNvPr id="135" name="Espace réservé du texte 134">
            <a:extLst>
              <a:ext uri="{FF2B5EF4-FFF2-40B4-BE49-F238E27FC236}">
                <a16:creationId xmlns:a16="http://schemas.microsoft.com/office/drawing/2014/main" id="{8DE5BBF3-BD8A-02F7-DA9D-5749209A6CA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sz="2700" dirty="0"/>
              <a:t> </a:t>
            </a:r>
            <a:r>
              <a:rPr lang="fr-FR" sz="2200" dirty="0"/>
              <a:t>« Harry Potter »			 										Inscriptions au 06.68.30.64.14</a:t>
            </a:r>
          </a:p>
        </p:txBody>
      </p:sp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1E5C7FAE-A6CE-14FA-802A-0C8156571D7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>
            <a:normAutofit/>
          </a:bodyPr>
          <a:lstStyle/>
          <a:p>
            <a:endParaRPr lang="fr-FR" sz="1600" dirty="0"/>
          </a:p>
          <a:p>
            <a:r>
              <a:rPr lang="fr-FR" sz="1600" b="1" i="1" dirty="0"/>
              <a:t>Activité </a:t>
            </a:r>
            <a:endParaRPr lang="fr-FR" sz="1600" dirty="0"/>
          </a:p>
          <a:p>
            <a:r>
              <a:rPr lang="fr-FR" sz="1600" dirty="0"/>
              <a:t>Création et customisation d’aimants Harry Potter en plâtre </a:t>
            </a:r>
          </a:p>
          <a:p>
            <a:endParaRPr lang="fr-FR" sz="1600" dirty="0"/>
          </a:p>
          <a:p>
            <a:r>
              <a:rPr lang="fr-FR" sz="1600" dirty="0"/>
              <a:t>Customisation d’une boîte à musique à manivelle </a:t>
            </a:r>
          </a:p>
          <a:p>
            <a:endParaRPr lang="fr-FR" sz="1600" dirty="0"/>
          </a:p>
        </p:txBody>
      </p:sp>
      <p:sp>
        <p:nvSpPr>
          <p:cNvPr id="136" name="Espace réservé du texte 135">
            <a:extLst>
              <a:ext uri="{FF2B5EF4-FFF2-40B4-BE49-F238E27FC236}">
                <a16:creationId xmlns:a16="http://schemas.microsoft.com/office/drawing/2014/main" id="{753B76DA-D78C-0FB0-3DEF-1E77C255A6C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fr-FR" dirty="0"/>
              <a:t>28/07</a:t>
            </a:r>
          </a:p>
        </p:txBody>
      </p:sp>
      <p:sp>
        <p:nvSpPr>
          <p:cNvPr id="138" name="Espace réservé du texte 137">
            <a:extLst>
              <a:ext uri="{FF2B5EF4-FFF2-40B4-BE49-F238E27FC236}">
                <a16:creationId xmlns:a16="http://schemas.microsoft.com/office/drawing/2014/main" id="{B25DE060-8B2B-D95C-873A-C79617646A14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fr-FR" dirty="0"/>
              <a:t>29/07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AB872BA-8D91-9494-BE34-AF6E2666BDB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>
            <a:normAutofit/>
          </a:bodyPr>
          <a:lstStyle/>
          <a:p>
            <a:endParaRPr lang="fr-FR" sz="1600" b="1" i="1" dirty="0"/>
          </a:p>
          <a:p>
            <a:r>
              <a:rPr lang="fr-FR" sz="1600" b="1" i="1" dirty="0"/>
              <a:t>Activité </a:t>
            </a:r>
            <a:endParaRPr lang="fr-FR" sz="1600" dirty="0"/>
          </a:p>
          <a:p>
            <a:r>
              <a:rPr lang="fr-FR" sz="1600" dirty="0"/>
              <a:t>Customisation de la chouette en polystyrène d’Harry grâce à des sequins colorés.</a:t>
            </a:r>
          </a:p>
          <a:p>
            <a:endParaRPr lang="fr-FR" sz="1600" dirty="0"/>
          </a:p>
        </p:txBody>
      </p:sp>
      <p:sp>
        <p:nvSpPr>
          <p:cNvPr id="140" name="Espace réservé du texte 139">
            <a:extLst>
              <a:ext uri="{FF2B5EF4-FFF2-40B4-BE49-F238E27FC236}">
                <a16:creationId xmlns:a16="http://schemas.microsoft.com/office/drawing/2014/main" id="{8D685AB0-597B-9A23-09B7-2BB7C2B8A91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 anchor="ctr"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endParaRPr lang="fr-FR" sz="1600" b="1" i="1" dirty="0"/>
          </a:p>
          <a:p>
            <a:pPr>
              <a:lnSpc>
                <a:spcPct val="150000"/>
              </a:lnSpc>
            </a:pPr>
            <a:r>
              <a:rPr lang="fr-FR" sz="2100" b="1" i="1" dirty="0"/>
              <a:t>Grand jeu</a:t>
            </a:r>
          </a:p>
          <a:p>
            <a:pPr>
              <a:lnSpc>
                <a:spcPct val="150000"/>
              </a:lnSpc>
            </a:pPr>
            <a:r>
              <a:rPr lang="fr-FR" sz="1900" b="1" i="1" dirty="0"/>
              <a:t>      </a:t>
            </a:r>
            <a:r>
              <a:rPr lang="fr-FR" sz="1900" i="1" dirty="0"/>
              <a:t>Jelly Belly Challenge </a:t>
            </a:r>
            <a:endParaRPr lang="fr-FR" sz="1900" dirty="0"/>
          </a:p>
          <a:p>
            <a:pPr>
              <a:lnSpc>
                <a:spcPct val="150000"/>
              </a:lnSpc>
            </a:pPr>
            <a:r>
              <a:rPr lang="fr-FR" sz="2100" b="1" i="1" dirty="0"/>
              <a:t>Activité </a:t>
            </a:r>
          </a:p>
          <a:p>
            <a:pPr>
              <a:lnSpc>
                <a:spcPct val="150000"/>
              </a:lnSpc>
            </a:pPr>
            <a:r>
              <a:rPr lang="fr-FR" sz="1900" dirty="0"/>
              <a:t>Animations sportives proposées sur les « Terrasses d’été »</a:t>
            </a:r>
            <a:endParaRPr lang="fr-FR" sz="1900" b="1" dirty="0"/>
          </a:p>
          <a:p>
            <a:pPr>
              <a:lnSpc>
                <a:spcPct val="150000"/>
              </a:lnSpc>
            </a:pPr>
            <a:endParaRPr lang="fr-FR" sz="1600" b="1" dirty="0"/>
          </a:p>
        </p:txBody>
      </p:sp>
      <p:sp>
        <p:nvSpPr>
          <p:cNvPr id="141" name="Espace réservé du texte 140">
            <a:extLst>
              <a:ext uri="{FF2B5EF4-FFF2-40B4-BE49-F238E27FC236}">
                <a16:creationId xmlns:a16="http://schemas.microsoft.com/office/drawing/2014/main" id="{24B37747-DB02-B3A5-F947-E9BCE4257A4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fr-FR" dirty="0"/>
              <a:t>30/07</a:t>
            </a:r>
          </a:p>
        </p:txBody>
      </p:sp>
      <p:sp>
        <p:nvSpPr>
          <p:cNvPr id="142" name="Espace réservé du texte 141">
            <a:extLst>
              <a:ext uri="{FF2B5EF4-FFF2-40B4-BE49-F238E27FC236}">
                <a16:creationId xmlns:a16="http://schemas.microsoft.com/office/drawing/2014/main" id="{D645DE5E-A2B0-40BC-46D3-B4884209A13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 anchor="t">
            <a:normAutofit/>
          </a:bodyPr>
          <a:lstStyle/>
          <a:p>
            <a:endParaRPr lang="fr-FR" sz="1600" b="1" i="1" dirty="0"/>
          </a:p>
          <a:p>
            <a:r>
              <a:rPr lang="fr-FR" sz="1600" b="1" i="1" dirty="0"/>
              <a:t>Activité </a:t>
            </a:r>
            <a:endParaRPr lang="fr-FR" sz="1600" dirty="0"/>
          </a:p>
          <a:p>
            <a:r>
              <a:rPr lang="fr-FR" sz="1600" dirty="0"/>
              <a:t>Construction en Lego du fanion magique aux emblèmes des maisons de Poudlard. 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b="1" dirty="0">
              <a:latin typeface="The Bold Font" pitchFamily="2" charset="0"/>
            </a:endParaRPr>
          </a:p>
        </p:txBody>
      </p:sp>
      <p:sp>
        <p:nvSpPr>
          <p:cNvPr id="143" name="Espace réservé du texte 142">
            <a:extLst>
              <a:ext uri="{FF2B5EF4-FFF2-40B4-BE49-F238E27FC236}">
                <a16:creationId xmlns:a16="http://schemas.microsoft.com/office/drawing/2014/main" id="{362E6220-6189-EDC2-191A-FF02AD8A719F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fr-FR" dirty="0"/>
              <a:t>31/07</a:t>
            </a:r>
          </a:p>
        </p:txBody>
      </p:sp>
      <p:sp>
        <p:nvSpPr>
          <p:cNvPr id="144" name="Espace réservé du texte 143">
            <a:extLst>
              <a:ext uri="{FF2B5EF4-FFF2-40B4-BE49-F238E27FC236}">
                <a16:creationId xmlns:a16="http://schemas.microsoft.com/office/drawing/2014/main" id="{D3AD2D98-46F3-F421-77B6-E11EE099D676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fr-FR" dirty="0"/>
              <a:t>01/08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AA82CF2-9D6F-FE99-CD87-04BF58D397DD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>
            <a:normAutofit/>
          </a:bodyPr>
          <a:lstStyle/>
          <a:p>
            <a:endParaRPr lang="fr-FR" sz="1400" b="1" i="1" dirty="0"/>
          </a:p>
          <a:p>
            <a:r>
              <a:rPr lang="fr-FR" sz="1600" b="1" i="1" dirty="0"/>
              <a:t>Sortie </a:t>
            </a:r>
          </a:p>
          <a:p>
            <a:r>
              <a:rPr lang="fr-FR" sz="1600" dirty="0"/>
              <a:t>Escape Game à Paris :</a:t>
            </a:r>
          </a:p>
          <a:p>
            <a:r>
              <a:rPr lang="fr-FR" sz="1600" dirty="0"/>
              <a:t> plongez dans l’aventure</a:t>
            </a:r>
          </a:p>
          <a:p>
            <a:r>
              <a:rPr lang="fr-FR" sz="1600" dirty="0"/>
              <a:t> du « Cinéma Hanté » !</a:t>
            </a:r>
          </a:p>
        </p:txBody>
      </p:sp>
    </p:spTree>
    <p:extLst>
      <p:ext uri="{BB962C8B-B14F-4D97-AF65-F5344CB8AC3E}">
        <p14:creationId xmlns:p14="http://schemas.microsoft.com/office/powerpoint/2010/main" val="4085569605"/>
      </p:ext>
    </p:extLst>
  </p:cSld>
  <p:clrMapOvr>
    <a:masterClrMapping/>
  </p:clrMapOvr>
</p:sld>
</file>

<file path=ppt/theme/theme1.xml><?xml version="1.0" encoding="utf-8"?>
<a:theme xmlns:a="http://schemas.openxmlformats.org/drawingml/2006/main" name="Hebdo, mercredis ou vacances - carré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gramme 5 Mercredis " id="{4C3D483A-7685-4E82-AE01-CBE616BBEE28}" vid="{9C85DCB4-EE51-4E69-BD7E-F48DF301C72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154414</TotalTime>
  <Words>511</Words>
  <Application>Microsoft Office PowerPoint</Application>
  <PresentationFormat>Personnalisé</PresentationFormat>
  <Paragraphs>105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Roboto</vt:lpstr>
      <vt:lpstr>The Bold Font</vt:lpstr>
      <vt:lpstr>Hebdo, mercredis ou vacances - carré</vt:lpstr>
      <vt:lpstr>vacances d’ÉTÉ JUILLET 2025  espace jeunesse 11-17</vt:lpstr>
      <vt:lpstr>vacances d’ÉTÉ JUILLET 2025  espace jeunesse 11-17</vt:lpstr>
      <vt:lpstr>vacances d’ÉTÉ JUILLET 2025  espace jeunesse 11-17</vt:lpstr>
      <vt:lpstr>vacances d’ÉTÉ JUILLET 2025 espace jeunesse 11-17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VACANCES D’été juillet 2023</dc:title>
  <dc:creator>Stéphanie DA SILVEIRA</dc:creator>
  <cp:lastModifiedBy>Luc DUCROT</cp:lastModifiedBy>
  <cp:revision>72</cp:revision>
  <cp:lastPrinted>2024-06-07T07:40:55Z</cp:lastPrinted>
  <dcterms:created xsi:type="dcterms:W3CDTF">2023-06-06T16:04:56Z</dcterms:created>
  <dcterms:modified xsi:type="dcterms:W3CDTF">2025-06-23T08:28:42Z</dcterms:modified>
</cp:coreProperties>
</file>