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3" r:id="rId4"/>
    <p:sldMasterId id="2147483724" r:id="rId5"/>
    <p:sldMasterId id="2147483715" r:id="rId6"/>
  </p:sldMasterIdLst>
  <p:handoutMasterIdLst>
    <p:handoutMasterId r:id="rId11"/>
  </p:handoutMasterIdLst>
  <p:sldIdLst>
    <p:sldId id="272" r:id="rId7"/>
    <p:sldId id="273" r:id="rId8"/>
    <p:sldId id="274" r:id="rId9"/>
    <p:sldId id="275" r:id="rId10"/>
  </p:sldIdLst>
  <p:sldSz cx="9906000" cy="6858000" type="A4"/>
  <p:notesSz cx="6799263" cy="99298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A7387"/>
    <a:srgbClr val="98D1C8"/>
    <a:srgbClr val="FFFFFE"/>
    <a:srgbClr val="D89F3F"/>
    <a:srgbClr val="000000"/>
    <a:srgbClr val="4F7EBC"/>
    <a:srgbClr val="77D4C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68" autoAdjust="0"/>
    <p:restoredTop sz="94660"/>
  </p:normalViewPr>
  <p:slideViewPr>
    <p:cSldViewPr snapToGrid="0">
      <p:cViewPr>
        <p:scale>
          <a:sx n="112" d="100"/>
          <a:sy n="112" d="100"/>
        </p:scale>
        <p:origin x="6" y="-30"/>
      </p:cViewPr>
      <p:guideLst/>
    </p:cSldViewPr>
  </p:slideViewPr>
  <p:notesTextViewPr>
    <p:cViewPr>
      <p:scale>
        <a:sx n="1" d="1"/>
        <a:sy n="1" d="1"/>
      </p:scale>
      <p:origin x="0" y="0"/>
    </p:cViewPr>
  </p:notesTextViewPr>
  <p:notesViewPr>
    <p:cSldViewPr snapToGrid="0">
      <p:cViewPr varScale="1">
        <p:scale>
          <a:sx n="87" d="100"/>
          <a:sy n="87" d="100"/>
        </p:scale>
        <p:origin x="3840"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slide" Target="slides/slide4.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A5858818-B4CB-5B79-1DAC-0807384D3D0A}"/>
              </a:ext>
            </a:extLst>
          </p:cNvPr>
          <p:cNvSpPr>
            <a:spLocks noGrp="1"/>
          </p:cNvSpPr>
          <p:nvPr>
            <p:ph type="hdr" sz="quarter"/>
          </p:nvPr>
        </p:nvSpPr>
        <p:spPr>
          <a:xfrm>
            <a:off x="0" y="0"/>
            <a:ext cx="2946347" cy="498215"/>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a16="http://schemas.microsoft.com/office/drawing/2014/main" id="{635464A9-CCF5-C0E9-9533-D0A0311E0FD4}"/>
              </a:ext>
            </a:extLst>
          </p:cNvPr>
          <p:cNvSpPr>
            <a:spLocks noGrp="1"/>
          </p:cNvSpPr>
          <p:nvPr>
            <p:ph type="dt" sz="quarter" idx="1"/>
          </p:nvPr>
        </p:nvSpPr>
        <p:spPr>
          <a:xfrm>
            <a:off x="3851342" y="0"/>
            <a:ext cx="2946347" cy="498215"/>
          </a:xfrm>
          <a:prstGeom prst="rect">
            <a:avLst/>
          </a:prstGeom>
        </p:spPr>
        <p:txBody>
          <a:bodyPr vert="horz" lIns="91440" tIns="45720" rIns="91440" bIns="45720" rtlCol="0"/>
          <a:lstStyle>
            <a:lvl1pPr algn="r">
              <a:defRPr sz="1200"/>
            </a:lvl1pPr>
          </a:lstStyle>
          <a:p>
            <a:fld id="{11C1BE6E-AF94-4FE1-87EF-A6858C101F2F}" type="datetimeFigureOut">
              <a:rPr lang="fr-FR" smtClean="0"/>
              <a:t>02/07/2025</a:t>
            </a:fld>
            <a:endParaRPr lang="fr-FR"/>
          </a:p>
        </p:txBody>
      </p:sp>
      <p:sp>
        <p:nvSpPr>
          <p:cNvPr id="4" name="Espace réservé du pied de page 3">
            <a:extLst>
              <a:ext uri="{FF2B5EF4-FFF2-40B4-BE49-F238E27FC236}">
                <a16:creationId xmlns:a16="http://schemas.microsoft.com/office/drawing/2014/main" id="{18901B3D-EEDF-9076-5486-AC7899E27BB5}"/>
              </a:ext>
            </a:extLst>
          </p:cNvPr>
          <p:cNvSpPr>
            <a:spLocks noGrp="1"/>
          </p:cNvSpPr>
          <p:nvPr>
            <p:ph type="ftr" sz="quarter" idx="2"/>
          </p:nvPr>
        </p:nvSpPr>
        <p:spPr>
          <a:xfrm>
            <a:off x="0" y="9431600"/>
            <a:ext cx="2946347" cy="498214"/>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E99B03FC-A02C-0195-5998-E36ADBB8C2BB}"/>
              </a:ext>
            </a:extLst>
          </p:cNvPr>
          <p:cNvSpPr>
            <a:spLocks noGrp="1"/>
          </p:cNvSpPr>
          <p:nvPr>
            <p:ph type="sldNum" sz="quarter" idx="3"/>
          </p:nvPr>
        </p:nvSpPr>
        <p:spPr>
          <a:xfrm>
            <a:off x="3851342" y="9431600"/>
            <a:ext cx="2946347" cy="498214"/>
          </a:xfrm>
          <a:prstGeom prst="rect">
            <a:avLst/>
          </a:prstGeom>
        </p:spPr>
        <p:txBody>
          <a:bodyPr vert="horz" lIns="91440" tIns="45720" rIns="91440" bIns="45720" rtlCol="0" anchor="b"/>
          <a:lstStyle>
            <a:lvl1pPr algn="r">
              <a:defRPr sz="1200"/>
            </a:lvl1pPr>
          </a:lstStyle>
          <a:p>
            <a:fld id="{5EF123FE-D5B9-44B3-8EC9-7DE4E4F48EE9}" type="slidenum">
              <a:rPr lang="fr-FR" smtClean="0"/>
              <a:t>‹N°›</a:t>
            </a:fld>
            <a:endParaRPr lang="fr-FR"/>
          </a:p>
        </p:txBody>
      </p:sp>
    </p:spTree>
    <p:extLst>
      <p:ext uri="{BB962C8B-B14F-4D97-AF65-F5344CB8AC3E}">
        <p14:creationId xmlns:p14="http://schemas.microsoft.com/office/powerpoint/2010/main" val="18089229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6 jours ">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9AD41A3-2321-6E79-8EA0-940050C6D7C4}"/>
              </a:ext>
            </a:extLst>
          </p:cNvPr>
          <p:cNvSpPr/>
          <p:nvPr userDrawn="1"/>
        </p:nvSpPr>
        <p:spPr>
          <a:xfrm>
            <a:off x="8269471" y="1606823"/>
            <a:ext cx="1507136" cy="4720837"/>
          </a:xfrm>
          <a:prstGeom prst="rect">
            <a:avLst/>
          </a:prstGeom>
          <a:solidFill>
            <a:srgbClr val="98D1C8">
              <a:alpha val="34902"/>
            </a:srgb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p:txBody>
      </p:sp>
      <p:sp>
        <p:nvSpPr>
          <p:cNvPr id="13" name="Rectangle 12">
            <a:extLst>
              <a:ext uri="{FF2B5EF4-FFF2-40B4-BE49-F238E27FC236}">
                <a16:creationId xmlns:a16="http://schemas.microsoft.com/office/drawing/2014/main" id="{B05CEF12-60E1-B0FC-9B13-1C97AE894798}"/>
              </a:ext>
            </a:extLst>
          </p:cNvPr>
          <p:cNvSpPr/>
          <p:nvPr userDrawn="1"/>
        </p:nvSpPr>
        <p:spPr>
          <a:xfrm>
            <a:off x="126771" y="1249431"/>
            <a:ext cx="1560715" cy="5079600"/>
          </a:xfrm>
          <a:prstGeom prst="rect">
            <a:avLst/>
          </a:prstGeom>
          <a:solidFill>
            <a:schemeClr val="accent6">
              <a:lumMod val="20000"/>
              <a:lumOff val="80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p:txBody>
      </p:sp>
      <p:sp>
        <p:nvSpPr>
          <p:cNvPr id="14" name="Rectangle 13">
            <a:extLst>
              <a:ext uri="{FF2B5EF4-FFF2-40B4-BE49-F238E27FC236}">
                <a16:creationId xmlns:a16="http://schemas.microsoft.com/office/drawing/2014/main" id="{77085FF1-531A-2F13-DDDC-7D04D000C96C}"/>
              </a:ext>
            </a:extLst>
          </p:cNvPr>
          <p:cNvSpPr/>
          <p:nvPr userDrawn="1"/>
        </p:nvSpPr>
        <p:spPr>
          <a:xfrm>
            <a:off x="3416317" y="1236466"/>
            <a:ext cx="1511299" cy="5079600"/>
          </a:xfrm>
          <a:prstGeom prst="rect">
            <a:avLst/>
          </a:prstGeom>
          <a:solidFill>
            <a:schemeClr val="accent6">
              <a:lumMod val="20000"/>
              <a:lumOff val="80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a:ln>
                <a:solidFill>
                  <a:schemeClr val="bg1"/>
                </a:solidFill>
              </a:ln>
              <a:solidFill>
                <a:schemeClr val="tx1"/>
              </a:solidFill>
            </a:endParaRPr>
          </a:p>
          <a:p>
            <a:endParaRPr lang="fr-FR" b="1">
              <a:ln>
                <a:solidFill>
                  <a:schemeClr val="bg1"/>
                </a:solidFill>
              </a:ln>
              <a:solidFill>
                <a:schemeClr val="tx1"/>
              </a:solidFill>
            </a:endParaRPr>
          </a:p>
          <a:p>
            <a:endParaRPr lang="fr-FR" b="1">
              <a:ln>
                <a:solidFill>
                  <a:schemeClr val="bg1"/>
                </a:solidFill>
              </a:ln>
              <a:solidFill>
                <a:schemeClr val="tx1"/>
              </a:solidFill>
            </a:endParaRPr>
          </a:p>
          <a:p>
            <a:endParaRPr lang="fr-FR" b="1" dirty="0">
              <a:ln>
                <a:solidFill>
                  <a:schemeClr val="bg1"/>
                </a:solidFill>
              </a:ln>
              <a:solidFill>
                <a:schemeClr val="tx1"/>
              </a:solidFill>
            </a:endParaRPr>
          </a:p>
        </p:txBody>
      </p:sp>
      <p:sp>
        <p:nvSpPr>
          <p:cNvPr id="15" name="Rectangle 14">
            <a:extLst>
              <a:ext uri="{FF2B5EF4-FFF2-40B4-BE49-F238E27FC236}">
                <a16:creationId xmlns:a16="http://schemas.microsoft.com/office/drawing/2014/main" id="{4A24C6F5-6B50-5570-5B57-D68337F91B4A}"/>
              </a:ext>
            </a:extLst>
          </p:cNvPr>
          <p:cNvSpPr/>
          <p:nvPr userDrawn="1"/>
        </p:nvSpPr>
        <p:spPr>
          <a:xfrm>
            <a:off x="6645212" y="1595229"/>
            <a:ext cx="1507136" cy="4720837"/>
          </a:xfrm>
          <a:prstGeom prst="rect">
            <a:avLst/>
          </a:prstGeom>
          <a:solidFill>
            <a:schemeClr val="accent6">
              <a:lumMod val="20000"/>
              <a:lumOff val="80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p:txBody>
      </p:sp>
      <p:sp>
        <p:nvSpPr>
          <p:cNvPr id="16" name="Rectangle 15">
            <a:extLst>
              <a:ext uri="{FF2B5EF4-FFF2-40B4-BE49-F238E27FC236}">
                <a16:creationId xmlns:a16="http://schemas.microsoft.com/office/drawing/2014/main" id="{9CCE908D-D25C-EE63-AB8A-89503B93107B}"/>
              </a:ext>
            </a:extLst>
          </p:cNvPr>
          <p:cNvSpPr/>
          <p:nvPr userDrawn="1"/>
        </p:nvSpPr>
        <p:spPr>
          <a:xfrm>
            <a:off x="5029692" y="1224798"/>
            <a:ext cx="1507136" cy="5079600"/>
          </a:xfrm>
          <a:prstGeom prst="rect">
            <a:avLst/>
          </a:prstGeom>
          <a:solidFill>
            <a:srgbClr val="98D1C8">
              <a:alpha val="35000"/>
            </a:srgb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p:txBody>
      </p:sp>
      <p:sp>
        <p:nvSpPr>
          <p:cNvPr id="17" name="Rectangle 16">
            <a:extLst>
              <a:ext uri="{FF2B5EF4-FFF2-40B4-BE49-F238E27FC236}">
                <a16:creationId xmlns:a16="http://schemas.microsoft.com/office/drawing/2014/main" id="{2A9FEA9E-4BF7-5079-AF52-8B2E42A79062}"/>
              </a:ext>
            </a:extLst>
          </p:cNvPr>
          <p:cNvSpPr/>
          <p:nvPr userDrawn="1"/>
        </p:nvSpPr>
        <p:spPr>
          <a:xfrm>
            <a:off x="1800675" y="1236466"/>
            <a:ext cx="1511299" cy="5079600"/>
          </a:xfrm>
          <a:prstGeom prst="rect">
            <a:avLst/>
          </a:prstGeom>
          <a:solidFill>
            <a:srgbClr val="98D1C8">
              <a:alpha val="35000"/>
            </a:srgb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p:txBody>
      </p:sp>
      <p:sp>
        <p:nvSpPr>
          <p:cNvPr id="30" name="Espace réservé du texte 21"/>
          <p:cNvSpPr>
            <a:spLocks noGrp="1"/>
          </p:cNvSpPr>
          <p:nvPr>
            <p:ph type="body" sz="quarter" idx="12" hasCustomPrompt="1"/>
          </p:nvPr>
        </p:nvSpPr>
        <p:spPr>
          <a:xfrm>
            <a:off x="134391" y="1597114"/>
            <a:ext cx="1560210" cy="4730620"/>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42" name="Espace réservé du texte 21"/>
          <p:cNvSpPr>
            <a:spLocks noGrp="1"/>
          </p:cNvSpPr>
          <p:nvPr>
            <p:ph type="body" sz="quarter" idx="14" hasCustomPrompt="1"/>
          </p:nvPr>
        </p:nvSpPr>
        <p:spPr>
          <a:xfrm>
            <a:off x="3428831" y="1585445"/>
            <a:ext cx="1507136" cy="4730621"/>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43" name="Espace réservé du texte 21"/>
          <p:cNvSpPr>
            <a:spLocks noGrp="1"/>
          </p:cNvSpPr>
          <p:nvPr>
            <p:ph type="body" sz="quarter" idx="15" hasCustomPrompt="1"/>
          </p:nvPr>
        </p:nvSpPr>
        <p:spPr>
          <a:xfrm>
            <a:off x="5041365" y="1585445"/>
            <a:ext cx="1511299" cy="4730621"/>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44" name="Espace réservé du texte 21"/>
          <p:cNvSpPr>
            <a:spLocks noGrp="1"/>
          </p:cNvSpPr>
          <p:nvPr>
            <p:ph type="body" sz="quarter" idx="16" hasCustomPrompt="1"/>
          </p:nvPr>
        </p:nvSpPr>
        <p:spPr>
          <a:xfrm>
            <a:off x="6644848" y="1595229"/>
            <a:ext cx="1523698" cy="4732505"/>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21" name="Espace réservé du texte 21"/>
          <p:cNvSpPr>
            <a:spLocks noGrp="1"/>
          </p:cNvSpPr>
          <p:nvPr>
            <p:ph type="body" sz="quarter" idx="17" hasCustomPrompt="1"/>
          </p:nvPr>
        </p:nvSpPr>
        <p:spPr>
          <a:xfrm>
            <a:off x="1805398" y="1595229"/>
            <a:ext cx="1507784" cy="4732505"/>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5" name="Espace réservé du texte 4">
            <a:extLst>
              <a:ext uri="{FF2B5EF4-FFF2-40B4-BE49-F238E27FC236}">
                <a16:creationId xmlns:a16="http://schemas.microsoft.com/office/drawing/2014/main" id="{C2F995CF-02DF-4C6A-9DFC-63E4023EAE97}"/>
              </a:ext>
            </a:extLst>
          </p:cNvPr>
          <p:cNvSpPr>
            <a:spLocks noGrp="1"/>
          </p:cNvSpPr>
          <p:nvPr>
            <p:ph type="body" sz="quarter" idx="19" hasCustomPrompt="1"/>
          </p:nvPr>
        </p:nvSpPr>
        <p:spPr>
          <a:xfrm>
            <a:off x="0" y="113"/>
            <a:ext cx="9906000" cy="1162050"/>
          </a:xfrm>
          <a:prstGeom prst="rect">
            <a:avLst/>
          </a:prstGeom>
          <a:solidFill>
            <a:srgbClr val="2A7387"/>
          </a:solidFill>
        </p:spPr>
        <p:txBody>
          <a:bodyPr anchor="ctr"/>
          <a:lstStyle>
            <a:lvl1pPr marL="0" indent="0">
              <a:buNone/>
              <a:defRPr sz="3800">
                <a:solidFill>
                  <a:schemeClr val="bg1"/>
                </a:solidFill>
                <a:latin typeface="The Bold Font" pitchFamily="2" charset="0"/>
              </a:defRPr>
            </a:lvl1pPr>
          </a:lstStyle>
          <a:p>
            <a:pPr lvl="0"/>
            <a:r>
              <a:rPr lang="fr-FR" dirty="0"/>
              <a:t>Dates</a:t>
            </a:r>
            <a:br>
              <a:rPr lang="fr-FR" dirty="0"/>
            </a:br>
            <a:r>
              <a:rPr lang="fr-FR" dirty="0"/>
              <a:t>Groupe</a:t>
            </a:r>
          </a:p>
        </p:txBody>
      </p:sp>
      <p:sp>
        <p:nvSpPr>
          <p:cNvPr id="7" name="Espace réservé du texte 6">
            <a:extLst>
              <a:ext uri="{FF2B5EF4-FFF2-40B4-BE49-F238E27FC236}">
                <a16:creationId xmlns:a16="http://schemas.microsoft.com/office/drawing/2014/main" id="{B24E2F2C-A331-9ADE-6B52-580054F02D38}"/>
              </a:ext>
            </a:extLst>
          </p:cNvPr>
          <p:cNvSpPr>
            <a:spLocks noGrp="1"/>
          </p:cNvSpPr>
          <p:nvPr>
            <p:ph type="body" sz="quarter" idx="20" hasCustomPrompt="1"/>
          </p:nvPr>
        </p:nvSpPr>
        <p:spPr>
          <a:xfrm>
            <a:off x="134391" y="1235229"/>
            <a:ext cx="1568931" cy="360363"/>
          </a:xfrm>
          <a:prstGeom prst="rect">
            <a:avLst/>
          </a:prstGeom>
          <a:solidFill>
            <a:srgbClr val="D89F3F"/>
          </a:solidFill>
        </p:spPr>
        <p:txBody>
          <a:bodyPr anchor="ctr"/>
          <a:lstStyle>
            <a:lvl1pPr marL="0" indent="0" algn="ctr">
              <a:buNone/>
              <a:defRPr sz="1600">
                <a:solidFill>
                  <a:schemeClr val="bg1"/>
                </a:solidFill>
                <a:latin typeface="The Bold Font" pitchFamily="2" charset="0"/>
              </a:defRPr>
            </a:lvl1pPr>
          </a:lstStyle>
          <a:p>
            <a:pPr lvl="0"/>
            <a:r>
              <a:rPr lang="fr-FR" dirty="0"/>
              <a:t>texte</a:t>
            </a:r>
          </a:p>
        </p:txBody>
      </p:sp>
      <p:sp>
        <p:nvSpPr>
          <p:cNvPr id="8" name="Espace réservé du texte 6">
            <a:extLst>
              <a:ext uri="{FF2B5EF4-FFF2-40B4-BE49-F238E27FC236}">
                <a16:creationId xmlns:a16="http://schemas.microsoft.com/office/drawing/2014/main" id="{CDAE15A3-FC43-DFBA-513C-4B3F7CE402F2}"/>
              </a:ext>
            </a:extLst>
          </p:cNvPr>
          <p:cNvSpPr>
            <a:spLocks noGrp="1"/>
          </p:cNvSpPr>
          <p:nvPr>
            <p:ph type="body" sz="quarter" idx="21" hasCustomPrompt="1"/>
          </p:nvPr>
        </p:nvSpPr>
        <p:spPr>
          <a:xfrm>
            <a:off x="1806457" y="1235229"/>
            <a:ext cx="1507784" cy="360363"/>
          </a:xfrm>
          <a:prstGeom prst="rect">
            <a:avLst/>
          </a:prstGeom>
          <a:solidFill>
            <a:srgbClr val="D89F3F"/>
          </a:solidFill>
        </p:spPr>
        <p:txBody>
          <a:bodyPr anchor="ctr"/>
          <a:lstStyle>
            <a:lvl1pPr marL="0" indent="0" algn="ctr">
              <a:buNone/>
              <a:defRPr sz="1600">
                <a:solidFill>
                  <a:schemeClr val="bg1"/>
                </a:solidFill>
                <a:latin typeface="The Bold Font" pitchFamily="2" charset="0"/>
              </a:defRPr>
            </a:lvl1pPr>
          </a:lstStyle>
          <a:p>
            <a:pPr lvl="0"/>
            <a:r>
              <a:rPr lang="fr-FR" dirty="0"/>
              <a:t>texte</a:t>
            </a:r>
          </a:p>
        </p:txBody>
      </p:sp>
      <p:sp>
        <p:nvSpPr>
          <p:cNvPr id="9" name="Espace réservé du texte 6">
            <a:extLst>
              <a:ext uri="{FF2B5EF4-FFF2-40B4-BE49-F238E27FC236}">
                <a16:creationId xmlns:a16="http://schemas.microsoft.com/office/drawing/2014/main" id="{57A6D0F7-9094-B7D4-4579-890DD0E7E149}"/>
              </a:ext>
            </a:extLst>
          </p:cNvPr>
          <p:cNvSpPr>
            <a:spLocks noGrp="1"/>
          </p:cNvSpPr>
          <p:nvPr>
            <p:ph type="body" sz="quarter" idx="22" hasCustomPrompt="1"/>
          </p:nvPr>
        </p:nvSpPr>
        <p:spPr>
          <a:xfrm>
            <a:off x="3419754" y="1235229"/>
            <a:ext cx="1523698" cy="360363"/>
          </a:xfrm>
          <a:prstGeom prst="rect">
            <a:avLst/>
          </a:prstGeom>
          <a:solidFill>
            <a:srgbClr val="D89F3F"/>
          </a:solidFill>
        </p:spPr>
        <p:txBody>
          <a:bodyPr anchor="ctr"/>
          <a:lstStyle>
            <a:lvl1pPr marL="0" indent="0" algn="ctr">
              <a:buNone/>
              <a:defRPr sz="1600">
                <a:solidFill>
                  <a:schemeClr val="bg1"/>
                </a:solidFill>
                <a:latin typeface="The Bold Font" pitchFamily="2" charset="0"/>
              </a:defRPr>
            </a:lvl1pPr>
          </a:lstStyle>
          <a:p>
            <a:pPr lvl="0"/>
            <a:r>
              <a:rPr lang="fr-FR" dirty="0"/>
              <a:t>texte</a:t>
            </a:r>
          </a:p>
        </p:txBody>
      </p:sp>
      <p:sp>
        <p:nvSpPr>
          <p:cNvPr id="11" name="Espace réservé du texte 6">
            <a:extLst>
              <a:ext uri="{FF2B5EF4-FFF2-40B4-BE49-F238E27FC236}">
                <a16:creationId xmlns:a16="http://schemas.microsoft.com/office/drawing/2014/main" id="{B148ACAF-74CF-A013-6503-594C1DA4380B}"/>
              </a:ext>
            </a:extLst>
          </p:cNvPr>
          <p:cNvSpPr>
            <a:spLocks noGrp="1"/>
          </p:cNvSpPr>
          <p:nvPr>
            <p:ph type="body" sz="quarter" idx="23" hasCustomPrompt="1"/>
          </p:nvPr>
        </p:nvSpPr>
        <p:spPr>
          <a:xfrm>
            <a:off x="5027425" y="1246897"/>
            <a:ext cx="1523698" cy="360363"/>
          </a:xfrm>
          <a:prstGeom prst="rect">
            <a:avLst/>
          </a:prstGeom>
          <a:solidFill>
            <a:srgbClr val="D89F3F"/>
          </a:solidFill>
        </p:spPr>
        <p:txBody>
          <a:bodyPr anchor="ctr"/>
          <a:lstStyle>
            <a:lvl1pPr marL="0" indent="0" algn="ctr">
              <a:buNone/>
              <a:defRPr sz="1600">
                <a:solidFill>
                  <a:schemeClr val="bg1"/>
                </a:solidFill>
                <a:latin typeface="The Bold Font" pitchFamily="2" charset="0"/>
              </a:defRPr>
            </a:lvl1pPr>
          </a:lstStyle>
          <a:p>
            <a:pPr lvl="0"/>
            <a:r>
              <a:rPr lang="fr-FR" dirty="0"/>
              <a:t>texte</a:t>
            </a:r>
          </a:p>
        </p:txBody>
      </p:sp>
      <p:sp>
        <p:nvSpPr>
          <p:cNvPr id="12" name="Espace réservé du texte 6">
            <a:extLst>
              <a:ext uri="{FF2B5EF4-FFF2-40B4-BE49-F238E27FC236}">
                <a16:creationId xmlns:a16="http://schemas.microsoft.com/office/drawing/2014/main" id="{3F563453-32B8-2EA0-1B83-F752D9BED80D}"/>
              </a:ext>
            </a:extLst>
          </p:cNvPr>
          <p:cNvSpPr>
            <a:spLocks noGrp="1"/>
          </p:cNvSpPr>
          <p:nvPr>
            <p:ph type="body" sz="quarter" idx="24" hasCustomPrompt="1"/>
          </p:nvPr>
        </p:nvSpPr>
        <p:spPr>
          <a:xfrm>
            <a:off x="6629013" y="1235229"/>
            <a:ext cx="1539534" cy="360363"/>
          </a:xfrm>
          <a:prstGeom prst="rect">
            <a:avLst/>
          </a:prstGeom>
          <a:solidFill>
            <a:srgbClr val="D89F3F"/>
          </a:solidFill>
        </p:spPr>
        <p:txBody>
          <a:bodyPr anchor="ctr"/>
          <a:lstStyle>
            <a:lvl1pPr marL="0" indent="0" algn="ctr">
              <a:buNone/>
              <a:defRPr sz="1600">
                <a:solidFill>
                  <a:schemeClr val="bg1"/>
                </a:solidFill>
                <a:latin typeface="The Bold Font" pitchFamily="2" charset="0"/>
              </a:defRPr>
            </a:lvl1pPr>
          </a:lstStyle>
          <a:p>
            <a:pPr lvl="0"/>
            <a:r>
              <a:rPr lang="fr-FR" dirty="0"/>
              <a:t>texte</a:t>
            </a:r>
          </a:p>
        </p:txBody>
      </p:sp>
      <p:sp>
        <p:nvSpPr>
          <p:cNvPr id="2" name="Espace réservé du texte 21">
            <a:extLst>
              <a:ext uri="{FF2B5EF4-FFF2-40B4-BE49-F238E27FC236}">
                <a16:creationId xmlns:a16="http://schemas.microsoft.com/office/drawing/2014/main" id="{60D652B7-AA5E-CD1E-E0E3-91FF285212B6}"/>
              </a:ext>
            </a:extLst>
          </p:cNvPr>
          <p:cNvSpPr>
            <a:spLocks noGrp="1"/>
          </p:cNvSpPr>
          <p:nvPr>
            <p:ph type="body" sz="quarter" idx="25" hasCustomPrompt="1"/>
          </p:nvPr>
        </p:nvSpPr>
        <p:spPr>
          <a:xfrm>
            <a:off x="8260731" y="1594866"/>
            <a:ext cx="1523698" cy="4732505"/>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3" name="Espace réservé du texte 6">
            <a:extLst>
              <a:ext uri="{FF2B5EF4-FFF2-40B4-BE49-F238E27FC236}">
                <a16:creationId xmlns:a16="http://schemas.microsoft.com/office/drawing/2014/main" id="{2CED94EA-AD49-0790-D75F-8E1C15FCD466}"/>
              </a:ext>
            </a:extLst>
          </p:cNvPr>
          <p:cNvSpPr>
            <a:spLocks noGrp="1"/>
          </p:cNvSpPr>
          <p:nvPr>
            <p:ph type="body" sz="quarter" idx="26" hasCustomPrompt="1"/>
          </p:nvPr>
        </p:nvSpPr>
        <p:spPr>
          <a:xfrm>
            <a:off x="8244896" y="1234866"/>
            <a:ext cx="1539534" cy="360363"/>
          </a:xfrm>
          <a:prstGeom prst="rect">
            <a:avLst/>
          </a:prstGeom>
          <a:solidFill>
            <a:srgbClr val="D89F3F"/>
          </a:solidFill>
        </p:spPr>
        <p:txBody>
          <a:bodyPr anchor="ctr"/>
          <a:lstStyle>
            <a:lvl1pPr marL="0" indent="0" algn="ctr">
              <a:buNone/>
              <a:defRPr sz="1600">
                <a:solidFill>
                  <a:schemeClr val="bg1"/>
                </a:solidFill>
                <a:latin typeface="The Bold Font" pitchFamily="2" charset="0"/>
              </a:defRPr>
            </a:lvl1pPr>
          </a:lstStyle>
          <a:p>
            <a:pPr lvl="0"/>
            <a:r>
              <a:rPr lang="fr-FR" dirty="0"/>
              <a:t>texte</a:t>
            </a:r>
          </a:p>
        </p:txBody>
      </p:sp>
    </p:spTree>
    <p:extLst>
      <p:ext uri="{BB962C8B-B14F-4D97-AF65-F5344CB8AC3E}">
        <p14:creationId xmlns:p14="http://schemas.microsoft.com/office/powerpoint/2010/main" val="8231128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5 jours (3)">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2B827A1-DF27-110F-D149-771A1F345802}"/>
              </a:ext>
            </a:extLst>
          </p:cNvPr>
          <p:cNvSpPr/>
          <p:nvPr userDrawn="1"/>
        </p:nvSpPr>
        <p:spPr>
          <a:xfrm>
            <a:off x="68580" y="1249431"/>
            <a:ext cx="1803420" cy="5079600"/>
          </a:xfrm>
          <a:prstGeom prst="rect">
            <a:avLst/>
          </a:prstGeom>
          <a:solidFill>
            <a:schemeClr val="accent6">
              <a:lumMod val="20000"/>
              <a:lumOff val="80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p:txBody>
      </p:sp>
      <p:sp>
        <p:nvSpPr>
          <p:cNvPr id="10" name="Rectangle 9">
            <a:extLst>
              <a:ext uri="{FF2B5EF4-FFF2-40B4-BE49-F238E27FC236}">
                <a16:creationId xmlns:a16="http://schemas.microsoft.com/office/drawing/2014/main" id="{F53122DA-B1B9-F759-24E5-751059FF083B}"/>
              </a:ext>
            </a:extLst>
          </p:cNvPr>
          <p:cNvSpPr/>
          <p:nvPr userDrawn="1"/>
        </p:nvSpPr>
        <p:spPr>
          <a:xfrm>
            <a:off x="4017000" y="1236466"/>
            <a:ext cx="1872000" cy="5079600"/>
          </a:xfrm>
          <a:prstGeom prst="rect">
            <a:avLst/>
          </a:prstGeom>
          <a:solidFill>
            <a:schemeClr val="accent6">
              <a:lumMod val="20000"/>
              <a:lumOff val="80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a:ln>
                <a:solidFill>
                  <a:schemeClr val="bg1"/>
                </a:solidFill>
              </a:ln>
              <a:solidFill>
                <a:schemeClr val="tx1"/>
              </a:solidFill>
            </a:endParaRPr>
          </a:p>
          <a:p>
            <a:endParaRPr lang="fr-FR" b="1">
              <a:ln>
                <a:solidFill>
                  <a:schemeClr val="bg1"/>
                </a:solidFill>
              </a:ln>
              <a:solidFill>
                <a:schemeClr val="tx1"/>
              </a:solidFill>
            </a:endParaRPr>
          </a:p>
          <a:p>
            <a:endParaRPr lang="fr-FR" b="1">
              <a:ln>
                <a:solidFill>
                  <a:schemeClr val="bg1"/>
                </a:solidFill>
              </a:ln>
              <a:solidFill>
                <a:schemeClr val="tx1"/>
              </a:solidFill>
            </a:endParaRPr>
          </a:p>
          <a:p>
            <a:endParaRPr lang="fr-FR" b="1" dirty="0">
              <a:ln>
                <a:solidFill>
                  <a:schemeClr val="bg1"/>
                </a:solidFill>
              </a:ln>
              <a:solidFill>
                <a:schemeClr val="tx1"/>
              </a:solidFill>
            </a:endParaRPr>
          </a:p>
        </p:txBody>
      </p:sp>
      <p:sp>
        <p:nvSpPr>
          <p:cNvPr id="11" name="Rectangle 10">
            <a:extLst>
              <a:ext uri="{FF2B5EF4-FFF2-40B4-BE49-F238E27FC236}">
                <a16:creationId xmlns:a16="http://schemas.microsoft.com/office/drawing/2014/main" id="{8148E93A-6ED8-0A0D-3E4B-85BAC654A7D4}"/>
              </a:ext>
            </a:extLst>
          </p:cNvPr>
          <p:cNvSpPr/>
          <p:nvPr userDrawn="1"/>
        </p:nvSpPr>
        <p:spPr>
          <a:xfrm>
            <a:off x="8034000" y="1249431"/>
            <a:ext cx="1803420" cy="5079600"/>
          </a:xfrm>
          <a:prstGeom prst="rect">
            <a:avLst/>
          </a:prstGeom>
          <a:solidFill>
            <a:schemeClr val="accent6">
              <a:lumMod val="20000"/>
              <a:lumOff val="80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p:txBody>
      </p:sp>
      <p:sp>
        <p:nvSpPr>
          <p:cNvPr id="12" name="Rectangle 11">
            <a:extLst>
              <a:ext uri="{FF2B5EF4-FFF2-40B4-BE49-F238E27FC236}">
                <a16:creationId xmlns:a16="http://schemas.microsoft.com/office/drawing/2014/main" id="{988274CD-CD71-2EE2-2DC2-0C3862316A01}"/>
              </a:ext>
            </a:extLst>
          </p:cNvPr>
          <p:cNvSpPr/>
          <p:nvPr userDrawn="1"/>
        </p:nvSpPr>
        <p:spPr>
          <a:xfrm>
            <a:off x="6025500" y="1236466"/>
            <a:ext cx="1872000" cy="5079600"/>
          </a:xfrm>
          <a:prstGeom prst="rect">
            <a:avLst/>
          </a:prstGeom>
          <a:solidFill>
            <a:srgbClr val="98D1C8">
              <a:alpha val="35000"/>
            </a:srgb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p:txBody>
      </p:sp>
      <p:sp>
        <p:nvSpPr>
          <p:cNvPr id="13" name="Rectangle 12">
            <a:extLst>
              <a:ext uri="{FF2B5EF4-FFF2-40B4-BE49-F238E27FC236}">
                <a16:creationId xmlns:a16="http://schemas.microsoft.com/office/drawing/2014/main" id="{400D8B01-FF88-C8D8-47BF-3CE421E7FDCF}"/>
              </a:ext>
            </a:extLst>
          </p:cNvPr>
          <p:cNvSpPr/>
          <p:nvPr userDrawn="1"/>
        </p:nvSpPr>
        <p:spPr>
          <a:xfrm>
            <a:off x="2008500" y="1236466"/>
            <a:ext cx="1872000" cy="5079600"/>
          </a:xfrm>
          <a:prstGeom prst="rect">
            <a:avLst/>
          </a:prstGeom>
          <a:solidFill>
            <a:srgbClr val="98D1C8">
              <a:alpha val="35000"/>
            </a:srgb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p:txBody>
      </p:sp>
      <p:sp>
        <p:nvSpPr>
          <p:cNvPr id="30" name="Espace réservé du texte 21"/>
          <p:cNvSpPr>
            <a:spLocks noGrp="1"/>
          </p:cNvSpPr>
          <p:nvPr>
            <p:ph type="body" sz="quarter" idx="12" hasCustomPrompt="1"/>
          </p:nvPr>
        </p:nvSpPr>
        <p:spPr>
          <a:xfrm>
            <a:off x="88900" y="1597114"/>
            <a:ext cx="1783100" cy="4730620"/>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42" name="Espace réservé du texte 21"/>
          <p:cNvSpPr>
            <a:spLocks noGrp="1"/>
          </p:cNvSpPr>
          <p:nvPr>
            <p:ph type="body" sz="quarter" idx="14" hasCustomPrompt="1"/>
          </p:nvPr>
        </p:nvSpPr>
        <p:spPr>
          <a:xfrm>
            <a:off x="4021163" y="1597113"/>
            <a:ext cx="1872000" cy="4730621"/>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43" name="Espace réservé du texte 21"/>
          <p:cNvSpPr>
            <a:spLocks noGrp="1"/>
          </p:cNvSpPr>
          <p:nvPr>
            <p:ph type="body" sz="quarter" idx="15" hasCustomPrompt="1"/>
          </p:nvPr>
        </p:nvSpPr>
        <p:spPr>
          <a:xfrm>
            <a:off x="6037173" y="1597113"/>
            <a:ext cx="1849159" cy="4730621"/>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44" name="Espace réservé du texte 21"/>
          <p:cNvSpPr>
            <a:spLocks noGrp="1"/>
          </p:cNvSpPr>
          <p:nvPr>
            <p:ph type="body" sz="quarter" idx="16" hasCustomPrompt="1"/>
          </p:nvPr>
        </p:nvSpPr>
        <p:spPr>
          <a:xfrm>
            <a:off x="8034000" y="1595229"/>
            <a:ext cx="1794077" cy="4732505"/>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21" name="Espace réservé du texte 21"/>
          <p:cNvSpPr>
            <a:spLocks noGrp="1"/>
          </p:cNvSpPr>
          <p:nvPr>
            <p:ph type="body" sz="quarter" idx="17" hasCustomPrompt="1"/>
          </p:nvPr>
        </p:nvSpPr>
        <p:spPr>
          <a:xfrm>
            <a:off x="2004900" y="1595229"/>
            <a:ext cx="1875600" cy="4732505"/>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2" name="Titre 1"/>
          <p:cNvSpPr>
            <a:spLocks noGrp="1"/>
          </p:cNvSpPr>
          <p:nvPr>
            <p:ph type="title" hasCustomPrompt="1"/>
          </p:nvPr>
        </p:nvSpPr>
        <p:spPr>
          <a:xfrm>
            <a:off x="0" y="-1"/>
            <a:ext cx="9906000" cy="1169377"/>
          </a:xfrm>
          <a:prstGeom prst="rect">
            <a:avLst/>
          </a:prstGeom>
          <a:solidFill>
            <a:srgbClr val="98D1C8"/>
          </a:solidFill>
        </p:spPr>
        <p:txBody>
          <a:bodyPr wrap="square" anchor="ctr">
            <a:noAutofit/>
          </a:bodyPr>
          <a:lstStyle>
            <a:lvl1pPr>
              <a:defRPr sz="3800">
                <a:latin typeface="The Bold Font" pitchFamily="2" charset="0"/>
              </a:defRPr>
            </a:lvl1pPr>
          </a:lstStyle>
          <a:p>
            <a:r>
              <a:rPr lang="fr-FR" dirty="0"/>
              <a:t>Dates</a:t>
            </a:r>
            <a:br>
              <a:rPr lang="fr-FR" dirty="0"/>
            </a:br>
            <a:r>
              <a:rPr lang="fr-FR" dirty="0"/>
              <a:t>Groupe</a:t>
            </a:r>
          </a:p>
        </p:txBody>
      </p:sp>
      <p:sp>
        <p:nvSpPr>
          <p:cNvPr id="3" name="Espace réservé du texte 6">
            <a:extLst>
              <a:ext uri="{FF2B5EF4-FFF2-40B4-BE49-F238E27FC236}">
                <a16:creationId xmlns:a16="http://schemas.microsoft.com/office/drawing/2014/main" id="{FC996D3A-2FE4-BF25-3D2A-1D6944B95D8A}"/>
              </a:ext>
            </a:extLst>
          </p:cNvPr>
          <p:cNvSpPr>
            <a:spLocks noGrp="1"/>
          </p:cNvSpPr>
          <p:nvPr>
            <p:ph type="body" sz="quarter" idx="20" hasCustomPrompt="1"/>
          </p:nvPr>
        </p:nvSpPr>
        <p:spPr>
          <a:xfrm>
            <a:off x="73570" y="1235229"/>
            <a:ext cx="1797268" cy="360363"/>
          </a:xfrm>
          <a:prstGeom prst="rect">
            <a:avLst/>
          </a:prstGeom>
          <a:solidFill>
            <a:srgbClr val="D89F3F"/>
          </a:solidFill>
        </p:spPr>
        <p:txBody>
          <a:bodyPr anchor="ctr"/>
          <a:lstStyle>
            <a:lvl1pPr marL="0" indent="0" algn="ctr">
              <a:buNone/>
              <a:defRPr sz="1600">
                <a:solidFill>
                  <a:schemeClr val="bg1"/>
                </a:solidFill>
                <a:latin typeface="The Bold Font" pitchFamily="2" charset="0"/>
              </a:defRPr>
            </a:lvl1pPr>
          </a:lstStyle>
          <a:p>
            <a:pPr lvl="0"/>
            <a:r>
              <a:rPr lang="fr-FR" dirty="0"/>
              <a:t>texte</a:t>
            </a:r>
          </a:p>
        </p:txBody>
      </p:sp>
      <p:sp>
        <p:nvSpPr>
          <p:cNvPr id="5" name="Espace réservé du texte 6">
            <a:extLst>
              <a:ext uri="{FF2B5EF4-FFF2-40B4-BE49-F238E27FC236}">
                <a16:creationId xmlns:a16="http://schemas.microsoft.com/office/drawing/2014/main" id="{7ECFF422-1FF6-0B05-51E1-4DBAFB402ED8}"/>
              </a:ext>
            </a:extLst>
          </p:cNvPr>
          <p:cNvSpPr>
            <a:spLocks noGrp="1"/>
          </p:cNvSpPr>
          <p:nvPr>
            <p:ph type="body" sz="quarter" idx="21" hasCustomPrompt="1"/>
          </p:nvPr>
        </p:nvSpPr>
        <p:spPr>
          <a:xfrm>
            <a:off x="2004900" y="1235229"/>
            <a:ext cx="1875600" cy="360363"/>
          </a:xfrm>
          <a:prstGeom prst="rect">
            <a:avLst/>
          </a:prstGeom>
          <a:solidFill>
            <a:srgbClr val="D89F3F"/>
          </a:solidFill>
        </p:spPr>
        <p:txBody>
          <a:bodyPr anchor="ctr"/>
          <a:lstStyle>
            <a:lvl1pPr marL="0" indent="0" algn="ctr">
              <a:buNone/>
              <a:defRPr sz="1600">
                <a:solidFill>
                  <a:schemeClr val="bg1"/>
                </a:solidFill>
                <a:latin typeface="The Bold Font" pitchFamily="2" charset="0"/>
              </a:defRPr>
            </a:lvl1pPr>
          </a:lstStyle>
          <a:p>
            <a:pPr lvl="0"/>
            <a:r>
              <a:rPr lang="fr-FR" dirty="0"/>
              <a:t>texte</a:t>
            </a:r>
          </a:p>
        </p:txBody>
      </p:sp>
      <p:sp>
        <p:nvSpPr>
          <p:cNvPr id="6" name="Espace réservé du texte 6">
            <a:extLst>
              <a:ext uri="{FF2B5EF4-FFF2-40B4-BE49-F238E27FC236}">
                <a16:creationId xmlns:a16="http://schemas.microsoft.com/office/drawing/2014/main" id="{4369A36D-7C6C-243B-1469-919E6744275E}"/>
              </a:ext>
            </a:extLst>
          </p:cNvPr>
          <p:cNvSpPr>
            <a:spLocks noGrp="1"/>
          </p:cNvSpPr>
          <p:nvPr>
            <p:ph type="body" sz="quarter" idx="22" hasCustomPrompt="1"/>
          </p:nvPr>
        </p:nvSpPr>
        <p:spPr>
          <a:xfrm>
            <a:off x="4021162" y="1234866"/>
            <a:ext cx="1856671" cy="360363"/>
          </a:xfrm>
          <a:prstGeom prst="rect">
            <a:avLst/>
          </a:prstGeom>
          <a:solidFill>
            <a:srgbClr val="D89F3F"/>
          </a:solidFill>
        </p:spPr>
        <p:txBody>
          <a:bodyPr anchor="ctr"/>
          <a:lstStyle>
            <a:lvl1pPr marL="0" indent="0" algn="ctr">
              <a:buNone/>
              <a:defRPr sz="1600">
                <a:solidFill>
                  <a:schemeClr val="bg1"/>
                </a:solidFill>
                <a:latin typeface="The Bold Font" pitchFamily="2" charset="0"/>
              </a:defRPr>
            </a:lvl1pPr>
          </a:lstStyle>
          <a:p>
            <a:pPr lvl="0"/>
            <a:r>
              <a:rPr lang="fr-FR" dirty="0"/>
              <a:t>texte</a:t>
            </a:r>
          </a:p>
        </p:txBody>
      </p:sp>
      <p:sp>
        <p:nvSpPr>
          <p:cNvPr id="7" name="Espace réservé du texte 6">
            <a:extLst>
              <a:ext uri="{FF2B5EF4-FFF2-40B4-BE49-F238E27FC236}">
                <a16:creationId xmlns:a16="http://schemas.microsoft.com/office/drawing/2014/main" id="{92659CB2-9E39-C639-6595-EE77A4978CE7}"/>
              </a:ext>
            </a:extLst>
          </p:cNvPr>
          <p:cNvSpPr>
            <a:spLocks noGrp="1"/>
          </p:cNvSpPr>
          <p:nvPr>
            <p:ph type="body" sz="quarter" idx="23" hasCustomPrompt="1"/>
          </p:nvPr>
        </p:nvSpPr>
        <p:spPr>
          <a:xfrm>
            <a:off x="6030824" y="1234866"/>
            <a:ext cx="1856671" cy="360363"/>
          </a:xfrm>
          <a:prstGeom prst="rect">
            <a:avLst/>
          </a:prstGeom>
          <a:solidFill>
            <a:srgbClr val="D89F3F"/>
          </a:solidFill>
        </p:spPr>
        <p:txBody>
          <a:bodyPr anchor="ctr"/>
          <a:lstStyle>
            <a:lvl1pPr marL="0" indent="0" algn="ctr">
              <a:buNone/>
              <a:defRPr sz="1600">
                <a:solidFill>
                  <a:schemeClr val="bg1"/>
                </a:solidFill>
                <a:latin typeface="The Bold Font" pitchFamily="2" charset="0"/>
              </a:defRPr>
            </a:lvl1pPr>
          </a:lstStyle>
          <a:p>
            <a:pPr lvl="0"/>
            <a:r>
              <a:rPr lang="fr-FR" dirty="0"/>
              <a:t>texte</a:t>
            </a:r>
          </a:p>
        </p:txBody>
      </p:sp>
      <p:sp>
        <p:nvSpPr>
          <p:cNvPr id="8" name="Espace réservé du texte 6">
            <a:extLst>
              <a:ext uri="{FF2B5EF4-FFF2-40B4-BE49-F238E27FC236}">
                <a16:creationId xmlns:a16="http://schemas.microsoft.com/office/drawing/2014/main" id="{6F03F144-3CEA-2CF3-2504-10349D93C97C}"/>
              </a:ext>
            </a:extLst>
          </p:cNvPr>
          <p:cNvSpPr>
            <a:spLocks noGrp="1"/>
          </p:cNvSpPr>
          <p:nvPr>
            <p:ph type="body" sz="quarter" idx="24" hasCustomPrompt="1"/>
          </p:nvPr>
        </p:nvSpPr>
        <p:spPr>
          <a:xfrm>
            <a:off x="8038104" y="1259681"/>
            <a:ext cx="1794077" cy="335547"/>
          </a:xfrm>
          <a:prstGeom prst="rect">
            <a:avLst/>
          </a:prstGeom>
          <a:solidFill>
            <a:srgbClr val="D89F3F"/>
          </a:solidFill>
        </p:spPr>
        <p:txBody>
          <a:bodyPr anchor="ctr"/>
          <a:lstStyle>
            <a:lvl1pPr marL="0" indent="0" algn="ctr">
              <a:buNone/>
              <a:defRPr sz="1600">
                <a:solidFill>
                  <a:schemeClr val="bg1"/>
                </a:solidFill>
                <a:latin typeface="The Bold Font" pitchFamily="2" charset="0"/>
              </a:defRPr>
            </a:lvl1pPr>
          </a:lstStyle>
          <a:p>
            <a:pPr lvl="0"/>
            <a:r>
              <a:rPr lang="fr-FR" dirty="0"/>
              <a:t>texte</a:t>
            </a:r>
          </a:p>
        </p:txBody>
      </p:sp>
    </p:spTree>
    <p:extLst>
      <p:ext uri="{BB962C8B-B14F-4D97-AF65-F5344CB8AC3E}">
        <p14:creationId xmlns:p14="http://schemas.microsoft.com/office/powerpoint/2010/main" val="26279394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_5 jours">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DC0A2AA5-799A-74BC-1C63-4724706AA9FD}"/>
              </a:ext>
            </a:extLst>
          </p:cNvPr>
          <p:cNvSpPr/>
          <p:nvPr userDrawn="1"/>
        </p:nvSpPr>
        <p:spPr>
          <a:xfrm>
            <a:off x="7999114" y="1835654"/>
            <a:ext cx="1828687" cy="2177151"/>
          </a:xfrm>
          <a:prstGeom prst="rect">
            <a:avLst/>
          </a:prstGeom>
          <a:solidFill>
            <a:schemeClr val="accent6">
              <a:lumMod val="20000"/>
              <a:lumOff val="80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a:ln>
                <a:solidFill>
                  <a:schemeClr val="bg1"/>
                </a:solidFill>
              </a:ln>
              <a:solidFill>
                <a:schemeClr val="tx1"/>
              </a:solidFill>
            </a:endParaRPr>
          </a:p>
          <a:p>
            <a:endParaRPr lang="fr-FR" b="1">
              <a:ln>
                <a:solidFill>
                  <a:schemeClr val="bg1"/>
                </a:solidFill>
              </a:ln>
              <a:solidFill>
                <a:schemeClr val="tx1"/>
              </a:solidFill>
            </a:endParaRPr>
          </a:p>
          <a:p>
            <a:endParaRPr lang="fr-FR" b="1">
              <a:ln>
                <a:solidFill>
                  <a:schemeClr val="bg1"/>
                </a:solidFill>
              </a:ln>
              <a:solidFill>
                <a:schemeClr val="tx1"/>
              </a:solidFill>
            </a:endParaRPr>
          </a:p>
          <a:p>
            <a:endParaRPr lang="fr-FR" b="1" dirty="0">
              <a:ln>
                <a:solidFill>
                  <a:schemeClr val="bg1"/>
                </a:solidFill>
              </a:ln>
              <a:solidFill>
                <a:schemeClr val="tx1"/>
              </a:solidFill>
            </a:endParaRPr>
          </a:p>
        </p:txBody>
      </p:sp>
      <p:sp>
        <p:nvSpPr>
          <p:cNvPr id="13" name="Rectangle 12">
            <a:extLst>
              <a:ext uri="{FF2B5EF4-FFF2-40B4-BE49-F238E27FC236}">
                <a16:creationId xmlns:a16="http://schemas.microsoft.com/office/drawing/2014/main" id="{B05CEF12-60E1-B0FC-9B13-1C97AE894798}"/>
              </a:ext>
            </a:extLst>
          </p:cNvPr>
          <p:cNvSpPr/>
          <p:nvPr userDrawn="1"/>
        </p:nvSpPr>
        <p:spPr>
          <a:xfrm>
            <a:off x="71809" y="1835655"/>
            <a:ext cx="1803420" cy="2150421"/>
          </a:xfrm>
          <a:prstGeom prst="rect">
            <a:avLst/>
          </a:prstGeom>
          <a:solidFill>
            <a:schemeClr val="accent6">
              <a:lumMod val="20000"/>
              <a:lumOff val="80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p:txBody>
      </p:sp>
      <p:sp>
        <p:nvSpPr>
          <p:cNvPr id="14" name="Rectangle 13">
            <a:extLst>
              <a:ext uri="{FF2B5EF4-FFF2-40B4-BE49-F238E27FC236}">
                <a16:creationId xmlns:a16="http://schemas.microsoft.com/office/drawing/2014/main" id="{77085FF1-531A-2F13-DDDC-7D04D000C96C}"/>
              </a:ext>
            </a:extLst>
          </p:cNvPr>
          <p:cNvSpPr/>
          <p:nvPr userDrawn="1"/>
        </p:nvSpPr>
        <p:spPr>
          <a:xfrm>
            <a:off x="4017000" y="1835654"/>
            <a:ext cx="1872000" cy="2177151"/>
          </a:xfrm>
          <a:prstGeom prst="rect">
            <a:avLst/>
          </a:prstGeom>
          <a:solidFill>
            <a:schemeClr val="accent6">
              <a:lumMod val="20000"/>
              <a:lumOff val="80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a:ln>
                <a:solidFill>
                  <a:schemeClr val="bg1"/>
                </a:solidFill>
              </a:ln>
              <a:solidFill>
                <a:schemeClr val="tx1"/>
              </a:solidFill>
            </a:endParaRPr>
          </a:p>
          <a:p>
            <a:endParaRPr lang="fr-FR" b="1">
              <a:ln>
                <a:solidFill>
                  <a:schemeClr val="bg1"/>
                </a:solidFill>
              </a:ln>
              <a:solidFill>
                <a:schemeClr val="tx1"/>
              </a:solidFill>
            </a:endParaRPr>
          </a:p>
          <a:p>
            <a:endParaRPr lang="fr-FR" b="1">
              <a:ln>
                <a:solidFill>
                  <a:schemeClr val="bg1"/>
                </a:solidFill>
              </a:ln>
              <a:solidFill>
                <a:schemeClr val="tx1"/>
              </a:solidFill>
            </a:endParaRPr>
          </a:p>
          <a:p>
            <a:endParaRPr lang="fr-FR" b="1" dirty="0">
              <a:ln>
                <a:solidFill>
                  <a:schemeClr val="bg1"/>
                </a:solidFill>
              </a:ln>
              <a:solidFill>
                <a:schemeClr val="tx1"/>
              </a:solidFill>
            </a:endParaRPr>
          </a:p>
        </p:txBody>
      </p:sp>
      <p:sp>
        <p:nvSpPr>
          <p:cNvPr id="17" name="Rectangle 16">
            <a:extLst>
              <a:ext uri="{FF2B5EF4-FFF2-40B4-BE49-F238E27FC236}">
                <a16:creationId xmlns:a16="http://schemas.microsoft.com/office/drawing/2014/main" id="{2A9FEA9E-4BF7-5079-AF52-8B2E42A79062}"/>
              </a:ext>
            </a:extLst>
          </p:cNvPr>
          <p:cNvSpPr/>
          <p:nvPr userDrawn="1"/>
        </p:nvSpPr>
        <p:spPr>
          <a:xfrm>
            <a:off x="2008500" y="1823987"/>
            <a:ext cx="1872000" cy="2188820"/>
          </a:xfrm>
          <a:prstGeom prst="rect">
            <a:avLst/>
          </a:prstGeom>
          <a:solidFill>
            <a:srgbClr val="98D1C8">
              <a:alpha val="35000"/>
            </a:srgb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p:txBody>
      </p:sp>
      <p:sp>
        <p:nvSpPr>
          <p:cNvPr id="30" name="Espace réservé du texte 21"/>
          <p:cNvSpPr>
            <a:spLocks noGrp="1"/>
          </p:cNvSpPr>
          <p:nvPr>
            <p:ph type="body" sz="quarter" idx="12" hasCustomPrompt="1"/>
          </p:nvPr>
        </p:nvSpPr>
        <p:spPr>
          <a:xfrm>
            <a:off x="76200" y="1835655"/>
            <a:ext cx="1795800" cy="2150421"/>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42" name="Espace réservé du texte 21"/>
          <p:cNvSpPr>
            <a:spLocks noGrp="1"/>
          </p:cNvSpPr>
          <p:nvPr>
            <p:ph type="body" sz="quarter" idx="14" hasCustomPrompt="1"/>
          </p:nvPr>
        </p:nvSpPr>
        <p:spPr>
          <a:xfrm>
            <a:off x="4021163" y="1823987"/>
            <a:ext cx="1872000" cy="2188819"/>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21" name="Espace réservé du texte 21"/>
          <p:cNvSpPr>
            <a:spLocks noGrp="1"/>
          </p:cNvSpPr>
          <p:nvPr>
            <p:ph type="body" sz="quarter" idx="17" hasCustomPrompt="1"/>
          </p:nvPr>
        </p:nvSpPr>
        <p:spPr>
          <a:xfrm>
            <a:off x="2004900" y="1835656"/>
            <a:ext cx="1875600" cy="2177150"/>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5" name="Espace réservé du texte 4">
            <a:extLst>
              <a:ext uri="{FF2B5EF4-FFF2-40B4-BE49-F238E27FC236}">
                <a16:creationId xmlns:a16="http://schemas.microsoft.com/office/drawing/2014/main" id="{C2F995CF-02DF-4C6A-9DFC-63E4023EAE97}"/>
              </a:ext>
            </a:extLst>
          </p:cNvPr>
          <p:cNvSpPr>
            <a:spLocks noGrp="1"/>
          </p:cNvSpPr>
          <p:nvPr>
            <p:ph type="body" sz="quarter" idx="19" hasCustomPrompt="1"/>
          </p:nvPr>
        </p:nvSpPr>
        <p:spPr>
          <a:xfrm>
            <a:off x="0" y="113"/>
            <a:ext cx="9906000" cy="1162050"/>
          </a:xfrm>
          <a:prstGeom prst="rect">
            <a:avLst/>
          </a:prstGeom>
          <a:solidFill>
            <a:srgbClr val="98D1C8"/>
          </a:solidFill>
        </p:spPr>
        <p:txBody>
          <a:bodyPr anchor="ctr"/>
          <a:lstStyle>
            <a:lvl1pPr marL="0" indent="0">
              <a:buNone/>
              <a:defRPr sz="3800">
                <a:solidFill>
                  <a:schemeClr val="bg1"/>
                </a:solidFill>
                <a:latin typeface="The Bold Font" pitchFamily="2" charset="0"/>
              </a:defRPr>
            </a:lvl1pPr>
          </a:lstStyle>
          <a:p>
            <a:pPr lvl="0"/>
            <a:r>
              <a:rPr lang="fr-FR" dirty="0"/>
              <a:t>Dates</a:t>
            </a:r>
            <a:br>
              <a:rPr lang="fr-FR" dirty="0"/>
            </a:br>
            <a:r>
              <a:rPr lang="fr-FR" dirty="0"/>
              <a:t>Groupe</a:t>
            </a:r>
          </a:p>
        </p:txBody>
      </p:sp>
      <p:sp>
        <p:nvSpPr>
          <p:cNvPr id="7" name="Espace réservé du texte 6">
            <a:extLst>
              <a:ext uri="{FF2B5EF4-FFF2-40B4-BE49-F238E27FC236}">
                <a16:creationId xmlns:a16="http://schemas.microsoft.com/office/drawing/2014/main" id="{B24E2F2C-A331-9ADE-6B52-580054F02D38}"/>
              </a:ext>
            </a:extLst>
          </p:cNvPr>
          <p:cNvSpPr>
            <a:spLocks noGrp="1"/>
          </p:cNvSpPr>
          <p:nvPr>
            <p:ph type="body" sz="quarter" idx="20" hasCustomPrompt="1"/>
          </p:nvPr>
        </p:nvSpPr>
        <p:spPr>
          <a:xfrm>
            <a:off x="76200" y="1235229"/>
            <a:ext cx="1794638" cy="360363"/>
          </a:xfrm>
          <a:prstGeom prst="rect">
            <a:avLst/>
          </a:prstGeom>
          <a:solidFill>
            <a:srgbClr val="D89F3F"/>
          </a:solidFill>
        </p:spPr>
        <p:txBody>
          <a:bodyPr anchor="ctr"/>
          <a:lstStyle>
            <a:lvl1pPr marL="0" indent="0" algn="ctr">
              <a:buNone/>
              <a:defRPr sz="1600">
                <a:solidFill>
                  <a:schemeClr val="bg1"/>
                </a:solidFill>
                <a:latin typeface="The Bold Font" pitchFamily="2" charset="0"/>
              </a:defRPr>
            </a:lvl1pPr>
          </a:lstStyle>
          <a:p>
            <a:pPr lvl="0"/>
            <a:r>
              <a:rPr lang="fr-FR" dirty="0"/>
              <a:t>texte</a:t>
            </a:r>
          </a:p>
        </p:txBody>
      </p:sp>
      <p:sp>
        <p:nvSpPr>
          <p:cNvPr id="8" name="Espace réservé du texte 6">
            <a:extLst>
              <a:ext uri="{FF2B5EF4-FFF2-40B4-BE49-F238E27FC236}">
                <a16:creationId xmlns:a16="http://schemas.microsoft.com/office/drawing/2014/main" id="{CDAE15A3-FC43-DFBA-513C-4B3F7CE402F2}"/>
              </a:ext>
            </a:extLst>
          </p:cNvPr>
          <p:cNvSpPr>
            <a:spLocks noGrp="1"/>
          </p:cNvSpPr>
          <p:nvPr>
            <p:ph type="body" sz="quarter" idx="21" hasCustomPrompt="1"/>
          </p:nvPr>
        </p:nvSpPr>
        <p:spPr>
          <a:xfrm>
            <a:off x="2005958" y="1235229"/>
            <a:ext cx="1879600" cy="360363"/>
          </a:xfrm>
          <a:prstGeom prst="rect">
            <a:avLst/>
          </a:prstGeom>
          <a:solidFill>
            <a:srgbClr val="D89F3F"/>
          </a:solidFill>
        </p:spPr>
        <p:txBody>
          <a:bodyPr anchor="ctr"/>
          <a:lstStyle>
            <a:lvl1pPr marL="0" indent="0" algn="ctr">
              <a:buNone/>
              <a:defRPr sz="1600">
                <a:solidFill>
                  <a:schemeClr val="bg1"/>
                </a:solidFill>
                <a:latin typeface="The Bold Font" pitchFamily="2" charset="0"/>
              </a:defRPr>
            </a:lvl1pPr>
          </a:lstStyle>
          <a:p>
            <a:pPr lvl="0"/>
            <a:r>
              <a:rPr lang="fr-FR" dirty="0"/>
              <a:t>texte</a:t>
            </a:r>
          </a:p>
        </p:txBody>
      </p:sp>
      <p:sp>
        <p:nvSpPr>
          <p:cNvPr id="9" name="Espace réservé du texte 6">
            <a:extLst>
              <a:ext uri="{FF2B5EF4-FFF2-40B4-BE49-F238E27FC236}">
                <a16:creationId xmlns:a16="http://schemas.microsoft.com/office/drawing/2014/main" id="{57A6D0F7-9094-B7D4-4579-890DD0E7E149}"/>
              </a:ext>
            </a:extLst>
          </p:cNvPr>
          <p:cNvSpPr>
            <a:spLocks noGrp="1"/>
          </p:cNvSpPr>
          <p:nvPr>
            <p:ph type="body" sz="quarter" idx="22" hasCustomPrompt="1"/>
          </p:nvPr>
        </p:nvSpPr>
        <p:spPr>
          <a:xfrm>
            <a:off x="4020437" y="1235229"/>
            <a:ext cx="1869068" cy="360363"/>
          </a:xfrm>
          <a:prstGeom prst="rect">
            <a:avLst/>
          </a:prstGeom>
          <a:solidFill>
            <a:srgbClr val="D89F3F"/>
          </a:solidFill>
        </p:spPr>
        <p:txBody>
          <a:bodyPr anchor="ctr"/>
          <a:lstStyle>
            <a:lvl1pPr marL="0" indent="0" algn="ctr">
              <a:buNone/>
              <a:defRPr sz="1600">
                <a:solidFill>
                  <a:schemeClr val="bg1"/>
                </a:solidFill>
                <a:latin typeface="The Bold Font" pitchFamily="2" charset="0"/>
              </a:defRPr>
            </a:lvl1pPr>
          </a:lstStyle>
          <a:p>
            <a:pPr lvl="0"/>
            <a:r>
              <a:rPr lang="fr-FR" dirty="0"/>
              <a:t>texte</a:t>
            </a:r>
          </a:p>
        </p:txBody>
      </p:sp>
      <p:sp>
        <p:nvSpPr>
          <p:cNvPr id="11" name="Espace réservé du texte 6">
            <a:extLst>
              <a:ext uri="{FF2B5EF4-FFF2-40B4-BE49-F238E27FC236}">
                <a16:creationId xmlns:a16="http://schemas.microsoft.com/office/drawing/2014/main" id="{B148ACAF-74CF-A013-6503-594C1DA4380B}"/>
              </a:ext>
            </a:extLst>
          </p:cNvPr>
          <p:cNvSpPr>
            <a:spLocks noGrp="1"/>
          </p:cNvSpPr>
          <p:nvPr>
            <p:ph type="body" sz="quarter" idx="23" hasCustomPrompt="1"/>
          </p:nvPr>
        </p:nvSpPr>
        <p:spPr>
          <a:xfrm>
            <a:off x="6032615" y="1235229"/>
            <a:ext cx="1861337" cy="360363"/>
          </a:xfrm>
          <a:prstGeom prst="rect">
            <a:avLst/>
          </a:prstGeom>
          <a:solidFill>
            <a:srgbClr val="D89F3F"/>
          </a:solidFill>
        </p:spPr>
        <p:txBody>
          <a:bodyPr anchor="ctr"/>
          <a:lstStyle>
            <a:lvl1pPr marL="0" indent="0" algn="ctr">
              <a:buNone/>
              <a:defRPr sz="1600">
                <a:solidFill>
                  <a:schemeClr val="bg1"/>
                </a:solidFill>
                <a:latin typeface="The Bold Font" pitchFamily="2" charset="0"/>
              </a:defRPr>
            </a:lvl1pPr>
          </a:lstStyle>
          <a:p>
            <a:pPr lvl="0"/>
            <a:r>
              <a:rPr lang="fr-FR" dirty="0"/>
              <a:t>texte</a:t>
            </a:r>
          </a:p>
        </p:txBody>
      </p:sp>
      <p:sp>
        <p:nvSpPr>
          <p:cNvPr id="12" name="Espace réservé du texte 6">
            <a:extLst>
              <a:ext uri="{FF2B5EF4-FFF2-40B4-BE49-F238E27FC236}">
                <a16:creationId xmlns:a16="http://schemas.microsoft.com/office/drawing/2014/main" id="{3F563453-32B8-2EA0-1B83-F752D9BED80D}"/>
              </a:ext>
            </a:extLst>
          </p:cNvPr>
          <p:cNvSpPr>
            <a:spLocks noGrp="1"/>
          </p:cNvSpPr>
          <p:nvPr>
            <p:ph type="body" sz="quarter" idx="24" hasCustomPrompt="1"/>
          </p:nvPr>
        </p:nvSpPr>
        <p:spPr>
          <a:xfrm>
            <a:off x="8018164" y="1235229"/>
            <a:ext cx="1809637" cy="360363"/>
          </a:xfrm>
          <a:prstGeom prst="rect">
            <a:avLst/>
          </a:prstGeom>
          <a:solidFill>
            <a:srgbClr val="D89F3F"/>
          </a:solidFill>
        </p:spPr>
        <p:txBody>
          <a:bodyPr anchor="ctr"/>
          <a:lstStyle>
            <a:lvl1pPr marL="0" indent="0" algn="ctr">
              <a:buNone/>
              <a:defRPr sz="1600">
                <a:solidFill>
                  <a:schemeClr val="bg1"/>
                </a:solidFill>
                <a:latin typeface="The Bold Font" pitchFamily="2" charset="0"/>
              </a:defRPr>
            </a:lvl1pPr>
          </a:lstStyle>
          <a:p>
            <a:pPr lvl="0"/>
            <a:r>
              <a:rPr lang="fr-FR" dirty="0"/>
              <a:t>texte</a:t>
            </a:r>
          </a:p>
        </p:txBody>
      </p:sp>
      <p:sp>
        <p:nvSpPr>
          <p:cNvPr id="2" name="Rectangle 1">
            <a:extLst>
              <a:ext uri="{FF2B5EF4-FFF2-40B4-BE49-F238E27FC236}">
                <a16:creationId xmlns:a16="http://schemas.microsoft.com/office/drawing/2014/main" id="{EDCFB879-9834-3126-C3ED-6F5983F258C4}"/>
              </a:ext>
            </a:extLst>
          </p:cNvPr>
          <p:cNvSpPr/>
          <p:nvPr userDrawn="1"/>
        </p:nvSpPr>
        <p:spPr>
          <a:xfrm>
            <a:off x="80816" y="4213803"/>
            <a:ext cx="1803420" cy="2150421"/>
          </a:xfrm>
          <a:prstGeom prst="rect">
            <a:avLst/>
          </a:prstGeom>
          <a:solidFill>
            <a:schemeClr val="accent6">
              <a:lumMod val="20000"/>
              <a:lumOff val="80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p:txBody>
      </p:sp>
      <p:sp>
        <p:nvSpPr>
          <p:cNvPr id="3" name="ZoneTexte 2">
            <a:extLst>
              <a:ext uri="{FF2B5EF4-FFF2-40B4-BE49-F238E27FC236}">
                <a16:creationId xmlns:a16="http://schemas.microsoft.com/office/drawing/2014/main" id="{A0B9A8D4-4B8D-8E16-014D-5221A6F218A3}"/>
              </a:ext>
            </a:extLst>
          </p:cNvPr>
          <p:cNvSpPr txBox="1"/>
          <p:nvPr userDrawn="1"/>
        </p:nvSpPr>
        <p:spPr>
          <a:xfrm>
            <a:off x="16626" y="1578009"/>
            <a:ext cx="735159" cy="307777"/>
          </a:xfrm>
          <a:prstGeom prst="rect">
            <a:avLst/>
          </a:prstGeom>
          <a:noFill/>
        </p:spPr>
        <p:txBody>
          <a:bodyPr wrap="square" rtlCol="0">
            <a:spAutoFit/>
          </a:bodyPr>
          <a:lstStyle/>
          <a:p>
            <a:pPr lvl="0" algn="l"/>
            <a:r>
              <a:rPr lang="fr-FR" sz="1400" dirty="0">
                <a:solidFill>
                  <a:schemeClr val="tx1">
                    <a:lumMod val="75000"/>
                    <a:lumOff val="25000"/>
                  </a:schemeClr>
                </a:solidFill>
                <a:latin typeface="The Bold Font" pitchFamily="2" charset="0"/>
              </a:rPr>
              <a:t>Matin</a:t>
            </a:r>
            <a:endParaRPr lang="fr-FR" sz="1400" dirty="0"/>
          </a:p>
        </p:txBody>
      </p:sp>
      <p:sp>
        <p:nvSpPr>
          <p:cNvPr id="6" name="ZoneTexte 5">
            <a:extLst>
              <a:ext uri="{FF2B5EF4-FFF2-40B4-BE49-F238E27FC236}">
                <a16:creationId xmlns:a16="http://schemas.microsoft.com/office/drawing/2014/main" id="{CBA36BE0-252F-0C6C-9CC0-F7734D05FEC3}"/>
              </a:ext>
            </a:extLst>
          </p:cNvPr>
          <p:cNvSpPr txBox="1"/>
          <p:nvPr userDrawn="1"/>
        </p:nvSpPr>
        <p:spPr>
          <a:xfrm>
            <a:off x="-137693" y="3958647"/>
            <a:ext cx="1393453" cy="307777"/>
          </a:xfrm>
          <a:prstGeom prst="rect">
            <a:avLst/>
          </a:prstGeom>
          <a:noFill/>
        </p:spPr>
        <p:txBody>
          <a:bodyPr wrap="square" rtlCol="0">
            <a:spAutoFit/>
          </a:bodyPr>
          <a:lstStyle/>
          <a:p>
            <a:pPr lvl="0" algn="ctr"/>
            <a:r>
              <a:rPr lang="fr-FR" sz="1400" dirty="0">
                <a:solidFill>
                  <a:schemeClr val="tx1">
                    <a:lumMod val="75000"/>
                    <a:lumOff val="25000"/>
                  </a:schemeClr>
                </a:solidFill>
                <a:latin typeface="The Bold Font" pitchFamily="2" charset="0"/>
              </a:rPr>
              <a:t>Après-midi</a:t>
            </a:r>
            <a:endParaRPr lang="fr-FR" sz="1400" dirty="0"/>
          </a:p>
        </p:txBody>
      </p:sp>
      <p:sp>
        <p:nvSpPr>
          <p:cNvPr id="10" name="Espace réservé du texte 21">
            <a:extLst>
              <a:ext uri="{FF2B5EF4-FFF2-40B4-BE49-F238E27FC236}">
                <a16:creationId xmlns:a16="http://schemas.microsoft.com/office/drawing/2014/main" id="{936CD8E5-D9EE-362C-CF27-0A011D98B627}"/>
              </a:ext>
            </a:extLst>
          </p:cNvPr>
          <p:cNvSpPr>
            <a:spLocks noGrp="1"/>
          </p:cNvSpPr>
          <p:nvPr>
            <p:ph type="body" sz="quarter" idx="25" hasCustomPrompt="1"/>
          </p:nvPr>
        </p:nvSpPr>
        <p:spPr>
          <a:xfrm>
            <a:off x="88436" y="4218629"/>
            <a:ext cx="1795800" cy="2150421"/>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18" name="Rectangle 17">
            <a:extLst>
              <a:ext uri="{FF2B5EF4-FFF2-40B4-BE49-F238E27FC236}">
                <a16:creationId xmlns:a16="http://schemas.microsoft.com/office/drawing/2014/main" id="{083FF7E6-6EEA-0CD2-05D4-179669834C47}"/>
              </a:ext>
            </a:extLst>
          </p:cNvPr>
          <p:cNvSpPr/>
          <p:nvPr userDrawn="1"/>
        </p:nvSpPr>
        <p:spPr>
          <a:xfrm>
            <a:off x="2004900" y="4211979"/>
            <a:ext cx="1872000" cy="2188820"/>
          </a:xfrm>
          <a:prstGeom prst="rect">
            <a:avLst/>
          </a:prstGeom>
          <a:solidFill>
            <a:srgbClr val="98D1C8">
              <a:alpha val="35000"/>
            </a:srgb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p:txBody>
      </p:sp>
      <p:sp>
        <p:nvSpPr>
          <p:cNvPr id="19" name="Espace réservé du texte 21">
            <a:extLst>
              <a:ext uri="{FF2B5EF4-FFF2-40B4-BE49-F238E27FC236}">
                <a16:creationId xmlns:a16="http://schemas.microsoft.com/office/drawing/2014/main" id="{1374E4ED-52D1-1014-3C51-064CDA8DEBE9}"/>
              </a:ext>
            </a:extLst>
          </p:cNvPr>
          <p:cNvSpPr>
            <a:spLocks noGrp="1"/>
          </p:cNvSpPr>
          <p:nvPr>
            <p:ph type="body" sz="quarter" idx="26" hasCustomPrompt="1"/>
          </p:nvPr>
        </p:nvSpPr>
        <p:spPr>
          <a:xfrm>
            <a:off x="2015413" y="4213138"/>
            <a:ext cx="1875600" cy="2177150"/>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20" name="Rectangle 19">
            <a:extLst>
              <a:ext uri="{FF2B5EF4-FFF2-40B4-BE49-F238E27FC236}">
                <a16:creationId xmlns:a16="http://schemas.microsoft.com/office/drawing/2014/main" id="{010EA1C4-BD4E-3245-3A22-5BC7B3A40311}"/>
              </a:ext>
            </a:extLst>
          </p:cNvPr>
          <p:cNvSpPr/>
          <p:nvPr userDrawn="1"/>
        </p:nvSpPr>
        <p:spPr>
          <a:xfrm>
            <a:off x="4022256" y="4211979"/>
            <a:ext cx="1872000" cy="2177151"/>
          </a:xfrm>
          <a:prstGeom prst="rect">
            <a:avLst/>
          </a:prstGeom>
          <a:solidFill>
            <a:schemeClr val="accent6">
              <a:lumMod val="20000"/>
              <a:lumOff val="80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a:ln>
                <a:solidFill>
                  <a:schemeClr val="bg1"/>
                </a:solidFill>
              </a:ln>
              <a:solidFill>
                <a:schemeClr val="tx1"/>
              </a:solidFill>
            </a:endParaRPr>
          </a:p>
          <a:p>
            <a:endParaRPr lang="fr-FR" b="1">
              <a:ln>
                <a:solidFill>
                  <a:schemeClr val="bg1"/>
                </a:solidFill>
              </a:ln>
              <a:solidFill>
                <a:schemeClr val="tx1"/>
              </a:solidFill>
            </a:endParaRPr>
          </a:p>
          <a:p>
            <a:endParaRPr lang="fr-FR" b="1">
              <a:ln>
                <a:solidFill>
                  <a:schemeClr val="bg1"/>
                </a:solidFill>
              </a:ln>
              <a:solidFill>
                <a:schemeClr val="tx1"/>
              </a:solidFill>
            </a:endParaRPr>
          </a:p>
          <a:p>
            <a:endParaRPr lang="fr-FR" b="1" dirty="0">
              <a:ln>
                <a:solidFill>
                  <a:schemeClr val="bg1"/>
                </a:solidFill>
              </a:ln>
              <a:solidFill>
                <a:schemeClr val="tx1"/>
              </a:solidFill>
            </a:endParaRPr>
          </a:p>
        </p:txBody>
      </p:sp>
      <p:sp>
        <p:nvSpPr>
          <p:cNvPr id="22" name="Espace réservé du texte 21">
            <a:extLst>
              <a:ext uri="{FF2B5EF4-FFF2-40B4-BE49-F238E27FC236}">
                <a16:creationId xmlns:a16="http://schemas.microsoft.com/office/drawing/2014/main" id="{1E495623-C4A1-3C7B-FC69-B323BECF443F}"/>
              </a:ext>
            </a:extLst>
          </p:cNvPr>
          <p:cNvSpPr>
            <a:spLocks noGrp="1"/>
          </p:cNvSpPr>
          <p:nvPr>
            <p:ph type="body" sz="quarter" idx="27" hasCustomPrompt="1"/>
          </p:nvPr>
        </p:nvSpPr>
        <p:spPr>
          <a:xfrm>
            <a:off x="4014636" y="4218629"/>
            <a:ext cx="1872000" cy="2188819"/>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23" name="Espace réservé du texte 21">
            <a:extLst>
              <a:ext uri="{FF2B5EF4-FFF2-40B4-BE49-F238E27FC236}">
                <a16:creationId xmlns:a16="http://schemas.microsoft.com/office/drawing/2014/main" id="{D9240312-00F3-7797-8FEC-3911BEAC4432}"/>
              </a:ext>
            </a:extLst>
          </p:cNvPr>
          <p:cNvSpPr>
            <a:spLocks noGrp="1"/>
          </p:cNvSpPr>
          <p:nvPr>
            <p:ph type="body" sz="quarter" idx="28" hasCustomPrompt="1"/>
          </p:nvPr>
        </p:nvSpPr>
        <p:spPr>
          <a:xfrm>
            <a:off x="8008715" y="1816604"/>
            <a:ext cx="1872000" cy="2188819"/>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24" name="Espace réservé du texte 21">
            <a:extLst>
              <a:ext uri="{FF2B5EF4-FFF2-40B4-BE49-F238E27FC236}">
                <a16:creationId xmlns:a16="http://schemas.microsoft.com/office/drawing/2014/main" id="{4703B6CA-8F18-B12C-93E1-9135FD3398FB}"/>
              </a:ext>
            </a:extLst>
          </p:cNvPr>
          <p:cNvSpPr>
            <a:spLocks noGrp="1"/>
          </p:cNvSpPr>
          <p:nvPr>
            <p:ph type="body" sz="quarter" idx="29" hasCustomPrompt="1"/>
          </p:nvPr>
        </p:nvSpPr>
        <p:spPr>
          <a:xfrm>
            <a:off x="6029100" y="1828273"/>
            <a:ext cx="1838952" cy="2177150"/>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26" name="Rectangle 25">
            <a:extLst>
              <a:ext uri="{FF2B5EF4-FFF2-40B4-BE49-F238E27FC236}">
                <a16:creationId xmlns:a16="http://schemas.microsoft.com/office/drawing/2014/main" id="{2843BC07-C9D0-EA79-ADA5-6B2AA4658151}"/>
              </a:ext>
            </a:extLst>
          </p:cNvPr>
          <p:cNvSpPr/>
          <p:nvPr userDrawn="1"/>
        </p:nvSpPr>
        <p:spPr>
          <a:xfrm>
            <a:off x="6032614" y="1823987"/>
            <a:ext cx="1842699" cy="2188820"/>
          </a:xfrm>
          <a:prstGeom prst="rect">
            <a:avLst/>
          </a:prstGeom>
          <a:solidFill>
            <a:srgbClr val="98D1C8">
              <a:alpha val="35000"/>
            </a:srgb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p:txBody>
      </p:sp>
      <p:sp>
        <p:nvSpPr>
          <p:cNvPr id="29" name="Rectangle 28">
            <a:extLst>
              <a:ext uri="{FF2B5EF4-FFF2-40B4-BE49-F238E27FC236}">
                <a16:creationId xmlns:a16="http://schemas.microsoft.com/office/drawing/2014/main" id="{9AF46281-3AE9-B004-BD1C-238F6AE6A261}"/>
              </a:ext>
            </a:extLst>
          </p:cNvPr>
          <p:cNvSpPr/>
          <p:nvPr userDrawn="1"/>
        </p:nvSpPr>
        <p:spPr>
          <a:xfrm>
            <a:off x="8024900" y="4205359"/>
            <a:ext cx="1828687" cy="2177151"/>
          </a:xfrm>
          <a:prstGeom prst="rect">
            <a:avLst/>
          </a:prstGeom>
          <a:solidFill>
            <a:schemeClr val="accent6">
              <a:lumMod val="20000"/>
              <a:lumOff val="80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a:ln>
                <a:solidFill>
                  <a:schemeClr val="bg1"/>
                </a:solidFill>
              </a:ln>
              <a:solidFill>
                <a:schemeClr val="tx1"/>
              </a:solidFill>
            </a:endParaRPr>
          </a:p>
          <a:p>
            <a:endParaRPr lang="fr-FR" b="1">
              <a:ln>
                <a:solidFill>
                  <a:schemeClr val="bg1"/>
                </a:solidFill>
              </a:ln>
              <a:solidFill>
                <a:schemeClr val="tx1"/>
              </a:solidFill>
            </a:endParaRPr>
          </a:p>
          <a:p>
            <a:endParaRPr lang="fr-FR" b="1">
              <a:ln>
                <a:solidFill>
                  <a:schemeClr val="bg1"/>
                </a:solidFill>
              </a:ln>
              <a:solidFill>
                <a:schemeClr val="tx1"/>
              </a:solidFill>
            </a:endParaRPr>
          </a:p>
          <a:p>
            <a:endParaRPr lang="fr-FR" b="1" dirty="0">
              <a:ln>
                <a:solidFill>
                  <a:schemeClr val="bg1"/>
                </a:solidFill>
              </a:ln>
              <a:solidFill>
                <a:schemeClr val="tx1"/>
              </a:solidFill>
            </a:endParaRPr>
          </a:p>
        </p:txBody>
      </p:sp>
      <p:sp>
        <p:nvSpPr>
          <p:cNvPr id="31" name="Rectangle 30">
            <a:extLst>
              <a:ext uri="{FF2B5EF4-FFF2-40B4-BE49-F238E27FC236}">
                <a16:creationId xmlns:a16="http://schemas.microsoft.com/office/drawing/2014/main" id="{1A3BBDED-C106-4577-5FA6-6B04DD5BC4BE}"/>
              </a:ext>
            </a:extLst>
          </p:cNvPr>
          <p:cNvSpPr/>
          <p:nvPr userDrawn="1"/>
        </p:nvSpPr>
        <p:spPr>
          <a:xfrm>
            <a:off x="6029100" y="4193692"/>
            <a:ext cx="1872000" cy="2188820"/>
          </a:xfrm>
          <a:prstGeom prst="rect">
            <a:avLst/>
          </a:prstGeom>
          <a:solidFill>
            <a:srgbClr val="98D1C8">
              <a:alpha val="35000"/>
            </a:srgb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p:txBody>
      </p:sp>
      <p:sp>
        <p:nvSpPr>
          <p:cNvPr id="32" name="Espace réservé du texte 21">
            <a:extLst>
              <a:ext uri="{FF2B5EF4-FFF2-40B4-BE49-F238E27FC236}">
                <a16:creationId xmlns:a16="http://schemas.microsoft.com/office/drawing/2014/main" id="{69D4CD6A-F3F2-8E9C-0CB5-3FC39090BD80}"/>
              </a:ext>
            </a:extLst>
          </p:cNvPr>
          <p:cNvSpPr>
            <a:spLocks noGrp="1"/>
          </p:cNvSpPr>
          <p:nvPr>
            <p:ph type="body" sz="quarter" idx="30" hasCustomPrompt="1"/>
          </p:nvPr>
        </p:nvSpPr>
        <p:spPr>
          <a:xfrm>
            <a:off x="6039612" y="4211979"/>
            <a:ext cx="1844964" cy="2170531"/>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33" name="Espace réservé du texte 21">
            <a:extLst>
              <a:ext uri="{FF2B5EF4-FFF2-40B4-BE49-F238E27FC236}">
                <a16:creationId xmlns:a16="http://schemas.microsoft.com/office/drawing/2014/main" id="{E96F11E4-328D-2197-E54E-954408FC51CD}"/>
              </a:ext>
            </a:extLst>
          </p:cNvPr>
          <p:cNvSpPr>
            <a:spLocks noGrp="1"/>
          </p:cNvSpPr>
          <p:nvPr>
            <p:ph type="body" sz="quarter" idx="31" hasCustomPrompt="1"/>
          </p:nvPr>
        </p:nvSpPr>
        <p:spPr>
          <a:xfrm>
            <a:off x="8029272" y="4211979"/>
            <a:ext cx="1872000" cy="2177151"/>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Tree>
    <p:extLst>
      <p:ext uri="{BB962C8B-B14F-4D97-AF65-F5344CB8AC3E}">
        <p14:creationId xmlns:p14="http://schemas.microsoft.com/office/powerpoint/2010/main" val="36290296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5 jours (4)">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0F6E4B9-EAE1-48EE-B316-64ECF7C0065C}"/>
              </a:ext>
            </a:extLst>
          </p:cNvPr>
          <p:cNvSpPr/>
          <p:nvPr userDrawn="1"/>
        </p:nvSpPr>
        <p:spPr>
          <a:xfrm>
            <a:off x="52386" y="1232310"/>
            <a:ext cx="1819614" cy="5079600"/>
          </a:xfrm>
          <a:prstGeom prst="rect">
            <a:avLst/>
          </a:prstGeom>
          <a:solidFill>
            <a:schemeClr val="accent6">
              <a:lumMod val="20000"/>
              <a:lumOff val="80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p:txBody>
      </p:sp>
      <p:sp>
        <p:nvSpPr>
          <p:cNvPr id="11" name="Rectangle 10">
            <a:extLst>
              <a:ext uri="{FF2B5EF4-FFF2-40B4-BE49-F238E27FC236}">
                <a16:creationId xmlns:a16="http://schemas.microsoft.com/office/drawing/2014/main" id="{F0F68BF4-1AC0-2A90-C2C4-11F59FF623E2}"/>
              </a:ext>
            </a:extLst>
          </p:cNvPr>
          <p:cNvSpPr/>
          <p:nvPr userDrawn="1"/>
        </p:nvSpPr>
        <p:spPr>
          <a:xfrm>
            <a:off x="4017000" y="1219345"/>
            <a:ext cx="1872000" cy="5079600"/>
          </a:xfrm>
          <a:prstGeom prst="rect">
            <a:avLst/>
          </a:prstGeom>
          <a:solidFill>
            <a:schemeClr val="accent6">
              <a:lumMod val="20000"/>
              <a:lumOff val="80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a:ln>
                <a:solidFill>
                  <a:schemeClr val="bg1"/>
                </a:solidFill>
              </a:ln>
              <a:solidFill>
                <a:schemeClr val="tx1"/>
              </a:solidFill>
            </a:endParaRPr>
          </a:p>
          <a:p>
            <a:endParaRPr lang="fr-FR" b="1">
              <a:ln>
                <a:solidFill>
                  <a:schemeClr val="bg1"/>
                </a:solidFill>
              </a:ln>
              <a:solidFill>
                <a:schemeClr val="tx1"/>
              </a:solidFill>
            </a:endParaRPr>
          </a:p>
          <a:p>
            <a:endParaRPr lang="fr-FR" b="1">
              <a:ln>
                <a:solidFill>
                  <a:schemeClr val="bg1"/>
                </a:solidFill>
              </a:ln>
              <a:solidFill>
                <a:schemeClr val="tx1"/>
              </a:solidFill>
            </a:endParaRPr>
          </a:p>
          <a:p>
            <a:endParaRPr lang="fr-FR" b="1" dirty="0">
              <a:ln>
                <a:solidFill>
                  <a:schemeClr val="bg1"/>
                </a:solidFill>
              </a:ln>
              <a:solidFill>
                <a:schemeClr val="tx1"/>
              </a:solidFill>
            </a:endParaRPr>
          </a:p>
        </p:txBody>
      </p:sp>
      <p:sp>
        <p:nvSpPr>
          <p:cNvPr id="12" name="Rectangle 11">
            <a:extLst>
              <a:ext uri="{FF2B5EF4-FFF2-40B4-BE49-F238E27FC236}">
                <a16:creationId xmlns:a16="http://schemas.microsoft.com/office/drawing/2014/main" id="{4AF9BC03-BDEA-5FD1-F71E-C760A4321661}"/>
              </a:ext>
            </a:extLst>
          </p:cNvPr>
          <p:cNvSpPr/>
          <p:nvPr userDrawn="1"/>
        </p:nvSpPr>
        <p:spPr>
          <a:xfrm>
            <a:off x="8034000" y="1249431"/>
            <a:ext cx="1819613" cy="5079600"/>
          </a:xfrm>
          <a:prstGeom prst="rect">
            <a:avLst/>
          </a:prstGeom>
          <a:solidFill>
            <a:schemeClr val="accent6">
              <a:lumMod val="20000"/>
              <a:lumOff val="80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p:txBody>
      </p:sp>
      <p:sp>
        <p:nvSpPr>
          <p:cNvPr id="13" name="Rectangle 12">
            <a:extLst>
              <a:ext uri="{FF2B5EF4-FFF2-40B4-BE49-F238E27FC236}">
                <a16:creationId xmlns:a16="http://schemas.microsoft.com/office/drawing/2014/main" id="{A416BD34-CBA7-80A5-4C4F-5B1633372C2C}"/>
              </a:ext>
            </a:extLst>
          </p:cNvPr>
          <p:cNvSpPr/>
          <p:nvPr userDrawn="1"/>
        </p:nvSpPr>
        <p:spPr>
          <a:xfrm>
            <a:off x="6025500" y="1236466"/>
            <a:ext cx="1872000" cy="5079600"/>
          </a:xfrm>
          <a:prstGeom prst="rect">
            <a:avLst/>
          </a:prstGeom>
          <a:solidFill>
            <a:srgbClr val="D89F3F">
              <a:alpha val="35000"/>
            </a:srgb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p:txBody>
      </p:sp>
      <p:sp>
        <p:nvSpPr>
          <p:cNvPr id="14" name="Rectangle 13">
            <a:extLst>
              <a:ext uri="{FF2B5EF4-FFF2-40B4-BE49-F238E27FC236}">
                <a16:creationId xmlns:a16="http://schemas.microsoft.com/office/drawing/2014/main" id="{6486EC21-5393-2BF0-4AEC-8539B43AC3DD}"/>
              </a:ext>
            </a:extLst>
          </p:cNvPr>
          <p:cNvSpPr/>
          <p:nvPr userDrawn="1"/>
        </p:nvSpPr>
        <p:spPr>
          <a:xfrm>
            <a:off x="2008500" y="1236466"/>
            <a:ext cx="1872000" cy="5079600"/>
          </a:xfrm>
          <a:prstGeom prst="rect">
            <a:avLst/>
          </a:prstGeom>
          <a:solidFill>
            <a:srgbClr val="D89F3F">
              <a:alpha val="35000"/>
            </a:srgb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p:txBody>
      </p:sp>
      <p:sp>
        <p:nvSpPr>
          <p:cNvPr id="30" name="Espace réservé du texte 21"/>
          <p:cNvSpPr>
            <a:spLocks noGrp="1"/>
          </p:cNvSpPr>
          <p:nvPr>
            <p:ph type="body" sz="quarter" idx="12" hasCustomPrompt="1"/>
          </p:nvPr>
        </p:nvSpPr>
        <p:spPr>
          <a:xfrm>
            <a:off x="57150" y="1597114"/>
            <a:ext cx="1814850" cy="4730620"/>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200" cap="none" baseline="0">
                <a:latin typeface="Roboto" pitchFamily="2" charset="0"/>
                <a:ea typeface="Roboto" pitchFamily="2" charset="0"/>
              </a:defRPr>
            </a:lvl1pPr>
          </a:lstStyle>
          <a:p>
            <a:pPr lvl="0"/>
            <a:r>
              <a:rPr lang="fr-FR" dirty="0"/>
              <a:t>Programme de la journée</a:t>
            </a:r>
          </a:p>
        </p:txBody>
      </p:sp>
      <p:sp>
        <p:nvSpPr>
          <p:cNvPr id="42" name="Espace réservé du texte 21"/>
          <p:cNvSpPr>
            <a:spLocks noGrp="1"/>
          </p:cNvSpPr>
          <p:nvPr>
            <p:ph type="body" sz="quarter" idx="14" hasCustomPrompt="1"/>
          </p:nvPr>
        </p:nvSpPr>
        <p:spPr>
          <a:xfrm>
            <a:off x="4021163" y="1597113"/>
            <a:ext cx="1872000" cy="4730621"/>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600" cap="none" baseline="0">
                <a:latin typeface="Roboto" pitchFamily="2" charset="0"/>
                <a:ea typeface="Roboto" pitchFamily="2" charset="0"/>
              </a:defRPr>
            </a:lvl1pPr>
          </a:lstStyle>
          <a:p>
            <a:pPr lvl="0"/>
            <a:r>
              <a:rPr lang="fr-FR" dirty="0"/>
              <a:t>Programme de la journée</a:t>
            </a:r>
          </a:p>
        </p:txBody>
      </p:sp>
      <p:sp>
        <p:nvSpPr>
          <p:cNvPr id="43" name="Espace réservé du texte 21"/>
          <p:cNvSpPr>
            <a:spLocks noGrp="1"/>
          </p:cNvSpPr>
          <p:nvPr>
            <p:ph type="body" sz="quarter" idx="15" hasCustomPrompt="1"/>
          </p:nvPr>
        </p:nvSpPr>
        <p:spPr>
          <a:xfrm>
            <a:off x="6037173" y="1597113"/>
            <a:ext cx="1849159" cy="4730621"/>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600" cap="none" baseline="0">
                <a:latin typeface="Roboto" pitchFamily="2" charset="0"/>
                <a:ea typeface="Roboto" pitchFamily="2" charset="0"/>
              </a:defRPr>
            </a:lvl1pPr>
          </a:lstStyle>
          <a:p>
            <a:pPr lvl="0"/>
            <a:r>
              <a:rPr lang="fr-FR" dirty="0"/>
              <a:t>Programme de la journée</a:t>
            </a:r>
          </a:p>
        </p:txBody>
      </p:sp>
      <p:sp>
        <p:nvSpPr>
          <p:cNvPr id="44" name="Espace réservé du texte 21"/>
          <p:cNvSpPr>
            <a:spLocks noGrp="1"/>
          </p:cNvSpPr>
          <p:nvPr>
            <p:ph type="body" sz="quarter" idx="16" hasCustomPrompt="1"/>
          </p:nvPr>
        </p:nvSpPr>
        <p:spPr>
          <a:xfrm>
            <a:off x="8034000" y="1595229"/>
            <a:ext cx="1814850" cy="4732505"/>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600" cap="none" baseline="0">
                <a:latin typeface="Roboto" pitchFamily="2" charset="0"/>
                <a:ea typeface="Roboto" pitchFamily="2" charset="0"/>
              </a:defRPr>
            </a:lvl1pPr>
          </a:lstStyle>
          <a:p>
            <a:pPr lvl="0"/>
            <a:r>
              <a:rPr lang="fr-FR" dirty="0"/>
              <a:t>Programme de la journée</a:t>
            </a:r>
          </a:p>
        </p:txBody>
      </p:sp>
      <p:sp>
        <p:nvSpPr>
          <p:cNvPr id="21" name="Espace réservé du texte 21"/>
          <p:cNvSpPr>
            <a:spLocks noGrp="1"/>
          </p:cNvSpPr>
          <p:nvPr>
            <p:ph type="body" sz="quarter" idx="17" hasCustomPrompt="1"/>
          </p:nvPr>
        </p:nvSpPr>
        <p:spPr>
          <a:xfrm>
            <a:off x="2004900" y="1595229"/>
            <a:ext cx="1875600" cy="4732505"/>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600" cap="none" baseline="0">
                <a:latin typeface="Roboto" pitchFamily="2" charset="0"/>
                <a:ea typeface="Roboto" pitchFamily="2" charset="0"/>
              </a:defRPr>
            </a:lvl1pPr>
          </a:lstStyle>
          <a:p>
            <a:pPr lvl="0"/>
            <a:r>
              <a:rPr lang="fr-FR" dirty="0"/>
              <a:t>Programme de la journée</a:t>
            </a:r>
          </a:p>
        </p:txBody>
      </p:sp>
      <p:sp>
        <p:nvSpPr>
          <p:cNvPr id="5" name="Espace réservé du texte 4">
            <a:extLst>
              <a:ext uri="{FF2B5EF4-FFF2-40B4-BE49-F238E27FC236}">
                <a16:creationId xmlns:a16="http://schemas.microsoft.com/office/drawing/2014/main" id="{C2F995CF-02DF-4C6A-9DFC-63E4023EAE97}"/>
              </a:ext>
            </a:extLst>
          </p:cNvPr>
          <p:cNvSpPr>
            <a:spLocks noGrp="1"/>
          </p:cNvSpPr>
          <p:nvPr>
            <p:ph type="body" sz="quarter" idx="19" hasCustomPrompt="1"/>
          </p:nvPr>
        </p:nvSpPr>
        <p:spPr>
          <a:xfrm>
            <a:off x="0" y="113"/>
            <a:ext cx="9906000" cy="1162050"/>
          </a:xfrm>
          <a:prstGeom prst="rect">
            <a:avLst/>
          </a:prstGeom>
          <a:solidFill>
            <a:srgbClr val="2A7387"/>
          </a:solidFill>
        </p:spPr>
        <p:txBody>
          <a:bodyPr anchor="ctr"/>
          <a:lstStyle>
            <a:lvl1pPr marL="0" indent="0">
              <a:buNone/>
              <a:defRPr sz="3800">
                <a:solidFill>
                  <a:schemeClr val="bg1"/>
                </a:solidFill>
                <a:latin typeface="The Bold Font" pitchFamily="2" charset="0"/>
              </a:defRPr>
            </a:lvl1pPr>
          </a:lstStyle>
          <a:p>
            <a:pPr lvl="0"/>
            <a:r>
              <a:rPr lang="fr-FR" dirty="0"/>
              <a:t>Dates</a:t>
            </a:r>
            <a:br>
              <a:rPr lang="fr-FR" dirty="0"/>
            </a:br>
            <a:r>
              <a:rPr lang="fr-FR" dirty="0"/>
              <a:t>Groupe</a:t>
            </a:r>
          </a:p>
        </p:txBody>
      </p:sp>
      <p:sp>
        <p:nvSpPr>
          <p:cNvPr id="2" name="Espace réservé du texte 6">
            <a:extLst>
              <a:ext uri="{FF2B5EF4-FFF2-40B4-BE49-F238E27FC236}">
                <a16:creationId xmlns:a16="http://schemas.microsoft.com/office/drawing/2014/main" id="{9EDEE588-1600-F46B-EBC4-9FA30C2C9B5D}"/>
              </a:ext>
            </a:extLst>
          </p:cNvPr>
          <p:cNvSpPr>
            <a:spLocks noGrp="1"/>
          </p:cNvSpPr>
          <p:nvPr>
            <p:ph type="body" sz="quarter" idx="20" hasCustomPrompt="1"/>
          </p:nvPr>
        </p:nvSpPr>
        <p:spPr>
          <a:xfrm>
            <a:off x="57150" y="1235229"/>
            <a:ext cx="1814850" cy="360363"/>
          </a:xfrm>
          <a:prstGeom prst="rect">
            <a:avLst/>
          </a:prstGeom>
          <a:solidFill>
            <a:srgbClr val="D89F3F"/>
          </a:solidFill>
        </p:spPr>
        <p:txBody>
          <a:bodyPr anchor="ctr"/>
          <a:lstStyle>
            <a:lvl1pPr marL="0" indent="0" algn="ctr">
              <a:buNone/>
              <a:defRPr sz="1600">
                <a:solidFill>
                  <a:schemeClr val="bg1"/>
                </a:solidFill>
                <a:latin typeface="The Bold Font" pitchFamily="2" charset="0"/>
              </a:defRPr>
            </a:lvl1pPr>
          </a:lstStyle>
          <a:p>
            <a:pPr lvl="0"/>
            <a:r>
              <a:rPr lang="fr-FR" dirty="0"/>
              <a:t>texte</a:t>
            </a:r>
          </a:p>
        </p:txBody>
      </p:sp>
      <p:sp>
        <p:nvSpPr>
          <p:cNvPr id="3" name="Espace réservé du texte 6">
            <a:extLst>
              <a:ext uri="{FF2B5EF4-FFF2-40B4-BE49-F238E27FC236}">
                <a16:creationId xmlns:a16="http://schemas.microsoft.com/office/drawing/2014/main" id="{44F4F743-1FFC-D9F6-AC3B-267445CCEAAC}"/>
              </a:ext>
            </a:extLst>
          </p:cNvPr>
          <p:cNvSpPr>
            <a:spLocks noGrp="1"/>
          </p:cNvSpPr>
          <p:nvPr>
            <p:ph type="body" sz="quarter" idx="21" hasCustomPrompt="1"/>
          </p:nvPr>
        </p:nvSpPr>
        <p:spPr>
          <a:xfrm>
            <a:off x="2012352" y="1235229"/>
            <a:ext cx="1869948" cy="360363"/>
          </a:xfrm>
          <a:prstGeom prst="rect">
            <a:avLst/>
          </a:prstGeom>
          <a:solidFill>
            <a:srgbClr val="D89F3F"/>
          </a:solidFill>
        </p:spPr>
        <p:txBody>
          <a:bodyPr anchor="ctr"/>
          <a:lstStyle>
            <a:lvl1pPr marL="0" indent="0" algn="ctr">
              <a:buNone/>
              <a:defRPr sz="1600">
                <a:solidFill>
                  <a:schemeClr val="bg1"/>
                </a:solidFill>
                <a:latin typeface="The Bold Font" pitchFamily="2" charset="0"/>
              </a:defRPr>
            </a:lvl1pPr>
          </a:lstStyle>
          <a:p>
            <a:pPr lvl="0"/>
            <a:r>
              <a:rPr lang="fr-FR" dirty="0"/>
              <a:t>texte</a:t>
            </a:r>
          </a:p>
        </p:txBody>
      </p:sp>
      <p:sp>
        <p:nvSpPr>
          <p:cNvPr id="6" name="Espace réservé du texte 6">
            <a:extLst>
              <a:ext uri="{FF2B5EF4-FFF2-40B4-BE49-F238E27FC236}">
                <a16:creationId xmlns:a16="http://schemas.microsoft.com/office/drawing/2014/main" id="{1C3ECBBD-22FB-20B9-D5EC-81707B7C29AD}"/>
              </a:ext>
            </a:extLst>
          </p:cNvPr>
          <p:cNvSpPr>
            <a:spLocks noGrp="1"/>
          </p:cNvSpPr>
          <p:nvPr>
            <p:ph type="body" sz="quarter" idx="22" hasCustomPrompt="1"/>
          </p:nvPr>
        </p:nvSpPr>
        <p:spPr>
          <a:xfrm>
            <a:off x="4019362" y="1235229"/>
            <a:ext cx="1866795" cy="360363"/>
          </a:xfrm>
          <a:prstGeom prst="rect">
            <a:avLst/>
          </a:prstGeom>
          <a:solidFill>
            <a:srgbClr val="D89F3F"/>
          </a:solidFill>
        </p:spPr>
        <p:txBody>
          <a:bodyPr anchor="ctr"/>
          <a:lstStyle>
            <a:lvl1pPr marL="0" indent="0" algn="ctr">
              <a:buNone/>
              <a:defRPr sz="1600">
                <a:solidFill>
                  <a:schemeClr val="bg1"/>
                </a:solidFill>
                <a:latin typeface="The Bold Font" pitchFamily="2" charset="0"/>
              </a:defRPr>
            </a:lvl1pPr>
          </a:lstStyle>
          <a:p>
            <a:pPr lvl="0"/>
            <a:r>
              <a:rPr lang="fr-FR" dirty="0"/>
              <a:t>texte</a:t>
            </a:r>
          </a:p>
        </p:txBody>
      </p:sp>
      <p:sp>
        <p:nvSpPr>
          <p:cNvPr id="7" name="Espace réservé du texte 6">
            <a:extLst>
              <a:ext uri="{FF2B5EF4-FFF2-40B4-BE49-F238E27FC236}">
                <a16:creationId xmlns:a16="http://schemas.microsoft.com/office/drawing/2014/main" id="{B11ABB53-C756-B74B-AAA2-7C1E92A29F2F}"/>
              </a:ext>
            </a:extLst>
          </p:cNvPr>
          <p:cNvSpPr>
            <a:spLocks noGrp="1"/>
          </p:cNvSpPr>
          <p:nvPr>
            <p:ph type="body" sz="quarter" idx="23" hasCustomPrompt="1"/>
          </p:nvPr>
        </p:nvSpPr>
        <p:spPr>
          <a:xfrm>
            <a:off x="6033826" y="1235229"/>
            <a:ext cx="1859822" cy="360363"/>
          </a:xfrm>
          <a:prstGeom prst="rect">
            <a:avLst/>
          </a:prstGeom>
          <a:solidFill>
            <a:srgbClr val="D89F3F"/>
          </a:solidFill>
        </p:spPr>
        <p:txBody>
          <a:bodyPr anchor="ctr"/>
          <a:lstStyle>
            <a:lvl1pPr marL="0" indent="0" algn="ctr">
              <a:buNone/>
              <a:defRPr sz="1600">
                <a:solidFill>
                  <a:schemeClr val="bg1"/>
                </a:solidFill>
                <a:latin typeface="The Bold Font" pitchFamily="2" charset="0"/>
              </a:defRPr>
            </a:lvl1pPr>
          </a:lstStyle>
          <a:p>
            <a:pPr lvl="0"/>
            <a:r>
              <a:rPr lang="fr-FR" dirty="0"/>
              <a:t>texte</a:t>
            </a:r>
          </a:p>
        </p:txBody>
      </p:sp>
      <p:sp>
        <p:nvSpPr>
          <p:cNvPr id="8" name="Espace réservé du texte 6">
            <a:extLst>
              <a:ext uri="{FF2B5EF4-FFF2-40B4-BE49-F238E27FC236}">
                <a16:creationId xmlns:a16="http://schemas.microsoft.com/office/drawing/2014/main" id="{54DBF4E8-B56A-876D-8FF3-B184E291947A}"/>
              </a:ext>
            </a:extLst>
          </p:cNvPr>
          <p:cNvSpPr>
            <a:spLocks noGrp="1"/>
          </p:cNvSpPr>
          <p:nvPr>
            <p:ph type="body" sz="quarter" idx="24" hasCustomPrompt="1"/>
          </p:nvPr>
        </p:nvSpPr>
        <p:spPr>
          <a:xfrm>
            <a:off x="8030342" y="1235229"/>
            <a:ext cx="1818508" cy="360363"/>
          </a:xfrm>
          <a:prstGeom prst="rect">
            <a:avLst/>
          </a:prstGeom>
          <a:solidFill>
            <a:srgbClr val="D89F3F"/>
          </a:solidFill>
        </p:spPr>
        <p:txBody>
          <a:bodyPr anchor="ctr"/>
          <a:lstStyle>
            <a:lvl1pPr marL="0" indent="0" algn="ctr">
              <a:buNone/>
              <a:defRPr sz="1600">
                <a:solidFill>
                  <a:schemeClr val="bg1"/>
                </a:solidFill>
                <a:latin typeface="The Bold Font" pitchFamily="2" charset="0"/>
              </a:defRPr>
            </a:lvl1pPr>
          </a:lstStyle>
          <a:p>
            <a:pPr lvl="0"/>
            <a:r>
              <a:rPr lang="fr-FR" dirty="0"/>
              <a:t>texte</a:t>
            </a:r>
          </a:p>
        </p:txBody>
      </p:sp>
    </p:spTree>
    <p:extLst>
      <p:ext uri="{BB962C8B-B14F-4D97-AF65-F5344CB8AC3E}">
        <p14:creationId xmlns:p14="http://schemas.microsoft.com/office/powerpoint/2010/main" val="25683926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_5 jours">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DC0A2AA5-799A-74BC-1C63-4724706AA9FD}"/>
              </a:ext>
            </a:extLst>
          </p:cNvPr>
          <p:cNvSpPr/>
          <p:nvPr userDrawn="1"/>
        </p:nvSpPr>
        <p:spPr>
          <a:xfrm>
            <a:off x="7999114" y="1835654"/>
            <a:ext cx="1828687" cy="2177151"/>
          </a:xfrm>
          <a:prstGeom prst="rect">
            <a:avLst/>
          </a:prstGeom>
          <a:solidFill>
            <a:schemeClr val="accent6">
              <a:lumMod val="20000"/>
              <a:lumOff val="80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a:ln>
                <a:solidFill>
                  <a:schemeClr val="bg1"/>
                </a:solidFill>
              </a:ln>
              <a:solidFill>
                <a:schemeClr val="tx1"/>
              </a:solidFill>
            </a:endParaRPr>
          </a:p>
          <a:p>
            <a:endParaRPr lang="fr-FR" b="1">
              <a:ln>
                <a:solidFill>
                  <a:schemeClr val="bg1"/>
                </a:solidFill>
              </a:ln>
              <a:solidFill>
                <a:schemeClr val="tx1"/>
              </a:solidFill>
            </a:endParaRPr>
          </a:p>
          <a:p>
            <a:endParaRPr lang="fr-FR" b="1">
              <a:ln>
                <a:solidFill>
                  <a:schemeClr val="bg1"/>
                </a:solidFill>
              </a:ln>
              <a:solidFill>
                <a:schemeClr val="tx1"/>
              </a:solidFill>
            </a:endParaRPr>
          </a:p>
          <a:p>
            <a:endParaRPr lang="fr-FR" b="1" dirty="0">
              <a:ln>
                <a:solidFill>
                  <a:schemeClr val="bg1"/>
                </a:solidFill>
              </a:ln>
              <a:solidFill>
                <a:schemeClr val="tx1"/>
              </a:solidFill>
            </a:endParaRPr>
          </a:p>
        </p:txBody>
      </p:sp>
      <p:sp>
        <p:nvSpPr>
          <p:cNvPr id="13" name="Rectangle 12">
            <a:extLst>
              <a:ext uri="{FF2B5EF4-FFF2-40B4-BE49-F238E27FC236}">
                <a16:creationId xmlns:a16="http://schemas.microsoft.com/office/drawing/2014/main" id="{B05CEF12-60E1-B0FC-9B13-1C97AE894798}"/>
              </a:ext>
            </a:extLst>
          </p:cNvPr>
          <p:cNvSpPr/>
          <p:nvPr userDrawn="1"/>
        </p:nvSpPr>
        <p:spPr>
          <a:xfrm>
            <a:off x="71809" y="1835655"/>
            <a:ext cx="1803420" cy="2150421"/>
          </a:xfrm>
          <a:prstGeom prst="rect">
            <a:avLst/>
          </a:prstGeom>
          <a:solidFill>
            <a:schemeClr val="accent6">
              <a:lumMod val="20000"/>
              <a:lumOff val="80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p:txBody>
      </p:sp>
      <p:sp>
        <p:nvSpPr>
          <p:cNvPr id="14" name="Rectangle 13">
            <a:extLst>
              <a:ext uri="{FF2B5EF4-FFF2-40B4-BE49-F238E27FC236}">
                <a16:creationId xmlns:a16="http://schemas.microsoft.com/office/drawing/2014/main" id="{77085FF1-531A-2F13-DDDC-7D04D000C96C}"/>
              </a:ext>
            </a:extLst>
          </p:cNvPr>
          <p:cNvSpPr/>
          <p:nvPr userDrawn="1"/>
        </p:nvSpPr>
        <p:spPr>
          <a:xfrm>
            <a:off x="4017000" y="1835654"/>
            <a:ext cx="1872000" cy="2177151"/>
          </a:xfrm>
          <a:prstGeom prst="rect">
            <a:avLst/>
          </a:prstGeom>
          <a:solidFill>
            <a:schemeClr val="accent6">
              <a:lumMod val="20000"/>
              <a:lumOff val="80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a:ln>
                <a:solidFill>
                  <a:schemeClr val="bg1"/>
                </a:solidFill>
              </a:ln>
              <a:solidFill>
                <a:schemeClr val="tx1"/>
              </a:solidFill>
            </a:endParaRPr>
          </a:p>
          <a:p>
            <a:endParaRPr lang="fr-FR" b="1">
              <a:ln>
                <a:solidFill>
                  <a:schemeClr val="bg1"/>
                </a:solidFill>
              </a:ln>
              <a:solidFill>
                <a:schemeClr val="tx1"/>
              </a:solidFill>
            </a:endParaRPr>
          </a:p>
          <a:p>
            <a:endParaRPr lang="fr-FR" b="1">
              <a:ln>
                <a:solidFill>
                  <a:schemeClr val="bg1"/>
                </a:solidFill>
              </a:ln>
              <a:solidFill>
                <a:schemeClr val="tx1"/>
              </a:solidFill>
            </a:endParaRPr>
          </a:p>
          <a:p>
            <a:endParaRPr lang="fr-FR" b="1" dirty="0">
              <a:ln>
                <a:solidFill>
                  <a:schemeClr val="bg1"/>
                </a:solidFill>
              </a:ln>
              <a:solidFill>
                <a:schemeClr val="tx1"/>
              </a:solidFill>
            </a:endParaRPr>
          </a:p>
        </p:txBody>
      </p:sp>
      <p:sp>
        <p:nvSpPr>
          <p:cNvPr id="17" name="Rectangle 16">
            <a:extLst>
              <a:ext uri="{FF2B5EF4-FFF2-40B4-BE49-F238E27FC236}">
                <a16:creationId xmlns:a16="http://schemas.microsoft.com/office/drawing/2014/main" id="{2A9FEA9E-4BF7-5079-AF52-8B2E42A79062}"/>
              </a:ext>
            </a:extLst>
          </p:cNvPr>
          <p:cNvSpPr/>
          <p:nvPr userDrawn="1"/>
        </p:nvSpPr>
        <p:spPr>
          <a:xfrm>
            <a:off x="2008500" y="1823987"/>
            <a:ext cx="1872000" cy="2188820"/>
          </a:xfrm>
          <a:prstGeom prst="rect">
            <a:avLst/>
          </a:prstGeom>
          <a:solidFill>
            <a:srgbClr val="D89F3F">
              <a:alpha val="35000"/>
            </a:srgb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p:txBody>
      </p:sp>
      <p:sp>
        <p:nvSpPr>
          <p:cNvPr id="30" name="Espace réservé du texte 21"/>
          <p:cNvSpPr>
            <a:spLocks noGrp="1"/>
          </p:cNvSpPr>
          <p:nvPr>
            <p:ph type="body" sz="quarter" idx="12" hasCustomPrompt="1"/>
          </p:nvPr>
        </p:nvSpPr>
        <p:spPr>
          <a:xfrm>
            <a:off x="76200" y="1835655"/>
            <a:ext cx="1795800" cy="2150421"/>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42" name="Espace réservé du texte 21"/>
          <p:cNvSpPr>
            <a:spLocks noGrp="1"/>
          </p:cNvSpPr>
          <p:nvPr>
            <p:ph type="body" sz="quarter" idx="14" hasCustomPrompt="1"/>
          </p:nvPr>
        </p:nvSpPr>
        <p:spPr>
          <a:xfrm>
            <a:off x="4021163" y="1823987"/>
            <a:ext cx="1872000" cy="2188819"/>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21" name="Espace réservé du texte 21"/>
          <p:cNvSpPr>
            <a:spLocks noGrp="1"/>
          </p:cNvSpPr>
          <p:nvPr>
            <p:ph type="body" sz="quarter" idx="17" hasCustomPrompt="1"/>
          </p:nvPr>
        </p:nvSpPr>
        <p:spPr>
          <a:xfrm>
            <a:off x="2004900" y="1835656"/>
            <a:ext cx="1875600" cy="2177150"/>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5" name="Espace réservé du texte 4">
            <a:extLst>
              <a:ext uri="{FF2B5EF4-FFF2-40B4-BE49-F238E27FC236}">
                <a16:creationId xmlns:a16="http://schemas.microsoft.com/office/drawing/2014/main" id="{C2F995CF-02DF-4C6A-9DFC-63E4023EAE97}"/>
              </a:ext>
            </a:extLst>
          </p:cNvPr>
          <p:cNvSpPr>
            <a:spLocks noGrp="1"/>
          </p:cNvSpPr>
          <p:nvPr>
            <p:ph type="body" sz="quarter" idx="19" hasCustomPrompt="1"/>
          </p:nvPr>
        </p:nvSpPr>
        <p:spPr>
          <a:xfrm>
            <a:off x="0" y="113"/>
            <a:ext cx="9906000" cy="1162050"/>
          </a:xfrm>
          <a:prstGeom prst="rect">
            <a:avLst/>
          </a:prstGeom>
          <a:solidFill>
            <a:srgbClr val="2A7387"/>
          </a:solidFill>
        </p:spPr>
        <p:txBody>
          <a:bodyPr anchor="ctr"/>
          <a:lstStyle>
            <a:lvl1pPr marL="0" indent="0">
              <a:buNone/>
              <a:defRPr sz="3800">
                <a:solidFill>
                  <a:schemeClr val="bg1"/>
                </a:solidFill>
                <a:latin typeface="The Bold Font" pitchFamily="2" charset="0"/>
              </a:defRPr>
            </a:lvl1pPr>
          </a:lstStyle>
          <a:p>
            <a:pPr lvl="0"/>
            <a:r>
              <a:rPr lang="fr-FR" dirty="0"/>
              <a:t>Dates</a:t>
            </a:r>
            <a:br>
              <a:rPr lang="fr-FR" dirty="0"/>
            </a:br>
            <a:r>
              <a:rPr lang="fr-FR" dirty="0"/>
              <a:t>Groupe</a:t>
            </a:r>
          </a:p>
        </p:txBody>
      </p:sp>
      <p:sp>
        <p:nvSpPr>
          <p:cNvPr id="7" name="Espace réservé du texte 6">
            <a:extLst>
              <a:ext uri="{FF2B5EF4-FFF2-40B4-BE49-F238E27FC236}">
                <a16:creationId xmlns:a16="http://schemas.microsoft.com/office/drawing/2014/main" id="{B24E2F2C-A331-9ADE-6B52-580054F02D38}"/>
              </a:ext>
            </a:extLst>
          </p:cNvPr>
          <p:cNvSpPr>
            <a:spLocks noGrp="1"/>
          </p:cNvSpPr>
          <p:nvPr>
            <p:ph type="body" sz="quarter" idx="20" hasCustomPrompt="1"/>
          </p:nvPr>
        </p:nvSpPr>
        <p:spPr>
          <a:xfrm>
            <a:off x="76200" y="1235229"/>
            <a:ext cx="1794638" cy="360363"/>
          </a:xfrm>
          <a:prstGeom prst="rect">
            <a:avLst/>
          </a:prstGeom>
          <a:solidFill>
            <a:srgbClr val="D89F3F"/>
          </a:solidFill>
        </p:spPr>
        <p:txBody>
          <a:bodyPr anchor="ctr"/>
          <a:lstStyle>
            <a:lvl1pPr marL="0" indent="0" algn="ctr">
              <a:buNone/>
              <a:defRPr sz="1600">
                <a:solidFill>
                  <a:schemeClr val="bg1"/>
                </a:solidFill>
                <a:latin typeface="The Bold Font" pitchFamily="2" charset="0"/>
              </a:defRPr>
            </a:lvl1pPr>
          </a:lstStyle>
          <a:p>
            <a:pPr lvl="0"/>
            <a:r>
              <a:rPr lang="fr-FR" dirty="0"/>
              <a:t>texte</a:t>
            </a:r>
          </a:p>
        </p:txBody>
      </p:sp>
      <p:sp>
        <p:nvSpPr>
          <p:cNvPr id="8" name="Espace réservé du texte 6">
            <a:extLst>
              <a:ext uri="{FF2B5EF4-FFF2-40B4-BE49-F238E27FC236}">
                <a16:creationId xmlns:a16="http://schemas.microsoft.com/office/drawing/2014/main" id="{CDAE15A3-FC43-DFBA-513C-4B3F7CE402F2}"/>
              </a:ext>
            </a:extLst>
          </p:cNvPr>
          <p:cNvSpPr>
            <a:spLocks noGrp="1"/>
          </p:cNvSpPr>
          <p:nvPr>
            <p:ph type="body" sz="quarter" idx="21" hasCustomPrompt="1"/>
          </p:nvPr>
        </p:nvSpPr>
        <p:spPr>
          <a:xfrm>
            <a:off x="2005958" y="1235229"/>
            <a:ext cx="1879600" cy="360363"/>
          </a:xfrm>
          <a:prstGeom prst="rect">
            <a:avLst/>
          </a:prstGeom>
          <a:solidFill>
            <a:srgbClr val="D89F3F"/>
          </a:solidFill>
        </p:spPr>
        <p:txBody>
          <a:bodyPr anchor="ctr"/>
          <a:lstStyle>
            <a:lvl1pPr marL="0" indent="0" algn="ctr">
              <a:buNone/>
              <a:defRPr sz="1600">
                <a:solidFill>
                  <a:schemeClr val="bg1"/>
                </a:solidFill>
                <a:latin typeface="The Bold Font" pitchFamily="2" charset="0"/>
              </a:defRPr>
            </a:lvl1pPr>
          </a:lstStyle>
          <a:p>
            <a:pPr lvl="0"/>
            <a:r>
              <a:rPr lang="fr-FR" dirty="0"/>
              <a:t>texte</a:t>
            </a:r>
          </a:p>
        </p:txBody>
      </p:sp>
      <p:sp>
        <p:nvSpPr>
          <p:cNvPr id="9" name="Espace réservé du texte 6">
            <a:extLst>
              <a:ext uri="{FF2B5EF4-FFF2-40B4-BE49-F238E27FC236}">
                <a16:creationId xmlns:a16="http://schemas.microsoft.com/office/drawing/2014/main" id="{57A6D0F7-9094-B7D4-4579-890DD0E7E149}"/>
              </a:ext>
            </a:extLst>
          </p:cNvPr>
          <p:cNvSpPr>
            <a:spLocks noGrp="1"/>
          </p:cNvSpPr>
          <p:nvPr>
            <p:ph type="body" sz="quarter" idx="22" hasCustomPrompt="1"/>
          </p:nvPr>
        </p:nvSpPr>
        <p:spPr>
          <a:xfrm>
            <a:off x="4020437" y="1235229"/>
            <a:ext cx="1869068" cy="360363"/>
          </a:xfrm>
          <a:prstGeom prst="rect">
            <a:avLst/>
          </a:prstGeom>
          <a:solidFill>
            <a:srgbClr val="D89F3F"/>
          </a:solidFill>
        </p:spPr>
        <p:txBody>
          <a:bodyPr anchor="ctr"/>
          <a:lstStyle>
            <a:lvl1pPr marL="0" indent="0" algn="ctr">
              <a:buNone/>
              <a:defRPr sz="1600">
                <a:solidFill>
                  <a:schemeClr val="bg1"/>
                </a:solidFill>
                <a:latin typeface="The Bold Font" pitchFamily="2" charset="0"/>
              </a:defRPr>
            </a:lvl1pPr>
          </a:lstStyle>
          <a:p>
            <a:pPr lvl="0"/>
            <a:r>
              <a:rPr lang="fr-FR" dirty="0"/>
              <a:t>texte</a:t>
            </a:r>
          </a:p>
        </p:txBody>
      </p:sp>
      <p:sp>
        <p:nvSpPr>
          <p:cNvPr id="11" name="Espace réservé du texte 6">
            <a:extLst>
              <a:ext uri="{FF2B5EF4-FFF2-40B4-BE49-F238E27FC236}">
                <a16:creationId xmlns:a16="http://schemas.microsoft.com/office/drawing/2014/main" id="{B148ACAF-74CF-A013-6503-594C1DA4380B}"/>
              </a:ext>
            </a:extLst>
          </p:cNvPr>
          <p:cNvSpPr>
            <a:spLocks noGrp="1"/>
          </p:cNvSpPr>
          <p:nvPr>
            <p:ph type="body" sz="quarter" idx="23" hasCustomPrompt="1"/>
          </p:nvPr>
        </p:nvSpPr>
        <p:spPr>
          <a:xfrm>
            <a:off x="6032615" y="1235229"/>
            <a:ext cx="1861337" cy="360363"/>
          </a:xfrm>
          <a:prstGeom prst="rect">
            <a:avLst/>
          </a:prstGeom>
          <a:solidFill>
            <a:srgbClr val="D89F3F"/>
          </a:solidFill>
        </p:spPr>
        <p:txBody>
          <a:bodyPr anchor="ctr"/>
          <a:lstStyle>
            <a:lvl1pPr marL="0" indent="0" algn="ctr">
              <a:buNone/>
              <a:defRPr sz="1600">
                <a:solidFill>
                  <a:schemeClr val="bg1"/>
                </a:solidFill>
                <a:latin typeface="The Bold Font" pitchFamily="2" charset="0"/>
              </a:defRPr>
            </a:lvl1pPr>
          </a:lstStyle>
          <a:p>
            <a:pPr lvl="0"/>
            <a:r>
              <a:rPr lang="fr-FR" dirty="0"/>
              <a:t>texte</a:t>
            </a:r>
          </a:p>
        </p:txBody>
      </p:sp>
      <p:sp>
        <p:nvSpPr>
          <p:cNvPr id="12" name="Espace réservé du texte 6">
            <a:extLst>
              <a:ext uri="{FF2B5EF4-FFF2-40B4-BE49-F238E27FC236}">
                <a16:creationId xmlns:a16="http://schemas.microsoft.com/office/drawing/2014/main" id="{3F563453-32B8-2EA0-1B83-F752D9BED80D}"/>
              </a:ext>
            </a:extLst>
          </p:cNvPr>
          <p:cNvSpPr>
            <a:spLocks noGrp="1"/>
          </p:cNvSpPr>
          <p:nvPr>
            <p:ph type="body" sz="quarter" idx="24" hasCustomPrompt="1"/>
          </p:nvPr>
        </p:nvSpPr>
        <p:spPr>
          <a:xfrm>
            <a:off x="8018164" y="1235229"/>
            <a:ext cx="1809637" cy="360363"/>
          </a:xfrm>
          <a:prstGeom prst="rect">
            <a:avLst/>
          </a:prstGeom>
          <a:solidFill>
            <a:srgbClr val="D89F3F"/>
          </a:solidFill>
        </p:spPr>
        <p:txBody>
          <a:bodyPr anchor="ctr"/>
          <a:lstStyle>
            <a:lvl1pPr marL="0" indent="0" algn="ctr">
              <a:buNone/>
              <a:defRPr sz="1600">
                <a:solidFill>
                  <a:schemeClr val="bg1"/>
                </a:solidFill>
                <a:latin typeface="The Bold Font" pitchFamily="2" charset="0"/>
              </a:defRPr>
            </a:lvl1pPr>
          </a:lstStyle>
          <a:p>
            <a:pPr lvl="0"/>
            <a:r>
              <a:rPr lang="fr-FR" dirty="0"/>
              <a:t>texte</a:t>
            </a:r>
          </a:p>
        </p:txBody>
      </p:sp>
      <p:sp>
        <p:nvSpPr>
          <p:cNvPr id="2" name="Rectangle 1">
            <a:extLst>
              <a:ext uri="{FF2B5EF4-FFF2-40B4-BE49-F238E27FC236}">
                <a16:creationId xmlns:a16="http://schemas.microsoft.com/office/drawing/2014/main" id="{EDCFB879-9834-3126-C3ED-6F5983F258C4}"/>
              </a:ext>
            </a:extLst>
          </p:cNvPr>
          <p:cNvSpPr/>
          <p:nvPr userDrawn="1"/>
        </p:nvSpPr>
        <p:spPr>
          <a:xfrm>
            <a:off x="80816" y="4213803"/>
            <a:ext cx="1803420" cy="2150421"/>
          </a:xfrm>
          <a:prstGeom prst="rect">
            <a:avLst/>
          </a:prstGeom>
          <a:solidFill>
            <a:schemeClr val="accent6">
              <a:lumMod val="20000"/>
              <a:lumOff val="80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p:txBody>
      </p:sp>
      <p:sp>
        <p:nvSpPr>
          <p:cNvPr id="3" name="ZoneTexte 2">
            <a:extLst>
              <a:ext uri="{FF2B5EF4-FFF2-40B4-BE49-F238E27FC236}">
                <a16:creationId xmlns:a16="http://schemas.microsoft.com/office/drawing/2014/main" id="{A0B9A8D4-4B8D-8E16-014D-5221A6F218A3}"/>
              </a:ext>
            </a:extLst>
          </p:cNvPr>
          <p:cNvSpPr txBox="1"/>
          <p:nvPr userDrawn="1"/>
        </p:nvSpPr>
        <p:spPr>
          <a:xfrm>
            <a:off x="16626" y="1578009"/>
            <a:ext cx="735159" cy="307777"/>
          </a:xfrm>
          <a:prstGeom prst="rect">
            <a:avLst/>
          </a:prstGeom>
          <a:noFill/>
        </p:spPr>
        <p:txBody>
          <a:bodyPr wrap="square" rtlCol="0">
            <a:spAutoFit/>
          </a:bodyPr>
          <a:lstStyle/>
          <a:p>
            <a:pPr lvl="0" algn="l"/>
            <a:r>
              <a:rPr lang="fr-FR" sz="1400" dirty="0">
                <a:solidFill>
                  <a:schemeClr val="tx1">
                    <a:lumMod val="75000"/>
                    <a:lumOff val="25000"/>
                  </a:schemeClr>
                </a:solidFill>
                <a:latin typeface="The Bold Font" pitchFamily="2" charset="0"/>
              </a:rPr>
              <a:t>Matin</a:t>
            </a:r>
            <a:endParaRPr lang="fr-FR" sz="1400" dirty="0"/>
          </a:p>
        </p:txBody>
      </p:sp>
      <p:sp>
        <p:nvSpPr>
          <p:cNvPr id="6" name="ZoneTexte 5">
            <a:extLst>
              <a:ext uri="{FF2B5EF4-FFF2-40B4-BE49-F238E27FC236}">
                <a16:creationId xmlns:a16="http://schemas.microsoft.com/office/drawing/2014/main" id="{CBA36BE0-252F-0C6C-9CC0-F7734D05FEC3}"/>
              </a:ext>
            </a:extLst>
          </p:cNvPr>
          <p:cNvSpPr txBox="1"/>
          <p:nvPr userDrawn="1"/>
        </p:nvSpPr>
        <p:spPr>
          <a:xfrm>
            <a:off x="-137693" y="3958647"/>
            <a:ext cx="1393453" cy="307777"/>
          </a:xfrm>
          <a:prstGeom prst="rect">
            <a:avLst/>
          </a:prstGeom>
          <a:noFill/>
        </p:spPr>
        <p:txBody>
          <a:bodyPr wrap="square" rtlCol="0">
            <a:spAutoFit/>
          </a:bodyPr>
          <a:lstStyle/>
          <a:p>
            <a:pPr lvl="0" algn="ctr"/>
            <a:r>
              <a:rPr lang="fr-FR" sz="1400" dirty="0">
                <a:solidFill>
                  <a:schemeClr val="tx1">
                    <a:lumMod val="75000"/>
                    <a:lumOff val="25000"/>
                  </a:schemeClr>
                </a:solidFill>
                <a:latin typeface="The Bold Font" pitchFamily="2" charset="0"/>
              </a:rPr>
              <a:t>Après-midi</a:t>
            </a:r>
            <a:endParaRPr lang="fr-FR" sz="1400" dirty="0"/>
          </a:p>
        </p:txBody>
      </p:sp>
      <p:sp>
        <p:nvSpPr>
          <p:cNvPr id="10" name="Espace réservé du texte 21">
            <a:extLst>
              <a:ext uri="{FF2B5EF4-FFF2-40B4-BE49-F238E27FC236}">
                <a16:creationId xmlns:a16="http://schemas.microsoft.com/office/drawing/2014/main" id="{936CD8E5-D9EE-362C-CF27-0A011D98B627}"/>
              </a:ext>
            </a:extLst>
          </p:cNvPr>
          <p:cNvSpPr>
            <a:spLocks noGrp="1"/>
          </p:cNvSpPr>
          <p:nvPr>
            <p:ph type="body" sz="quarter" idx="25" hasCustomPrompt="1"/>
          </p:nvPr>
        </p:nvSpPr>
        <p:spPr>
          <a:xfrm>
            <a:off x="88436" y="4218629"/>
            <a:ext cx="1795800" cy="2150421"/>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18" name="Rectangle 17">
            <a:extLst>
              <a:ext uri="{FF2B5EF4-FFF2-40B4-BE49-F238E27FC236}">
                <a16:creationId xmlns:a16="http://schemas.microsoft.com/office/drawing/2014/main" id="{083FF7E6-6EEA-0CD2-05D4-179669834C47}"/>
              </a:ext>
            </a:extLst>
          </p:cNvPr>
          <p:cNvSpPr/>
          <p:nvPr userDrawn="1"/>
        </p:nvSpPr>
        <p:spPr>
          <a:xfrm>
            <a:off x="2004900" y="4211979"/>
            <a:ext cx="1872000" cy="2188820"/>
          </a:xfrm>
          <a:prstGeom prst="rect">
            <a:avLst/>
          </a:prstGeom>
          <a:solidFill>
            <a:srgbClr val="D89F3F">
              <a:alpha val="35000"/>
            </a:srgb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p:txBody>
      </p:sp>
      <p:sp>
        <p:nvSpPr>
          <p:cNvPr id="19" name="Espace réservé du texte 21">
            <a:extLst>
              <a:ext uri="{FF2B5EF4-FFF2-40B4-BE49-F238E27FC236}">
                <a16:creationId xmlns:a16="http://schemas.microsoft.com/office/drawing/2014/main" id="{1374E4ED-52D1-1014-3C51-064CDA8DEBE9}"/>
              </a:ext>
            </a:extLst>
          </p:cNvPr>
          <p:cNvSpPr>
            <a:spLocks noGrp="1"/>
          </p:cNvSpPr>
          <p:nvPr>
            <p:ph type="body" sz="quarter" idx="26" hasCustomPrompt="1"/>
          </p:nvPr>
        </p:nvSpPr>
        <p:spPr>
          <a:xfrm>
            <a:off x="2015413" y="4213138"/>
            <a:ext cx="1875600" cy="2177150"/>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20" name="Rectangle 19">
            <a:extLst>
              <a:ext uri="{FF2B5EF4-FFF2-40B4-BE49-F238E27FC236}">
                <a16:creationId xmlns:a16="http://schemas.microsoft.com/office/drawing/2014/main" id="{010EA1C4-BD4E-3245-3A22-5BC7B3A40311}"/>
              </a:ext>
            </a:extLst>
          </p:cNvPr>
          <p:cNvSpPr/>
          <p:nvPr userDrawn="1"/>
        </p:nvSpPr>
        <p:spPr>
          <a:xfrm>
            <a:off x="4022256" y="4211979"/>
            <a:ext cx="1872000" cy="2177151"/>
          </a:xfrm>
          <a:prstGeom prst="rect">
            <a:avLst/>
          </a:prstGeom>
          <a:solidFill>
            <a:schemeClr val="accent6">
              <a:lumMod val="20000"/>
              <a:lumOff val="80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a:ln>
                <a:solidFill>
                  <a:schemeClr val="bg1"/>
                </a:solidFill>
              </a:ln>
              <a:solidFill>
                <a:schemeClr val="tx1"/>
              </a:solidFill>
            </a:endParaRPr>
          </a:p>
          <a:p>
            <a:endParaRPr lang="fr-FR" b="1">
              <a:ln>
                <a:solidFill>
                  <a:schemeClr val="bg1"/>
                </a:solidFill>
              </a:ln>
              <a:solidFill>
                <a:schemeClr val="tx1"/>
              </a:solidFill>
            </a:endParaRPr>
          </a:p>
          <a:p>
            <a:endParaRPr lang="fr-FR" b="1">
              <a:ln>
                <a:solidFill>
                  <a:schemeClr val="bg1"/>
                </a:solidFill>
              </a:ln>
              <a:solidFill>
                <a:schemeClr val="tx1"/>
              </a:solidFill>
            </a:endParaRPr>
          </a:p>
          <a:p>
            <a:endParaRPr lang="fr-FR" b="1" dirty="0">
              <a:ln>
                <a:solidFill>
                  <a:schemeClr val="bg1"/>
                </a:solidFill>
              </a:ln>
              <a:solidFill>
                <a:schemeClr val="tx1"/>
              </a:solidFill>
            </a:endParaRPr>
          </a:p>
        </p:txBody>
      </p:sp>
      <p:sp>
        <p:nvSpPr>
          <p:cNvPr id="22" name="Espace réservé du texte 21">
            <a:extLst>
              <a:ext uri="{FF2B5EF4-FFF2-40B4-BE49-F238E27FC236}">
                <a16:creationId xmlns:a16="http://schemas.microsoft.com/office/drawing/2014/main" id="{1E495623-C4A1-3C7B-FC69-B323BECF443F}"/>
              </a:ext>
            </a:extLst>
          </p:cNvPr>
          <p:cNvSpPr>
            <a:spLocks noGrp="1"/>
          </p:cNvSpPr>
          <p:nvPr>
            <p:ph type="body" sz="quarter" idx="27" hasCustomPrompt="1"/>
          </p:nvPr>
        </p:nvSpPr>
        <p:spPr>
          <a:xfrm>
            <a:off x="4014636" y="4218629"/>
            <a:ext cx="1872000" cy="2188819"/>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23" name="Espace réservé du texte 21">
            <a:extLst>
              <a:ext uri="{FF2B5EF4-FFF2-40B4-BE49-F238E27FC236}">
                <a16:creationId xmlns:a16="http://schemas.microsoft.com/office/drawing/2014/main" id="{D9240312-00F3-7797-8FEC-3911BEAC4432}"/>
              </a:ext>
            </a:extLst>
          </p:cNvPr>
          <p:cNvSpPr>
            <a:spLocks noGrp="1"/>
          </p:cNvSpPr>
          <p:nvPr>
            <p:ph type="body" sz="quarter" idx="28" hasCustomPrompt="1"/>
          </p:nvPr>
        </p:nvSpPr>
        <p:spPr>
          <a:xfrm>
            <a:off x="8008715" y="1816604"/>
            <a:ext cx="1872000" cy="2188819"/>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24" name="Espace réservé du texte 21">
            <a:extLst>
              <a:ext uri="{FF2B5EF4-FFF2-40B4-BE49-F238E27FC236}">
                <a16:creationId xmlns:a16="http://schemas.microsoft.com/office/drawing/2014/main" id="{4703B6CA-8F18-B12C-93E1-9135FD3398FB}"/>
              </a:ext>
            </a:extLst>
          </p:cNvPr>
          <p:cNvSpPr>
            <a:spLocks noGrp="1"/>
          </p:cNvSpPr>
          <p:nvPr>
            <p:ph type="body" sz="quarter" idx="29" hasCustomPrompt="1"/>
          </p:nvPr>
        </p:nvSpPr>
        <p:spPr>
          <a:xfrm>
            <a:off x="6029100" y="1828273"/>
            <a:ext cx="1838952" cy="2177150"/>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26" name="Rectangle 25">
            <a:extLst>
              <a:ext uri="{FF2B5EF4-FFF2-40B4-BE49-F238E27FC236}">
                <a16:creationId xmlns:a16="http://schemas.microsoft.com/office/drawing/2014/main" id="{2843BC07-C9D0-EA79-ADA5-6B2AA4658151}"/>
              </a:ext>
            </a:extLst>
          </p:cNvPr>
          <p:cNvSpPr/>
          <p:nvPr userDrawn="1"/>
        </p:nvSpPr>
        <p:spPr>
          <a:xfrm>
            <a:off x="6032614" y="1823987"/>
            <a:ext cx="1842699" cy="2188820"/>
          </a:xfrm>
          <a:prstGeom prst="rect">
            <a:avLst/>
          </a:prstGeom>
          <a:solidFill>
            <a:srgbClr val="D89F3F">
              <a:alpha val="35000"/>
            </a:srgb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p:txBody>
      </p:sp>
      <p:sp>
        <p:nvSpPr>
          <p:cNvPr id="29" name="Rectangle 28">
            <a:extLst>
              <a:ext uri="{FF2B5EF4-FFF2-40B4-BE49-F238E27FC236}">
                <a16:creationId xmlns:a16="http://schemas.microsoft.com/office/drawing/2014/main" id="{9AF46281-3AE9-B004-BD1C-238F6AE6A261}"/>
              </a:ext>
            </a:extLst>
          </p:cNvPr>
          <p:cNvSpPr/>
          <p:nvPr userDrawn="1"/>
        </p:nvSpPr>
        <p:spPr>
          <a:xfrm>
            <a:off x="8024900" y="4205359"/>
            <a:ext cx="1828687" cy="2177151"/>
          </a:xfrm>
          <a:prstGeom prst="rect">
            <a:avLst/>
          </a:prstGeom>
          <a:solidFill>
            <a:schemeClr val="accent6">
              <a:lumMod val="20000"/>
              <a:lumOff val="80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a:ln>
                <a:solidFill>
                  <a:schemeClr val="bg1"/>
                </a:solidFill>
              </a:ln>
              <a:solidFill>
                <a:schemeClr val="tx1"/>
              </a:solidFill>
            </a:endParaRPr>
          </a:p>
          <a:p>
            <a:endParaRPr lang="fr-FR" b="1">
              <a:ln>
                <a:solidFill>
                  <a:schemeClr val="bg1"/>
                </a:solidFill>
              </a:ln>
              <a:solidFill>
                <a:schemeClr val="tx1"/>
              </a:solidFill>
            </a:endParaRPr>
          </a:p>
          <a:p>
            <a:endParaRPr lang="fr-FR" b="1">
              <a:ln>
                <a:solidFill>
                  <a:schemeClr val="bg1"/>
                </a:solidFill>
              </a:ln>
              <a:solidFill>
                <a:schemeClr val="tx1"/>
              </a:solidFill>
            </a:endParaRPr>
          </a:p>
          <a:p>
            <a:endParaRPr lang="fr-FR" b="1" dirty="0">
              <a:ln>
                <a:solidFill>
                  <a:schemeClr val="bg1"/>
                </a:solidFill>
              </a:ln>
              <a:solidFill>
                <a:schemeClr val="tx1"/>
              </a:solidFill>
            </a:endParaRPr>
          </a:p>
        </p:txBody>
      </p:sp>
      <p:sp>
        <p:nvSpPr>
          <p:cNvPr id="31" name="Rectangle 30">
            <a:extLst>
              <a:ext uri="{FF2B5EF4-FFF2-40B4-BE49-F238E27FC236}">
                <a16:creationId xmlns:a16="http://schemas.microsoft.com/office/drawing/2014/main" id="{1A3BBDED-C106-4577-5FA6-6B04DD5BC4BE}"/>
              </a:ext>
            </a:extLst>
          </p:cNvPr>
          <p:cNvSpPr/>
          <p:nvPr userDrawn="1"/>
        </p:nvSpPr>
        <p:spPr>
          <a:xfrm>
            <a:off x="6029100" y="4193692"/>
            <a:ext cx="1872000" cy="2188820"/>
          </a:xfrm>
          <a:prstGeom prst="rect">
            <a:avLst/>
          </a:prstGeom>
          <a:solidFill>
            <a:srgbClr val="D89F3F">
              <a:alpha val="35000"/>
            </a:srgb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p:txBody>
      </p:sp>
      <p:sp>
        <p:nvSpPr>
          <p:cNvPr id="32" name="Espace réservé du texte 21">
            <a:extLst>
              <a:ext uri="{FF2B5EF4-FFF2-40B4-BE49-F238E27FC236}">
                <a16:creationId xmlns:a16="http://schemas.microsoft.com/office/drawing/2014/main" id="{69D4CD6A-F3F2-8E9C-0CB5-3FC39090BD80}"/>
              </a:ext>
            </a:extLst>
          </p:cNvPr>
          <p:cNvSpPr>
            <a:spLocks noGrp="1"/>
          </p:cNvSpPr>
          <p:nvPr>
            <p:ph type="body" sz="quarter" idx="30" hasCustomPrompt="1"/>
          </p:nvPr>
        </p:nvSpPr>
        <p:spPr>
          <a:xfrm>
            <a:off x="6039612" y="4211979"/>
            <a:ext cx="1844964" cy="2170531"/>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33" name="Espace réservé du texte 21">
            <a:extLst>
              <a:ext uri="{FF2B5EF4-FFF2-40B4-BE49-F238E27FC236}">
                <a16:creationId xmlns:a16="http://schemas.microsoft.com/office/drawing/2014/main" id="{E96F11E4-328D-2197-E54E-954408FC51CD}"/>
              </a:ext>
            </a:extLst>
          </p:cNvPr>
          <p:cNvSpPr>
            <a:spLocks noGrp="1"/>
          </p:cNvSpPr>
          <p:nvPr>
            <p:ph type="body" sz="quarter" idx="31" hasCustomPrompt="1"/>
          </p:nvPr>
        </p:nvSpPr>
        <p:spPr>
          <a:xfrm>
            <a:off x="8029272" y="4211979"/>
            <a:ext cx="1872000" cy="2177151"/>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Tree>
    <p:extLst>
      <p:ext uri="{BB962C8B-B14F-4D97-AF65-F5344CB8AC3E}">
        <p14:creationId xmlns:p14="http://schemas.microsoft.com/office/powerpoint/2010/main" val="10012976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5 jours (5)">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D58F64C-E41A-7CE9-8633-513772F1B6AE}"/>
              </a:ext>
            </a:extLst>
          </p:cNvPr>
          <p:cNvSpPr/>
          <p:nvPr userDrawn="1"/>
        </p:nvSpPr>
        <p:spPr>
          <a:xfrm>
            <a:off x="52386" y="1249431"/>
            <a:ext cx="1819614" cy="5079600"/>
          </a:xfrm>
          <a:prstGeom prst="rect">
            <a:avLst/>
          </a:prstGeom>
          <a:solidFill>
            <a:schemeClr val="accent6">
              <a:lumMod val="20000"/>
              <a:lumOff val="80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p:txBody>
      </p:sp>
      <p:sp>
        <p:nvSpPr>
          <p:cNvPr id="10" name="Rectangle 9">
            <a:extLst>
              <a:ext uri="{FF2B5EF4-FFF2-40B4-BE49-F238E27FC236}">
                <a16:creationId xmlns:a16="http://schemas.microsoft.com/office/drawing/2014/main" id="{78CE4174-E8E1-B291-1223-5F729CC3FDB3}"/>
              </a:ext>
            </a:extLst>
          </p:cNvPr>
          <p:cNvSpPr/>
          <p:nvPr userDrawn="1"/>
        </p:nvSpPr>
        <p:spPr>
          <a:xfrm>
            <a:off x="4017000" y="1236466"/>
            <a:ext cx="1872000" cy="5079600"/>
          </a:xfrm>
          <a:prstGeom prst="rect">
            <a:avLst/>
          </a:prstGeom>
          <a:solidFill>
            <a:schemeClr val="accent6">
              <a:lumMod val="20000"/>
              <a:lumOff val="80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a:ln>
                <a:solidFill>
                  <a:schemeClr val="bg1"/>
                </a:solidFill>
              </a:ln>
              <a:solidFill>
                <a:schemeClr val="tx1"/>
              </a:solidFill>
            </a:endParaRPr>
          </a:p>
          <a:p>
            <a:endParaRPr lang="fr-FR" b="1">
              <a:ln>
                <a:solidFill>
                  <a:schemeClr val="bg1"/>
                </a:solidFill>
              </a:ln>
              <a:solidFill>
                <a:schemeClr val="tx1"/>
              </a:solidFill>
            </a:endParaRPr>
          </a:p>
          <a:p>
            <a:endParaRPr lang="fr-FR" b="1">
              <a:ln>
                <a:solidFill>
                  <a:schemeClr val="bg1"/>
                </a:solidFill>
              </a:ln>
              <a:solidFill>
                <a:schemeClr val="tx1"/>
              </a:solidFill>
            </a:endParaRPr>
          </a:p>
          <a:p>
            <a:endParaRPr lang="fr-FR" b="1" dirty="0">
              <a:ln>
                <a:solidFill>
                  <a:schemeClr val="bg1"/>
                </a:solidFill>
              </a:ln>
              <a:solidFill>
                <a:schemeClr val="tx1"/>
              </a:solidFill>
            </a:endParaRPr>
          </a:p>
        </p:txBody>
      </p:sp>
      <p:sp>
        <p:nvSpPr>
          <p:cNvPr id="11" name="Rectangle 10">
            <a:extLst>
              <a:ext uri="{FF2B5EF4-FFF2-40B4-BE49-F238E27FC236}">
                <a16:creationId xmlns:a16="http://schemas.microsoft.com/office/drawing/2014/main" id="{9F1CBF66-8B31-2693-5CAD-7BE7BAA5B6FA}"/>
              </a:ext>
            </a:extLst>
          </p:cNvPr>
          <p:cNvSpPr/>
          <p:nvPr userDrawn="1"/>
        </p:nvSpPr>
        <p:spPr>
          <a:xfrm>
            <a:off x="8034000" y="1249431"/>
            <a:ext cx="1819613" cy="5079600"/>
          </a:xfrm>
          <a:prstGeom prst="rect">
            <a:avLst/>
          </a:prstGeom>
          <a:solidFill>
            <a:schemeClr val="accent6">
              <a:lumMod val="20000"/>
              <a:lumOff val="80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p:txBody>
      </p:sp>
      <p:sp>
        <p:nvSpPr>
          <p:cNvPr id="12" name="Rectangle 11">
            <a:extLst>
              <a:ext uri="{FF2B5EF4-FFF2-40B4-BE49-F238E27FC236}">
                <a16:creationId xmlns:a16="http://schemas.microsoft.com/office/drawing/2014/main" id="{FE6792AE-9F55-7E0B-42AA-941268C4EC92}"/>
              </a:ext>
            </a:extLst>
          </p:cNvPr>
          <p:cNvSpPr/>
          <p:nvPr userDrawn="1"/>
        </p:nvSpPr>
        <p:spPr>
          <a:xfrm>
            <a:off x="6025500" y="1236466"/>
            <a:ext cx="1872000" cy="5079600"/>
          </a:xfrm>
          <a:prstGeom prst="rect">
            <a:avLst/>
          </a:prstGeom>
          <a:solidFill>
            <a:srgbClr val="D89F3F">
              <a:alpha val="35000"/>
            </a:srgb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p:txBody>
      </p:sp>
      <p:sp>
        <p:nvSpPr>
          <p:cNvPr id="13" name="Rectangle 12">
            <a:extLst>
              <a:ext uri="{FF2B5EF4-FFF2-40B4-BE49-F238E27FC236}">
                <a16:creationId xmlns:a16="http://schemas.microsoft.com/office/drawing/2014/main" id="{C2BEF4D4-FCAB-AEBF-BB68-A2E2463E7F65}"/>
              </a:ext>
            </a:extLst>
          </p:cNvPr>
          <p:cNvSpPr/>
          <p:nvPr userDrawn="1"/>
        </p:nvSpPr>
        <p:spPr>
          <a:xfrm>
            <a:off x="2008500" y="1236466"/>
            <a:ext cx="1872000" cy="5079600"/>
          </a:xfrm>
          <a:prstGeom prst="rect">
            <a:avLst/>
          </a:prstGeom>
          <a:solidFill>
            <a:srgbClr val="D89F3F">
              <a:alpha val="35000"/>
            </a:srgb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p:txBody>
      </p:sp>
      <p:sp>
        <p:nvSpPr>
          <p:cNvPr id="30" name="Espace réservé du texte 21"/>
          <p:cNvSpPr>
            <a:spLocks noGrp="1"/>
          </p:cNvSpPr>
          <p:nvPr>
            <p:ph type="body" sz="quarter" idx="12" hasCustomPrompt="1"/>
          </p:nvPr>
        </p:nvSpPr>
        <p:spPr>
          <a:xfrm>
            <a:off x="57150" y="1597114"/>
            <a:ext cx="1814850" cy="4730620"/>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600" cap="none" baseline="0">
                <a:latin typeface="Roboto" pitchFamily="2" charset="0"/>
                <a:ea typeface="Roboto" pitchFamily="2" charset="0"/>
              </a:defRPr>
            </a:lvl1pPr>
          </a:lstStyle>
          <a:p>
            <a:pPr lvl="0"/>
            <a:r>
              <a:rPr lang="fr-FR" dirty="0"/>
              <a:t>Programme de la journée</a:t>
            </a:r>
          </a:p>
        </p:txBody>
      </p:sp>
      <p:sp>
        <p:nvSpPr>
          <p:cNvPr id="42" name="Espace réservé du texte 21"/>
          <p:cNvSpPr>
            <a:spLocks noGrp="1"/>
          </p:cNvSpPr>
          <p:nvPr>
            <p:ph type="body" sz="quarter" idx="14" hasCustomPrompt="1"/>
          </p:nvPr>
        </p:nvSpPr>
        <p:spPr>
          <a:xfrm>
            <a:off x="4021163" y="1597113"/>
            <a:ext cx="1872000" cy="4730621"/>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600" cap="none" baseline="0">
                <a:latin typeface="Roboto" pitchFamily="2" charset="0"/>
                <a:ea typeface="Roboto" pitchFamily="2" charset="0"/>
              </a:defRPr>
            </a:lvl1pPr>
          </a:lstStyle>
          <a:p>
            <a:pPr lvl="0"/>
            <a:r>
              <a:rPr lang="fr-FR" dirty="0"/>
              <a:t>Programme de la journée</a:t>
            </a:r>
          </a:p>
        </p:txBody>
      </p:sp>
      <p:sp>
        <p:nvSpPr>
          <p:cNvPr id="43" name="Espace réservé du texte 21"/>
          <p:cNvSpPr>
            <a:spLocks noGrp="1"/>
          </p:cNvSpPr>
          <p:nvPr>
            <p:ph type="body" sz="quarter" idx="15" hasCustomPrompt="1"/>
          </p:nvPr>
        </p:nvSpPr>
        <p:spPr>
          <a:xfrm>
            <a:off x="6037173" y="1597113"/>
            <a:ext cx="1849159" cy="4730621"/>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600" cap="none" baseline="0">
                <a:latin typeface="Roboto" pitchFamily="2" charset="0"/>
                <a:ea typeface="Roboto" pitchFamily="2" charset="0"/>
              </a:defRPr>
            </a:lvl1pPr>
          </a:lstStyle>
          <a:p>
            <a:pPr lvl="0"/>
            <a:r>
              <a:rPr lang="fr-FR" dirty="0"/>
              <a:t>Programme de la journée</a:t>
            </a:r>
          </a:p>
        </p:txBody>
      </p:sp>
      <p:sp>
        <p:nvSpPr>
          <p:cNvPr id="44" name="Espace réservé du texte 21"/>
          <p:cNvSpPr>
            <a:spLocks noGrp="1"/>
          </p:cNvSpPr>
          <p:nvPr>
            <p:ph type="body" sz="quarter" idx="16" hasCustomPrompt="1"/>
          </p:nvPr>
        </p:nvSpPr>
        <p:spPr>
          <a:xfrm>
            <a:off x="8034000" y="1595229"/>
            <a:ext cx="1814850" cy="4732505"/>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600" cap="none" baseline="0">
                <a:latin typeface="Roboto" pitchFamily="2" charset="0"/>
                <a:ea typeface="Roboto" pitchFamily="2" charset="0"/>
              </a:defRPr>
            </a:lvl1pPr>
          </a:lstStyle>
          <a:p>
            <a:pPr lvl="0"/>
            <a:r>
              <a:rPr lang="fr-FR" dirty="0"/>
              <a:t>Programme de la journée</a:t>
            </a:r>
          </a:p>
        </p:txBody>
      </p:sp>
      <p:sp>
        <p:nvSpPr>
          <p:cNvPr id="21" name="Espace réservé du texte 21"/>
          <p:cNvSpPr>
            <a:spLocks noGrp="1"/>
          </p:cNvSpPr>
          <p:nvPr>
            <p:ph type="body" sz="quarter" idx="17" hasCustomPrompt="1"/>
          </p:nvPr>
        </p:nvSpPr>
        <p:spPr>
          <a:xfrm>
            <a:off x="2004900" y="1595229"/>
            <a:ext cx="1875600" cy="4732505"/>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600" cap="none" baseline="0">
                <a:latin typeface="Roboto" pitchFamily="2" charset="0"/>
                <a:ea typeface="Roboto" pitchFamily="2" charset="0"/>
              </a:defRPr>
            </a:lvl1pPr>
          </a:lstStyle>
          <a:p>
            <a:pPr lvl="0"/>
            <a:r>
              <a:rPr lang="fr-FR" dirty="0"/>
              <a:t>Programme de la journée</a:t>
            </a:r>
          </a:p>
        </p:txBody>
      </p:sp>
      <p:sp>
        <p:nvSpPr>
          <p:cNvPr id="5" name="Espace réservé du texte 4">
            <a:extLst>
              <a:ext uri="{FF2B5EF4-FFF2-40B4-BE49-F238E27FC236}">
                <a16:creationId xmlns:a16="http://schemas.microsoft.com/office/drawing/2014/main" id="{C2F995CF-02DF-4C6A-9DFC-63E4023EAE97}"/>
              </a:ext>
            </a:extLst>
          </p:cNvPr>
          <p:cNvSpPr>
            <a:spLocks noGrp="1"/>
          </p:cNvSpPr>
          <p:nvPr>
            <p:ph type="body" sz="quarter" idx="19" hasCustomPrompt="1"/>
          </p:nvPr>
        </p:nvSpPr>
        <p:spPr>
          <a:xfrm>
            <a:off x="0" y="113"/>
            <a:ext cx="9906000" cy="1162050"/>
          </a:xfrm>
          <a:prstGeom prst="rect">
            <a:avLst/>
          </a:prstGeom>
          <a:solidFill>
            <a:srgbClr val="D89F3F"/>
          </a:solidFill>
        </p:spPr>
        <p:txBody>
          <a:bodyPr anchor="ctr"/>
          <a:lstStyle>
            <a:lvl1pPr marL="0" indent="0">
              <a:buNone/>
              <a:defRPr sz="3800">
                <a:solidFill>
                  <a:schemeClr val="bg1"/>
                </a:solidFill>
                <a:latin typeface="The Bold Font" pitchFamily="2" charset="0"/>
              </a:defRPr>
            </a:lvl1pPr>
          </a:lstStyle>
          <a:p>
            <a:pPr lvl="0"/>
            <a:r>
              <a:rPr lang="fr-FR" dirty="0"/>
              <a:t>Dates</a:t>
            </a:r>
            <a:br>
              <a:rPr lang="fr-FR" dirty="0"/>
            </a:br>
            <a:r>
              <a:rPr lang="fr-FR" dirty="0"/>
              <a:t>Groupe</a:t>
            </a:r>
          </a:p>
        </p:txBody>
      </p:sp>
      <p:sp>
        <p:nvSpPr>
          <p:cNvPr id="2" name="Espace réservé du texte 6">
            <a:extLst>
              <a:ext uri="{FF2B5EF4-FFF2-40B4-BE49-F238E27FC236}">
                <a16:creationId xmlns:a16="http://schemas.microsoft.com/office/drawing/2014/main" id="{9EDEE588-1600-F46B-EBC4-9FA30C2C9B5D}"/>
              </a:ext>
            </a:extLst>
          </p:cNvPr>
          <p:cNvSpPr>
            <a:spLocks noGrp="1"/>
          </p:cNvSpPr>
          <p:nvPr>
            <p:ph type="body" sz="quarter" idx="20" hasCustomPrompt="1"/>
          </p:nvPr>
        </p:nvSpPr>
        <p:spPr>
          <a:xfrm>
            <a:off x="57150" y="1235229"/>
            <a:ext cx="1814850" cy="360363"/>
          </a:xfrm>
          <a:prstGeom prst="rect">
            <a:avLst/>
          </a:prstGeom>
          <a:solidFill>
            <a:srgbClr val="98D1C8"/>
          </a:solidFill>
        </p:spPr>
        <p:txBody>
          <a:bodyPr anchor="ctr"/>
          <a:lstStyle>
            <a:lvl1pPr marL="0" indent="0" algn="ctr">
              <a:buNone/>
              <a:defRPr sz="1600">
                <a:solidFill>
                  <a:schemeClr val="bg1"/>
                </a:solidFill>
                <a:latin typeface="The Bold Font" pitchFamily="2" charset="0"/>
              </a:defRPr>
            </a:lvl1pPr>
          </a:lstStyle>
          <a:p>
            <a:pPr lvl="0"/>
            <a:r>
              <a:rPr lang="fr-FR" dirty="0"/>
              <a:t>texte</a:t>
            </a:r>
          </a:p>
        </p:txBody>
      </p:sp>
      <p:sp>
        <p:nvSpPr>
          <p:cNvPr id="3" name="Espace réservé du texte 6">
            <a:extLst>
              <a:ext uri="{FF2B5EF4-FFF2-40B4-BE49-F238E27FC236}">
                <a16:creationId xmlns:a16="http://schemas.microsoft.com/office/drawing/2014/main" id="{44F4F743-1FFC-D9F6-AC3B-267445CCEAAC}"/>
              </a:ext>
            </a:extLst>
          </p:cNvPr>
          <p:cNvSpPr>
            <a:spLocks noGrp="1"/>
          </p:cNvSpPr>
          <p:nvPr>
            <p:ph type="body" sz="quarter" idx="21" hasCustomPrompt="1"/>
          </p:nvPr>
        </p:nvSpPr>
        <p:spPr>
          <a:xfrm>
            <a:off x="2012352" y="1235229"/>
            <a:ext cx="1869948" cy="360363"/>
          </a:xfrm>
          <a:prstGeom prst="rect">
            <a:avLst/>
          </a:prstGeom>
          <a:solidFill>
            <a:srgbClr val="98D1C8"/>
          </a:solidFill>
        </p:spPr>
        <p:txBody>
          <a:bodyPr anchor="ctr"/>
          <a:lstStyle>
            <a:lvl1pPr marL="0" indent="0" algn="ctr">
              <a:buNone/>
              <a:defRPr sz="1600">
                <a:solidFill>
                  <a:schemeClr val="bg1"/>
                </a:solidFill>
                <a:latin typeface="The Bold Font" pitchFamily="2" charset="0"/>
              </a:defRPr>
            </a:lvl1pPr>
          </a:lstStyle>
          <a:p>
            <a:pPr lvl="0"/>
            <a:r>
              <a:rPr lang="fr-FR" dirty="0"/>
              <a:t>texte</a:t>
            </a:r>
          </a:p>
        </p:txBody>
      </p:sp>
      <p:sp>
        <p:nvSpPr>
          <p:cNvPr id="6" name="Espace réservé du texte 6">
            <a:extLst>
              <a:ext uri="{FF2B5EF4-FFF2-40B4-BE49-F238E27FC236}">
                <a16:creationId xmlns:a16="http://schemas.microsoft.com/office/drawing/2014/main" id="{1C3ECBBD-22FB-20B9-D5EC-81707B7C29AD}"/>
              </a:ext>
            </a:extLst>
          </p:cNvPr>
          <p:cNvSpPr>
            <a:spLocks noGrp="1"/>
          </p:cNvSpPr>
          <p:nvPr>
            <p:ph type="body" sz="quarter" idx="22" hasCustomPrompt="1"/>
          </p:nvPr>
        </p:nvSpPr>
        <p:spPr>
          <a:xfrm>
            <a:off x="4019362" y="1235229"/>
            <a:ext cx="1866795" cy="360363"/>
          </a:xfrm>
          <a:prstGeom prst="rect">
            <a:avLst/>
          </a:prstGeom>
          <a:solidFill>
            <a:srgbClr val="98D1C8"/>
          </a:solidFill>
        </p:spPr>
        <p:txBody>
          <a:bodyPr anchor="ctr"/>
          <a:lstStyle>
            <a:lvl1pPr marL="0" indent="0" algn="ctr">
              <a:buNone/>
              <a:defRPr sz="1600">
                <a:solidFill>
                  <a:schemeClr val="bg1"/>
                </a:solidFill>
                <a:latin typeface="The Bold Font" pitchFamily="2" charset="0"/>
              </a:defRPr>
            </a:lvl1pPr>
          </a:lstStyle>
          <a:p>
            <a:pPr lvl="0"/>
            <a:r>
              <a:rPr lang="fr-FR" dirty="0"/>
              <a:t>texte</a:t>
            </a:r>
          </a:p>
        </p:txBody>
      </p:sp>
      <p:sp>
        <p:nvSpPr>
          <p:cNvPr id="7" name="Espace réservé du texte 6">
            <a:extLst>
              <a:ext uri="{FF2B5EF4-FFF2-40B4-BE49-F238E27FC236}">
                <a16:creationId xmlns:a16="http://schemas.microsoft.com/office/drawing/2014/main" id="{B11ABB53-C756-B74B-AAA2-7C1E92A29F2F}"/>
              </a:ext>
            </a:extLst>
          </p:cNvPr>
          <p:cNvSpPr>
            <a:spLocks noGrp="1"/>
          </p:cNvSpPr>
          <p:nvPr>
            <p:ph type="body" sz="quarter" idx="23" hasCustomPrompt="1"/>
          </p:nvPr>
        </p:nvSpPr>
        <p:spPr>
          <a:xfrm>
            <a:off x="6033826" y="1235229"/>
            <a:ext cx="1859822" cy="360363"/>
          </a:xfrm>
          <a:prstGeom prst="rect">
            <a:avLst/>
          </a:prstGeom>
          <a:solidFill>
            <a:srgbClr val="98D1C8"/>
          </a:solidFill>
        </p:spPr>
        <p:txBody>
          <a:bodyPr anchor="ctr"/>
          <a:lstStyle>
            <a:lvl1pPr marL="0" indent="0" algn="ctr">
              <a:buNone/>
              <a:defRPr sz="1600">
                <a:solidFill>
                  <a:schemeClr val="bg1"/>
                </a:solidFill>
                <a:latin typeface="The Bold Font" pitchFamily="2" charset="0"/>
              </a:defRPr>
            </a:lvl1pPr>
          </a:lstStyle>
          <a:p>
            <a:pPr lvl="0"/>
            <a:r>
              <a:rPr lang="fr-FR" dirty="0"/>
              <a:t>texte</a:t>
            </a:r>
          </a:p>
        </p:txBody>
      </p:sp>
      <p:sp>
        <p:nvSpPr>
          <p:cNvPr id="8" name="Espace réservé du texte 6">
            <a:extLst>
              <a:ext uri="{FF2B5EF4-FFF2-40B4-BE49-F238E27FC236}">
                <a16:creationId xmlns:a16="http://schemas.microsoft.com/office/drawing/2014/main" id="{54DBF4E8-B56A-876D-8FF3-B184E291947A}"/>
              </a:ext>
            </a:extLst>
          </p:cNvPr>
          <p:cNvSpPr>
            <a:spLocks noGrp="1"/>
          </p:cNvSpPr>
          <p:nvPr>
            <p:ph type="body" sz="quarter" idx="24" hasCustomPrompt="1"/>
          </p:nvPr>
        </p:nvSpPr>
        <p:spPr>
          <a:xfrm>
            <a:off x="8030342" y="1235229"/>
            <a:ext cx="1818508" cy="360363"/>
          </a:xfrm>
          <a:prstGeom prst="rect">
            <a:avLst/>
          </a:prstGeom>
          <a:solidFill>
            <a:srgbClr val="98D1C8"/>
          </a:solidFill>
        </p:spPr>
        <p:txBody>
          <a:bodyPr anchor="ctr"/>
          <a:lstStyle>
            <a:lvl1pPr marL="0" indent="0" algn="ctr">
              <a:buNone/>
              <a:defRPr sz="1600">
                <a:solidFill>
                  <a:schemeClr val="bg1"/>
                </a:solidFill>
                <a:latin typeface="The Bold Font" pitchFamily="2" charset="0"/>
              </a:defRPr>
            </a:lvl1pPr>
          </a:lstStyle>
          <a:p>
            <a:pPr lvl="0"/>
            <a:r>
              <a:rPr lang="fr-FR" dirty="0"/>
              <a:t>texte</a:t>
            </a:r>
          </a:p>
        </p:txBody>
      </p:sp>
    </p:spTree>
    <p:extLst>
      <p:ext uri="{BB962C8B-B14F-4D97-AF65-F5344CB8AC3E}">
        <p14:creationId xmlns:p14="http://schemas.microsoft.com/office/powerpoint/2010/main" val="6142921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5_5 jours">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DC0A2AA5-799A-74BC-1C63-4724706AA9FD}"/>
              </a:ext>
            </a:extLst>
          </p:cNvPr>
          <p:cNvSpPr/>
          <p:nvPr userDrawn="1"/>
        </p:nvSpPr>
        <p:spPr>
          <a:xfrm>
            <a:off x="7999114" y="1835654"/>
            <a:ext cx="1828687" cy="2177151"/>
          </a:xfrm>
          <a:prstGeom prst="rect">
            <a:avLst/>
          </a:prstGeom>
          <a:solidFill>
            <a:schemeClr val="accent6">
              <a:lumMod val="20000"/>
              <a:lumOff val="80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a:ln>
                <a:solidFill>
                  <a:schemeClr val="bg1"/>
                </a:solidFill>
              </a:ln>
              <a:solidFill>
                <a:schemeClr val="tx1"/>
              </a:solidFill>
            </a:endParaRPr>
          </a:p>
          <a:p>
            <a:endParaRPr lang="fr-FR" b="1">
              <a:ln>
                <a:solidFill>
                  <a:schemeClr val="bg1"/>
                </a:solidFill>
              </a:ln>
              <a:solidFill>
                <a:schemeClr val="tx1"/>
              </a:solidFill>
            </a:endParaRPr>
          </a:p>
          <a:p>
            <a:endParaRPr lang="fr-FR" b="1">
              <a:ln>
                <a:solidFill>
                  <a:schemeClr val="bg1"/>
                </a:solidFill>
              </a:ln>
              <a:solidFill>
                <a:schemeClr val="tx1"/>
              </a:solidFill>
            </a:endParaRPr>
          </a:p>
          <a:p>
            <a:endParaRPr lang="fr-FR" b="1" dirty="0">
              <a:ln>
                <a:solidFill>
                  <a:schemeClr val="bg1"/>
                </a:solidFill>
              </a:ln>
              <a:solidFill>
                <a:schemeClr val="tx1"/>
              </a:solidFill>
            </a:endParaRPr>
          </a:p>
        </p:txBody>
      </p:sp>
      <p:sp>
        <p:nvSpPr>
          <p:cNvPr id="13" name="Rectangle 12">
            <a:extLst>
              <a:ext uri="{FF2B5EF4-FFF2-40B4-BE49-F238E27FC236}">
                <a16:creationId xmlns:a16="http://schemas.microsoft.com/office/drawing/2014/main" id="{B05CEF12-60E1-B0FC-9B13-1C97AE894798}"/>
              </a:ext>
            </a:extLst>
          </p:cNvPr>
          <p:cNvSpPr/>
          <p:nvPr userDrawn="1"/>
        </p:nvSpPr>
        <p:spPr>
          <a:xfrm>
            <a:off x="71809" y="1835655"/>
            <a:ext cx="1803420" cy="2150421"/>
          </a:xfrm>
          <a:prstGeom prst="rect">
            <a:avLst/>
          </a:prstGeom>
          <a:solidFill>
            <a:schemeClr val="accent6">
              <a:lumMod val="20000"/>
              <a:lumOff val="80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p:txBody>
      </p:sp>
      <p:sp>
        <p:nvSpPr>
          <p:cNvPr id="14" name="Rectangle 13">
            <a:extLst>
              <a:ext uri="{FF2B5EF4-FFF2-40B4-BE49-F238E27FC236}">
                <a16:creationId xmlns:a16="http://schemas.microsoft.com/office/drawing/2014/main" id="{77085FF1-531A-2F13-DDDC-7D04D000C96C}"/>
              </a:ext>
            </a:extLst>
          </p:cNvPr>
          <p:cNvSpPr/>
          <p:nvPr userDrawn="1"/>
        </p:nvSpPr>
        <p:spPr>
          <a:xfrm>
            <a:off x="4017000" y="1835654"/>
            <a:ext cx="1872000" cy="2177151"/>
          </a:xfrm>
          <a:prstGeom prst="rect">
            <a:avLst/>
          </a:prstGeom>
          <a:solidFill>
            <a:schemeClr val="accent6">
              <a:lumMod val="20000"/>
              <a:lumOff val="80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a:ln>
                <a:solidFill>
                  <a:schemeClr val="bg1"/>
                </a:solidFill>
              </a:ln>
              <a:solidFill>
                <a:schemeClr val="tx1"/>
              </a:solidFill>
            </a:endParaRPr>
          </a:p>
          <a:p>
            <a:endParaRPr lang="fr-FR" b="1">
              <a:ln>
                <a:solidFill>
                  <a:schemeClr val="bg1"/>
                </a:solidFill>
              </a:ln>
              <a:solidFill>
                <a:schemeClr val="tx1"/>
              </a:solidFill>
            </a:endParaRPr>
          </a:p>
          <a:p>
            <a:endParaRPr lang="fr-FR" b="1">
              <a:ln>
                <a:solidFill>
                  <a:schemeClr val="bg1"/>
                </a:solidFill>
              </a:ln>
              <a:solidFill>
                <a:schemeClr val="tx1"/>
              </a:solidFill>
            </a:endParaRPr>
          </a:p>
          <a:p>
            <a:endParaRPr lang="fr-FR" b="1" dirty="0">
              <a:ln>
                <a:solidFill>
                  <a:schemeClr val="bg1"/>
                </a:solidFill>
              </a:ln>
              <a:solidFill>
                <a:schemeClr val="tx1"/>
              </a:solidFill>
            </a:endParaRPr>
          </a:p>
        </p:txBody>
      </p:sp>
      <p:sp>
        <p:nvSpPr>
          <p:cNvPr id="17" name="Rectangle 16">
            <a:extLst>
              <a:ext uri="{FF2B5EF4-FFF2-40B4-BE49-F238E27FC236}">
                <a16:creationId xmlns:a16="http://schemas.microsoft.com/office/drawing/2014/main" id="{2A9FEA9E-4BF7-5079-AF52-8B2E42A79062}"/>
              </a:ext>
            </a:extLst>
          </p:cNvPr>
          <p:cNvSpPr/>
          <p:nvPr userDrawn="1"/>
        </p:nvSpPr>
        <p:spPr>
          <a:xfrm>
            <a:off x="2008500" y="1823987"/>
            <a:ext cx="1872000" cy="2188820"/>
          </a:xfrm>
          <a:prstGeom prst="rect">
            <a:avLst/>
          </a:prstGeom>
          <a:solidFill>
            <a:srgbClr val="D89F3F">
              <a:alpha val="35000"/>
            </a:srgb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p:txBody>
      </p:sp>
      <p:sp>
        <p:nvSpPr>
          <p:cNvPr id="30" name="Espace réservé du texte 21"/>
          <p:cNvSpPr>
            <a:spLocks noGrp="1"/>
          </p:cNvSpPr>
          <p:nvPr>
            <p:ph type="body" sz="quarter" idx="12" hasCustomPrompt="1"/>
          </p:nvPr>
        </p:nvSpPr>
        <p:spPr>
          <a:xfrm>
            <a:off x="76200" y="1835655"/>
            <a:ext cx="1795800" cy="2150421"/>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42" name="Espace réservé du texte 21"/>
          <p:cNvSpPr>
            <a:spLocks noGrp="1"/>
          </p:cNvSpPr>
          <p:nvPr>
            <p:ph type="body" sz="quarter" idx="14" hasCustomPrompt="1"/>
          </p:nvPr>
        </p:nvSpPr>
        <p:spPr>
          <a:xfrm>
            <a:off x="4021163" y="1823987"/>
            <a:ext cx="1872000" cy="2188819"/>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21" name="Espace réservé du texte 21"/>
          <p:cNvSpPr>
            <a:spLocks noGrp="1"/>
          </p:cNvSpPr>
          <p:nvPr>
            <p:ph type="body" sz="quarter" idx="17" hasCustomPrompt="1"/>
          </p:nvPr>
        </p:nvSpPr>
        <p:spPr>
          <a:xfrm>
            <a:off x="2004900" y="1835656"/>
            <a:ext cx="1875600" cy="2177150"/>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5" name="Espace réservé du texte 4">
            <a:extLst>
              <a:ext uri="{FF2B5EF4-FFF2-40B4-BE49-F238E27FC236}">
                <a16:creationId xmlns:a16="http://schemas.microsoft.com/office/drawing/2014/main" id="{C2F995CF-02DF-4C6A-9DFC-63E4023EAE97}"/>
              </a:ext>
            </a:extLst>
          </p:cNvPr>
          <p:cNvSpPr>
            <a:spLocks noGrp="1"/>
          </p:cNvSpPr>
          <p:nvPr>
            <p:ph type="body" sz="quarter" idx="19" hasCustomPrompt="1"/>
          </p:nvPr>
        </p:nvSpPr>
        <p:spPr>
          <a:xfrm>
            <a:off x="0" y="113"/>
            <a:ext cx="9906000" cy="1162050"/>
          </a:xfrm>
          <a:prstGeom prst="rect">
            <a:avLst/>
          </a:prstGeom>
          <a:solidFill>
            <a:srgbClr val="D89F3F"/>
          </a:solidFill>
        </p:spPr>
        <p:txBody>
          <a:bodyPr anchor="ctr"/>
          <a:lstStyle>
            <a:lvl1pPr marL="0" indent="0">
              <a:buNone/>
              <a:defRPr sz="3800">
                <a:solidFill>
                  <a:schemeClr val="bg1"/>
                </a:solidFill>
                <a:latin typeface="The Bold Font" pitchFamily="2" charset="0"/>
              </a:defRPr>
            </a:lvl1pPr>
          </a:lstStyle>
          <a:p>
            <a:pPr lvl="0"/>
            <a:r>
              <a:rPr lang="fr-FR" dirty="0"/>
              <a:t>Dates</a:t>
            </a:r>
            <a:br>
              <a:rPr lang="fr-FR" dirty="0"/>
            </a:br>
            <a:r>
              <a:rPr lang="fr-FR" dirty="0"/>
              <a:t>Groupe</a:t>
            </a:r>
          </a:p>
        </p:txBody>
      </p:sp>
      <p:sp>
        <p:nvSpPr>
          <p:cNvPr id="7" name="Espace réservé du texte 6">
            <a:extLst>
              <a:ext uri="{FF2B5EF4-FFF2-40B4-BE49-F238E27FC236}">
                <a16:creationId xmlns:a16="http://schemas.microsoft.com/office/drawing/2014/main" id="{B24E2F2C-A331-9ADE-6B52-580054F02D38}"/>
              </a:ext>
            </a:extLst>
          </p:cNvPr>
          <p:cNvSpPr>
            <a:spLocks noGrp="1"/>
          </p:cNvSpPr>
          <p:nvPr>
            <p:ph type="body" sz="quarter" idx="20" hasCustomPrompt="1"/>
          </p:nvPr>
        </p:nvSpPr>
        <p:spPr>
          <a:xfrm>
            <a:off x="76200" y="1235229"/>
            <a:ext cx="1794638" cy="360363"/>
          </a:xfrm>
          <a:prstGeom prst="rect">
            <a:avLst/>
          </a:prstGeom>
          <a:solidFill>
            <a:srgbClr val="98D1C8"/>
          </a:solidFill>
        </p:spPr>
        <p:txBody>
          <a:bodyPr anchor="ctr"/>
          <a:lstStyle>
            <a:lvl1pPr marL="0" indent="0" algn="ctr">
              <a:buNone/>
              <a:defRPr sz="1600">
                <a:solidFill>
                  <a:schemeClr val="bg1"/>
                </a:solidFill>
                <a:latin typeface="The Bold Font" pitchFamily="2" charset="0"/>
              </a:defRPr>
            </a:lvl1pPr>
          </a:lstStyle>
          <a:p>
            <a:pPr lvl="0"/>
            <a:r>
              <a:rPr lang="fr-FR" dirty="0"/>
              <a:t>texte</a:t>
            </a:r>
          </a:p>
        </p:txBody>
      </p:sp>
      <p:sp>
        <p:nvSpPr>
          <p:cNvPr id="8" name="Espace réservé du texte 6">
            <a:extLst>
              <a:ext uri="{FF2B5EF4-FFF2-40B4-BE49-F238E27FC236}">
                <a16:creationId xmlns:a16="http://schemas.microsoft.com/office/drawing/2014/main" id="{CDAE15A3-FC43-DFBA-513C-4B3F7CE402F2}"/>
              </a:ext>
            </a:extLst>
          </p:cNvPr>
          <p:cNvSpPr>
            <a:spLocks noGrp="1"/>
          </p:cNvSpPr>
          <p:nvPr>
            <p:ph type="body" sz="quarter" idx="21" hasCustomPrompt="1"/>
          </p:nvPr>
        </p:nvSpPr>
        <p:spPr>
          <a:xfrm>
            <a:off x="2005958" y="1235229"/>
            <a:ext cx="1879600" cy="360363"/>
          </a:xfrm>
          <a:prstGeom prst="rect">
            <a:avLst/>
          </a:prstGeom>
          <a:solidFill>
            <a:srgbClr val="98D1C8"/>
          </a:solidFill>
        </p:spPr>
        <p:txBody>
          <a:bodyPr anchor="ctr"/>
          <a:lstStyle>
            <a:lvl1pPr marL="0" indent="0" algn="ctr">
              <a:buNone/>
              <a:defRPr sz="1600">
                <a:solidFill>
                  <a:schemeClr val="bg1"/>
                </a:solidFill>
                <a:latin typeface="The Bold Font" pitchFamily="2" charset="0"/>
              </a:defRPr>
            </a:lvl1pPr>
          </a:lstStyle>
          <a:p>
            <a:pPr lvl="0"/>
            <a:r>
              <a:rPr lang="fr-FR" dirty="0"/>
              <a:t>texte</a:t>
            </a:r>
          </a:p>
        </p:txBody>
      </p:sp>
      <p:sp>
        <p:nvSpPr>
          <p:cNvPr id="9" name="Espace réservé du texte 6">
            <a:extLst>
              <a:ext uri="{FF2B5EF4-FFF2-40B4-BE49-F238E27FC236}">
                <a16:creationId xmlns:a16="http://schemas.microsoft.com/office/drawing/2014/main" id="{57A6D0F7-9094-B7D4-4579-890DD0E7E149}"/>
              </a:ext>
            </a:extLst>
          </p:cNvPr>
          <p:cNvSpPr>
            <a:spLocks noGrp="1"/>
          </p:cNvSpPr>
          <p:nvPr>
            <p:ph type="body" sz="quarter" idx="22" hasCustomPrompt="1"/>
          </p:nvPr>
        </p:nvSpPr>
        <p:spPr>
          <a:xfrm>
            <a:off x="4020437" y="1235229"/>
            <a:ext cx="1869068" cy="360363"/>
          </a:xfrm>
          <a:prstGeom prst="rect">
            <a:avLst/>
          </a:prstGeom>
          <a:solidFill>
            <a:srgbClr val="98D1C8"/>
          </a:solidFill>
        </p:spPr>
        <p:txBody>
          <a:bodyPr anchor="ctr"/>
          <a:lstStyle>
            <a:lvl1pPr marL="0" indent="0" algn="ctr">
              <a:buNone/>
              <a:defRPr sz="1600">
                <a:solidFill>
                  <a:schemeClr val="bg1"/>
                </a:solidFill>
                <a:latin typeface="The Bold Font" pitchFamily="2" charset="0"/>
              </a:defRPr>
            </a:lvl1pPr>
          </a:lstStyle>
          <a:p>
            <a:pPr lvl="0"/>
            <a:r>
              <a:rPr lang="fr-FR" dirty="0"/>
              <a:t>texte</a:t>
            </a:r>
          </a:p>
        </p:txBody>
      </p:sp>
      <p:sp>
        <p:nvSpPr>
          <p:cNvPr id="11" name="Espace réservé du texte 6">
            <a:extLst>
              <a:ext uri="{FF2B5EF4-FFF2-40B4-BE49-F238E27FC236}">
                <a16:creationId xmlns:a16="http://schemas.microsoft.com/office/drawing/2014/main" id="{B148ACAF-74CF-A013-6503-594C1DA4380B}"/>
              </a:ext>
            </a:extLst>
          </p:cNvPr>
          <p:cNvSpPr>
            <a:spLocks noGrp="1"/>
          </p:cNvSpPr>
          <p:nvPr>
            <p:ph type="body" sz="quarter" idx="23" hasCustomPrompt="1"/>
          </p:nvPr>
        </p:nvSpPr>
        <p:spPr>
          <a:xfrm>
            <a:off x="6032615" y="1235229"/>
            <a:ext cx="1861337" cy="360363"/>
          </a:xfrm>
          <a:prstGeom prst="rect">
            <a:avLst/>
          </a:prstGeom>
          <a:solidFill>
            <a:srgbClr val="98D1C8"/>
          </a:solidFill>
        </p:spPr>
        <p:txBody>
          <a:bodyPr anchor="ctr"/>
          <a:lstStyle>
            <a:lvl1pPr marL="0" indent="0" algn="ctr">
              <a:buNone/>
              <a:defRPr sz="1600">
                <a:solidFill>
                  <a:schemeClr val="bg1"/>
                </a:solidFill>
                <a:latin typeface="The Bold Font" pitchFamily="2" charset="0"/>
              </a:defRPr>
            </a:lvl1pPr>
          </a:lstStyle>
          <a:p>
            <a:pPr lvl="0"/>
            <a:r>
              <a:rPr lang="fr-FR" dirty="0"/>
              <a:t>texte</a:t>
            </a:r>
          </a:p>
        </p:txBody>
      </p:sp>
      <p:sp>
        <p:nvSpPr>
          <p:cNvPr id="12" name="Espace réservé du texte 6">
            <a:extLst>
              <a:ext uri="{FF2B5EF4-FFF2-40B4-BE49-F238E27FC236}">
                <a16:creationId xmlns:a16="http://schemas.microsoft.com/office/drawing/2014/main" id="{3F563453-32B8-2EA0-1B83-F752D9BED80D}"/>
              </a:ext>
            </a:extLst>
          </p:cNvPr>
          <p:cNvSpPr>
            <a:spLocks noGrp="1"/>
          </p:cNvSpPr>
          <p:nvPr>
            <p:ph type="body" sz="quarter" idx="24" hasCustomPrompt="1"/>
          </p:nvPr>
        </p:nvSpPr>
        <p:spPr>
          <a:xfrm>
            <a:off x="8018164" y="1235229"/>
            <a:ext cx="1809637" cy="360363"/>
          </a:xfrm>
          <a:prstGeom prst="rect">
            <a:avLst/>
          </a:prstGeom>
          <a:solidFill>
            <a:srgbClr val="98D1C8"/>
          </a:solidFill>
        </p:spPr>
        <p:txBody>
          <a:bodyPr anchor="ctr"/>
          <a:lstStyle>
            <a:lvl1pPr marL="0" indent="0" algn="ctr">
              <a:buNone/>
              <a:defRPr sz="1600">
                <a:solidFill>
                  <a:schemeClr val="bg1"/>
                </a:solidFill>
                <a:latin typeface="The Bold Font" pitchFamily="2" charset="0"/>
              </a:defRPr>
            </a:lvl1pPr>
          </a:lstStyle>
          <a:p>
            <a:pPr lvl="0"/>
            <a:r>
              <a:rPr lang="fr-FR" dirty="0"/>
              <a:t>texte</a:t>
            </a:r>
          </a:p>
        </p:txBody>
      </p:sp>
      <p:sp>
        <p:nvSpPr>
          <p:cNvPr id="2" name="Rectangle 1">
            <a:extLst>
              <a:ext uri="{FF2B5EF4-FFF2-40B4-BE49-F238E27FC236}">
                <a16:creationId xmlns:a16="http://schemas.microsoft.com/office/drawing/2014/main" id="{EDCFB879-9834-3126-C3ED-6F5983F258C4}"/>
              </a:ext>
            </a:extLst>
          </p:cNvPr>
          <p:cNvSpPr/>
          <p:nvPr userDrawn="1"/>
        </p:nvSpPr>
        <p:spPr>
          <a:xfrm>
            <a:off x="80816" y="4213803"/>
            <a:ext cx="1803420" cy="2150421"/>
          </a:xfrm>
          <a:prstGeom prst="rect">
            <a:avLst/>
          </a:prstGeom>
          <a:solidFill>
            <a:schemeClr val="accent6">
              <a:lumMod val="20000"/>
              <a:lumOff val="80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p:txBody>
      </p:sp>
      <p:sp>
        <p:nvSpPr>
          <p:cNvPr id="3" name="ZoneTexte 2">
            <a:extLst>
              <a:ext uri="{FF2B5EF4-FFF2-40B4-BE49-F238E27FC236}">
                <a16:creationId xmlns:a16="http://schemas.microsoft.com/office/drawing/2014/main" id="{A0B9A8D4-4B8D-8E16-014D-5221A6F218A3}"/>
              </a:ext>
            </a:extLst>
          </p:cNvPr>
          <p:cNvSpPr txBox="1"/>
          <p:nvPr userDrawn="1"/>
        </p:nvSpPr>
        <p:spPr>
          <a:xfrm>
            <a:off x="16626" y="1578009"/>
            <a:ext cx="735159" cy="307777"/>
          </a:xfrm>
          <a:prstGeom prst="rect">
            <a:avLst/>
          </a:prstGeom>
          <a:noFill/>
        </p:spPr>
        <p:txBody>
          <a:bodyPr wrap="square" rtlCol="0">
            <a:spAutoFit/>
          </a:bodyPr>
          <a:lstStyle/>
          <a:p>
            <a:pPr lvl="0" algn="l"/>
            <a:r>
              <a:rPr lang="fr-FR" sz="1400" dirty="0">
                <a:solidFill>
                  <a:schemeClr val="tx1">
                    <a:lumMod val="75000"/>
                    <a:lumOff val="25000"/>
                  </a:schemeClr>
                </a:solidFill>
                <a:latin typeface="The Bold Font" pitchFamily="2" charset="0"/>
              </a:rPr>
              <a:t>Matin</a:t>
            </a:r>
            <a:endParaRPr lang="fr-FR" sz="1400" dirty="0"/>
          </a:p>
        </p:txBody>
      </p:sp>
      <p:sp>
        <p:nvSpPr>
          <p:cNvPr id="6" name="ZoneTexte 5">
            <a:extLst>
              <a:ext uri="{FF2B5EF4-FFF2-40B4-BE49-F238E27FC236}">
                <a16:creationId xmlns:a16="http://schemas.microsoft.com/office/drawing/2014/main" id="{CBA36BE0-252F-0C6C-9CC0-F7734D05FEC3}"/>
              </a:ext>
            </a:extLst>
          </p:cNvPr>
          <p:cNvSpPr txBox="1"/>
          <p:nvPr userDrawn="1"/>
        </p:nvSpPr>
        <p:spPr>
          <a:xfrm>
            <a:off x="-137693" y="3958647"/>
            <a:ext cx="1393453" cy="307777"/>
          </a:xfrm>
          <a:prstGeom prst="rect">
            <a:avLst/>
          </a:prstGeom>
          <a:noFill/>
        </p:spPr>
        <p:txBody>
          <a:bodyPr wrap="square" rtlCol="0">
            <a:spAutoFit/>
          </a:bodyPr>
          <a:lstStyle/>
          <a:p>
            <a:pPr lvl="0" algn="ctr"/>
            <a:r>
              <a:rPr lang="fr-FR" sz="1400" dirty="0">
                <a:solidFill>
                  <a:schemeClr val="tx1">
                    <a:lumMod val="75000"/>
                    <a:lumOff val="25000"/>
                  </a:schemeClr>
                </a:solidFill>
                <a:latin typeface="The Bold Font" pitchFamily="2" charset="0"/>
              </a:rPr>
              <a:t>Après-midi</a:t>
            </a:r>
            <a:endParaRPr lang="fr-FR" sz="1400" dirty="0"/>
          </a:p>
        </p:txBody>
      </p:sp>
      <p:sp>
        <p:nvSpPr>
          <p:cNvPr id="10" name="Espace réservé du texte 21">
            <a:extLst>
              <a:ext uri="{FF2B5EF4-FFF2-40B4-BE49-F238E27FC236}">
                <a16:creationId xmlns:a16="http://schemas.microsoft.com/office/drawing/2014/main" id="{936CD8E5-D9EE-362C-CF27-0A011D98B627}"/>
              </a:ext>
            </a:extLst>
          </p:cNvPr>
          <p:cNvSpPr>
            <a:spLocks noGrp="1"/>
          </p:cNvSpPr>
          <p:nvPr>
            <p:ph type="body" sz="quarter" idx="25" hasCustomPrompt="1"/>
          </p:nvPr>
        </p:nvSpPr>
        <p:spPr>
          <a:xfrm>
            <a:off x="88436" y="4218629"/>
            <a:ext cx="1795800" cy="2150421"/>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18" name="Rectangle 17">
            <a:extLst>
              <a:ext uri="{FF2B5EF4-FFF2-40B4-BE49-F238E27FC236}">
                <a16:creationId xmlns:a16="http://schemas.microsoft.com/office/drawing/2014/main" id="{083FF7E6-6EEA-0CD2-05D4-179669834C47}"/>
              </a:ext>
            </a:extLst>
          </p:cNvPr>
          <p:cNvSpPr/>
          <p:nvPr userDrawn="1"/>
        </p:nvSpPr>
        <p:spPr>
          <a:xfrm>
            <a:off x="2004900" y="4211979"/>
            <a:ext cx="1872000" cy="2188820"/>
          </a:xfrm>
          <a:prstGeom prst="rect">
            <a:avLst/>
          </a:prstGeom>
          <a:solidFill>
            <a:srgbClr val="D89F3F">
              <a:alpha val="35000"/>
            </a:srgb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p:txBody>
      </p:sp>
      <p:sp>
        <p:nvSpPr>
          <p:cNvPr id="19" name="Espace réservé du texte 21">
            <a:extLst>
              <a:ext uri="{FF2B5EF4-FFF2-40B4-BE49-F238E27FC236}">
                <a16:creationId xmlns:a16="http://schemas.microsoft.com/office/drawing/2014/main" id="{1374E4ED-52D1-1014-3C51-064CDA8DEBE9}"/>
              </a:ext>
            </a:extLst>
          </p:cNvPr>
          <p:cNvSpPr>
            <a:spLocks noGrp="1"/>
          </p:cNvSpPr>
          <p:nvPr>
            <p:ph type="body" sz="quarter" idx="26" hasCustomPrompt="1"/>
          </p:nvPr>
        </p:nvSpPr>
        <p:spPr>
          <a:xfrm>
            <a:off x="2015413" y="4213138"/>
            <a:ext cx="1875600" cy="2177150"/>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20" name="Rectangle 19">
            <a:extLst>
              <a:ext uri="{FF2B5EF4-FFF2-40B4-BE49-F238E27FC236}">
                <a16:creationId xmlns:a16="http://schemas.microsoft.com/office/drawing/2014/main" id="{010EA1C4-BD4E-3245-3A22-5BC7B3A40311}"/>
              </a:ext>
            </a:extLst>
          </p:cNvPr>
          <p:cNvSpPr/>
          <p:nvPr userDrawn="1"/>
        </p:nvSpPr>
        <p:spPr>
          <a:xfrm>
            <a:off x="4022256" y="4211979"/>
            <a:ext cx="1872000" cy="2177151"/>
          </a:xfrm>
          <a:prstGeom prst="rect">
            <a:avLst/>
          </a:prstGeom>
          <a:solidFill>
            <a:schemeClr val="accent6">
              <a:lumMod val="20000"/>
              <a:lumOff val="80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a:ln>
                <a:solidFill>
                  <a:schemeClr val="bg1"/>
                </a:solidFill>
              </a:ln>
              <a:solidFill>
                <a:schemeClr val="tx1"/>
              </a:solidFill>
            </a:endParaRPr>
          </a:p>
          <a:p>
            <a:endParaRPr lang="fr-FR" b="1">
              <a:ln>
                <a:solidFill>
                  <a:schemeClr val="bg1"/>
                </a:solidFill>
              </a:ln>
              <a:solidFill>
                <a:schemeClr val="tx1"/>
              </a:solidFill>
            </a:endParaRPr>
          </a:p>
          <a:p>
            <a:endParaRPr lang="fr-FR" b="1">
              <a:ln>
                <a:solidFill>
                  <a:schemeClr val="bg1"/>
                </a:solidFill>
              </a:ln>
              <a:solidFill>
                <a:schemeClr val="tx1"/>
              </a:solidFill>
            </a:endParaRPr>
          </a:p>
          <a:p>
            <a:endParaRPr lang="fr-FR" b="1" dirty="0">
              <a:ln>
                <a:solidFill>
                  <a:schemeClr val="bg1"/>
                </a:solidFill>
              </a:ln>
              <a:solidFill>
                <a:schemeClr val="tx1"/>
              </a:solidFill>
            </a:endParaRPr>
          </a:p>
        </p:txBody>
      </p:sp>
      <p:sp>
        <p:nvSpPr>
          <p:cNvPr id="22" name="Espace réservé du texte 21">
            <a:extLst>
              <a:ext uri="{FF2B5EF4-FFF2-40B4-BE49-F238E27FC236}">
                <a16:creationId xmlns:a16="http://schemas.microsoft.com/office/drawing/2014/main" id="{1E495623-C4A1-3C7B-FC69-B323BECF443F}"/>
              </a:ext>
            </a:extLst>
          </p:cNvPr>
          <p:cNvSpPr>
            <a:spLocks noGrp="1"/>
          </p:cNvSpPr>
          <p:nvPr>
            <p:ph type="body" sz="quarter" idx="27" hasCustomPrompt="1"/>
          </p:nvPr>
        </p:nvSpPr>
        <p:spPr>
          <a:xfrm>
            <a:off x="4014636" y="4218629"/>
            <a:ext cx="1872000" cy="2188819"/>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23" name="Espace réservé du texte 21">
            <a:extLst>
              <a:ext uri="{FF2B5EF4-FFF2-40B4-BE49-F238E27FC236}">
                <a16:creationId xmlns:a16="http://schemas.microsoft.com/office/drawing/2014/main" id="{D9240312-00F3-7797-8FEC-3911BEAC4432}"/>
              </a:ext>
            </a:extLst>
          </p:cNvPr>
          <p:cNvSpPr>
            <a:spLocks noGrp="1"/>
          </p:cNvSpPr>
          <p:nvPr>
            <p:ph type="body" sz="quarter" idx="28" hasCustomPrompt="1"/>
          </p:nvPr>
        </p:nvSpPr>
        <p:spPr>
          <a:xfrm>
            <a:off x="8008715" y="1816604"/>
            <a:ext cx="1872000" cy="2188819"/>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24" name="Espace réservé du texte 21">
            <a:extLst>
              <a:ext uri="{FF2B5EF4-FFF2-40B4-BE49-F238E27FC236}">
                <a16:creationId xmlns:a16="http://schemas.microsoft.com/office/drawing/2014/main" id="{4703B6CA-8F18-B12C-93E1-9135FD3398FB}"/>
              </a:ext>
            </a:extLst>
          </p:cNvPr>
          <p:cNvSpPr>
            <a:spLocks noGrp="1"/>
          </p:cNvSpPr>
          <p:nvPr>
            <p:ph type="body" sz="quarter" idx="29" hasCustomPrompt="1"/>
          </p:nvPr>
        </p:nvSpPr>
        <p:spPr>
          <a:xfrm>
            <a:off x="6029100" y="1828273"/>
            <a:ext cx="1838952" cy="2177150"/>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26" name="Rectangle 25">
            <a:extLst>
              <a:ext uri="{FF2B5EF4-FFF2-40B4-BE49-F238E27FC236}">
                <a16:creationId xmlns:a16="http://schemas.microsoft.com/office/drawing/2014/main" id="{2843BC07-C9D0-EA79-ADA5-6B2AA4658151}"/>
              </a:ext>
            </a:extLst>
          </p:cNvPr>
          <p:cNvSpPr/>
          <p:nvPr userDrawn="1"/>
        </p:nvSpPr>
        <p:spPr>
          <a:xfrm>
            <a:off x="6032614" y="1823987"/>
            <a:ext cx="1842699" cy="2188820"/>
          </a:xfrm>
          <a:prstGeom prst="rect">
            <a:avLst/>
          </a:prstGeom>
          <a:solidFill>
            <a:srgbClr val="D89F3F">
              <a:alpha val="35000"/>
            </a:srgb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p:txBody>
      </p:sp>
      <p:sp>
        <p:nvSpPr>
          <p:cNvPr id="29" name="Rectangle 28">
            <a:extLst>
              <a:ext uri="{FF2B5EF4-FFF2-40B4-BE49-F238E27FC236}">
                <a16:creationId xmlns:a16="http://schemas.microsoft.com/office/drawing/2014/main" id="{9AF46281-3AE9-B004-BD1C-238F6AE6A261}"/>
              </a:ext>
            </a:extLst>
          </p:cNvPr>
          <p:cNvSpPr/>
          <p:nvPr userDrawn="1"/>
        </p:nvSpPr>
        <p:spPr>
          <a:xfrm>
            <a:off x="8024900" y="4205359"/>
            <a:ext cx="1828687" cy="2177151"/>
          </a:xfrm>
          <a:prstGeom prst="rect">
            <a:avLst/>
          </a:prstGeom>
          <a:solidFill>
            <a:schemeClr val="accent6">
              <a:lumMod val="20000"/>
              <a:lumOff val="80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a:ln>
                <a:solidFill>
                  <a:schemeClr val="bg1"/>
                </a:solidFill>
              </a:ln>
              <a:solidFill>
                <a:schemeClr val="tx1"/>
              </a:solidFill>
            </a:endParaRPr>
          </a:p>
          <a:p>
            <a:endParaRPr lang="fr-FR" b="1">
              <a:ln>
                <a:solidFill>
                  <a:schemeClr val="bg1"/>
                </a:solidFill>
              </a:ln>
              <a:solidFill>
                <a:schemeClr val="tx1"/>
              </a:solidFill>
            </a:endParaRPr>
          </a:p>
          <a:p>
            <a:endParaRPr lang="fr-FR" b="1">
              <a:ln>
                <a:solidFill>
                  <a:schemeClr val="bg1"/>
                </a:solidFill>
              </a:ln>
              <a:solidFill>
                <a:schemeClr val="tx1"/>
              </a:solidFill>
            </a:endParaRPr>
          </a:p>
          <a:p>
            <a:endParaRPr lang="fr-FR" b="1" dirty="0">
              <a:ln>
                <a:solidFill>
                  <a:schemeClr val="bg1"/>
                </a:solidFill>
              </a:ln>
              <a:solidFill>
                <a:schemeClr val="tx1"/>
              </a:solidFill>
            </a:endParaRPr>
          </a:p>
        </p:txBody>
      </p:sp>
      <p:sp>
        <p:nvSpPr>
          <p:cNvPr id="31" name="Rectangle 30">
            <a:extLst>
              <a:ext uri="{FF2B5EF4-FFF2-40B4-BE49-F238E27FC236}">
                <a16:creationId xmlns:a16="http://schemas.microsoft.com/office/drawing/2014/main" id="{1A3BBDED-C106-4577-5FA6-6B04DD5BC4BE}"/>
              </a:ext>
            </a:extLst>
          </p:cNvPr>
          <p:cNvSpPr/>
          <p:nvPr userDrawn="1"/>
        </p:nvSpPr>
        <p:spPr>
          <a:xfrm>
            <a:off x="6029100" y="4193692"/>
            <a:ext cx="1872000" cy="2188820"/>
          </a:xfrm>
          <a:prstGeom prst="rect">
            <a:avLst/>
          </a:prstGeom>
          <a:solidFill>
            <a:srgbClr val="D89F3F">
              <a:alpha val="35000"/>
            </a:srgb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p:txBody>
      </p:sp>
      <p:sp>
        <p:nvSpPr>
          <p:cNvPr id="32" name="Espace réservé du texte 21">
            <a:extLst>
              <a:ext uri="{FF2B5EF4-FFF2-40B4-BE49-F238E27FC236}">
                <a16:creationId xmlns:a16="http://schemas.microsoft.com/office/drawing/2014/main" id="{69D4CD6A-F3F2-8E9C-0CB5-3FC39090BD80}"/>
              </a:ext>
            </a:extLst>
          </p:cNvPr>
          <p:cNvSpPr>
            <a:spLocks noGrp="1"/>
          </p:cNvSpPr>
          <p:nvPr>
            <p:ph type="body" sz="quarter" idx="30" hasCustomPrompt="1"/>
          </p:nvPr>
        </p:nvSpPr>
        <p:spPr>
          <a:xfrm>
            <a:off x="6039612" y="4211979"/>
            <a:ext cx="1844964" cy="2170531"/>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33" name="Espace réservé du texte 21">
            <a:extLst>
              <a:ext uri="{FF2B5EF4-FFF2-40B4-BE49-F238E27FC236}">
                <a16:creationId xmlns:a16="http://schemas.microsoft.com/office/drawing/2014/main" id="{E96F11E4-328D-2197-E54E-954408FC51CD}"/>
              </a:ext>
            </a:extLst>
          </p:cNvPr>
          <p:cNvSpPr>
            <a:spLocks noGrp="1"/>
          </p:cNvSpPr>
          <p:nvPr>
            <p:ph type="body" sz="quarter" idx="31" hasCustomPrompt="1"/>
          </p:nvPr>
        </p:nvSpPr>
        <p:spPr>
          <a:xfrm>
            <a:off x="8029272" y="4211979"/>
            <a:ext cx="1872000" cy="2177151"/>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Tree>
    <p:extLst>
      <p:ext uri="{BB962C8B-B14F-4D97-AF65-F5344CB8AC3E}">
        <p14:creationId xmlns:p14="http://schemas.microsoft.com/office/powerpoint/2010/main" val="28182082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5 jours (6)">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EA49899-DBC5-B38D-43A4-B49498BE126A}"/>
              </a:ext>
            </a:extLst>
          </p:cNvPr>
          <p:cNvSpPr/>
          <p:nvPr userDrawn="1"/>
        </p:nvSpPr>
        <p:spPr>
          <a:xfrm>
            <a:off x="52386" y="1249431"/>
            <a:ext cx="1819614" cy="5079600"/>
          </a:xfrm>
          <a:prstGeom prst="rect">
            <a:avLst/>
          </a:prstGeom>
          <a:solidFill>
            <a:schemeClr val="accent6">
              <a:lumMod val="20000"/>
              <a:lumOff val="80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p:txBody>
      </p:sp>
      <p:sp>
        <p:nvSpPr>
          <p:cNvPr id="10" name="Rectangle 9">
            <a:extLst>
              <a:ext uri="{FF2B5EF4-FFF2-40B4-BE49-F238E27FC236}">
                <a16:creationId xmlns:a16="http://schemas.microsoft.com/office/drawing/2014/main" id="{456076ED-3552-DA5E-DE4E-4B17842E26F9}"/>
              </a:ext>
            </a:extLst>
          </p:cNvPr>
          <p:cNvSpPr/>
          <p:nvPr userDrawn="1"/>
        </p:nvSpPr>
        <p:spPr>
          <a:xfrm>
            <a:off x="4017000" y="1236466"/>
            <a:ext cx="1872000" cy="5079600"/>
          </a:xfrm>
          <a:prstGeom prst="rect">
            <a:avLst/>
          </a:prstGeom>
          <a:solidFill>
            <a:schemeClr val="accent6">
              <a:lumMod val="20000"/>
              <a:lumOff val="80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a:ln>
                <a:solidFill>
                  <a:schemeClr val="bg1"/>
                </a:solidFill>
              </a:ln>
              <a:solidFill>
                <a:schemeClr val="tx1"/>
              </a:solidFill>
            </a:endParaRPr>
          </a:p>
          <a:p>
            <a:endParaRPr lang="fr-FR" b="1">
              <a:ln>
                <a:solidFill>
                  <a:schemeClr val="bg1"/>
                </a:solidFill>
              </a:ln>
              <a:solidFill>
                <a:schemeClr val="tx1"/>
              </a:solidFill>
            </a:endParaRPr>
          </a:p>
          <a:p>
            <a:endParaRPr lang="fr-FR" b="1">
              <a:ln>
                <a:solidFill>
                  <a:schemeClr val="bg1"/>
                </a:solidFill>
              </a:ln>
              <a:solidFill>
                <a:schemeClr val="tx1"/>
              </a:solidFill>
            </a:endParaRPr>
          </a:p>
          <a:p>
            <a:endParaRPr lang="fr-FR" b="1" dirty="0">
              <a:ln>
                <a:solidFill>
                  <a:schemeClr val="bg1"/>
                </a:solidFill>
              </a:ln>
              <a:solidFill>
                <a:schemeClr val="tx1"/>
              </a:solidFill>
            </a:endParaRPr>
          </a:p>
        </p:txBody>
      </p:sp>
      <p:sp>
        <p:nvSpPr>
          <p:cNvPr id="11" name="Rectangle 10">
            <a:extLst>
              <a:ext uri="{FF2B5EF4-FFF2-40B4-BE49-F238E27FC236}">
                <a16:creationId xmlns:a16="http://schemas.microsoft.com/office/drawing/2014/main" id="{71157728-6A98-86E8-DE61-59B1ABC2D90C}"/>
              </a:ext>
            </a:extLst>
          </p:cNvPr>
          <p:cNvSpPr/>
          <p:nvPr userDrawn="1"/>
        </p:nvSpPr>
        <p:spPr>
          <a:xfrm>
            <a:off x="8034000" y="1249431"/>
            <a:ext cx="1819613" cy="5079600"/>
          </a:xfrm>
          <a:prstGeom prst="rect">
            <a:avLst/>
          </a:prstGeom>
          <a:solidFill>
            <a:schemeClr val="accent6">
              <a:lumMod val="20000"/>
              <a:lumOff val="80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p:txBody>
      </p:sp>
      <p:sp>
        <p:nvSpPr>
          <p:cNvPr id="12" name="Rectangle 11">
            <a:extLst>
              <a:ext uri="{FF2B5EF4-FFF2-40B4-BE49-F238E27FC236}">
                <a16:creationId xmlns:a16="http://schemas.microsoft.com/office/drawing/2014/main" id="{0CE3781C-85D5-DB40-8D1D-14A3661842C3}"/>
              </a:ext>
            </a:extLst>
          </p:cNvPr>
          <p:cNvSpPr/>
          <p:nvPr userDrawn="1"/>
        </p:nvSpPr>
        <p:spPr>
          <a:xfrm>
            <a:off x="6025500" y="1236466"/>
            <a:ext cx="1872000" cy="5079600"/>
          </a:xfrm>
          <a:prstGeom prst="rect">
            <a:avLst/>
          </a:prstGeom>
          <a:solidFill>
            <a:srgbClr val="D89F3F">
              <a:alpha val="35000"/>
            </a:srgb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p:txBody>
      </p:sp>
      <p:sp>
        <p:nvSpPr>
          <p:cNvPr id="13" name="Rectangle 12">
            <a:extLst>
              <a:ext uri="{FF2B5EF4-FFF2-40B4-BE49-F238E27FC236}">
                <a16:creationId xmlns:a16="http://schemas.microsoft.com/office/drawing/2014/main" id="{8EECEAEF-5059-CB7B-ABF8-175670941891}"/>
              </a:ext>
            </a:extLst>
          </p:cNvPr>
          <p:cNvSpPr/>
          <p:nvPr userDrawn="1"/>
        </p:nvSpPr>
        <p:spPr>
          <a:xfrm>
            <a:off x="2008500" y="1236466"/>
            <a:ext cx="1872000" cy="5079600"/>
          </a:xfrm>
          <a:prstGeom prst="rect">
            <a:avLst/>
          </a:prstGeom>
          <a:solidFill>
            <a:srgbClr val="D89F3F">
              <a:alpha val="35000"/>
            </a:srgb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p:txBody>
      </p:sp>
      <p:sp>
        <p:nvSpPr>
          <p:cNvPr id="30" name="Espace réservé du texte 21"/>
          <p:cNvSpPr>
            <a:spLocks noGrp="1"/>
          </p:cNvSpPr>
          <p:nvPr>
            <p:ph type="body" sz="quarter" idx="12" hasCustomPrompt="1"/>
          </p:nvPr>
        </p:nvSpPr>
        <p:spPr>
          <a:xfrm>
            <a:off x="57150" y="1597114"/>
            <a:ext cx="1814850" cy="4730620"/>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600" cap="none" baseline="0">
                <a:latin typeface="Roboto" pitchFamily="2" charset="0"/>
                <a:ea typeface="Roboto" pitchFamily="2" charset="0"/>
              </a:defRPr>
            </a:lvl1pPr>
          </a:lstStyle>
          <a:p>
            <a:pPr lvl="0"/>
            <a:r>
              <a:rPr lang="fr-FR" dirty="0"/>
              <a:t>Programme de la journée</a:t>
            </a:r>
          </a:p>
        </p:txBody>
      </p:sp>
      <p:sp>
        <p:nvSpPr>
          <p:cNvPr id="42" name="Espace réservé du texte 21"/>
          <p:cNvSpPr>
            <a:spLocks noGrp="1"/>
          </p:cNvSpPr>
          <p:nvPr>
            <p:ph type="body" sz="quarter" idx="14" hasCustomPrompt="1"/>
          </p:nvPr>
        </p:nvSpPr>
        <p:spPr>
          <a:xfrm>
            <a:off x="4021163" y="1597113"/>
            <a:ext cx="1872000" cy="4730621"/>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600" cap="none" baseline="0">
                <a:latin typeface="Roboto" pitchFamily="2" charset="0"/>
                <a:ea typeface="Roboto" pitchFamily="2" charset="0"/>
              </a:defRPr>
            </a:lvl1pPr>
          </a:lstStyle>
          <a:p>
            <a:pPr lvl="0"/>
            <a:r>
              <a:rPr lang="fr-FR" dirty="0"/>
              <a:t>Programme de la journée</a:t>
            </a:r>
          </a:p>
        </p:txBody>
      </p:sp>
      <p:sp>
        <p:nvSpPr>
          <p:cNvPr id="43" name="Espace réservé du texte 21"/>
          <p:cNvSpPr>
            <a:spLocks noGrp="1"/>
          </p:cNvSpPr>
          <p:nvPr>
            <p:ph type="body" sz="quarter" idx="15" hasCustomPrompt="1"/>
          </p:nvPr>
        </p:nvSpPr>
        <p:spPr>
          <a:xfrm>
            <a:off x="6037173" y="1597113"/>
            <a:ext cx="1849159" cy="4730621"/>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600" cap="none" baseline="0">
                <a:latin typeface="Roboto" pitchFamily="2" charset="0"/>
                <a:ea typeface="Roboto" pitchFamily="2" charset="0"/>
              </a:defRPr>
            </a:lvl1pPr>
          </a:lstStyle>
          <a:p>
            <a:pPr lvl="0"/>
            <a:r>
              <a:rPr lang="fr-FR" dirty="0"/>
              <a:t>Programme de la journée</a:t>
            </a:r>
          </a:p>
        </p:txBody>
      </p:sp>
      <p:sp>
        <p:nvSpPr>
          <p:cNvPr id="44" name="Espace réservé du texte 21"/>
          <p:cNvSpPr>
            <a:spLocks noGrp="1"/>
          </p:cNvSpPr>
          <p:nvPr>
            <p:ph type="body" sz="quarter" idx="16" hasCustomPrompt="1"/>
          </p:nvPr>
        </p:nvSpPr>
        <p:spPr>
          <a:xfrm>
            <a:off x="8034000" y="1595229"/>
            <a:ext cx="1814850" cy="4732505"/>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600" cap="none" baseline="0">
                <a:latin typeface="Roboto" pitchFamily="2" charset="0"/>
                <a:ea typeface="Roboto" pitchFamily="2" charset="0"/>
              </a:defRPr>
            </a:lvl1pPr>
          </a:lstStyle>
          <a:p>
            <a:pPr lvl="0"/>
            <a:r>
              <a:rPr lang="fr-FR" dirty="0"/>
              <a:t>Programme de la journée</a:t>
            </a:r>
          </a:p>
        </p:txBody>
      </p:sp>
      <p:sp>
        <p:nvSpPr>
          <p:cNvPr id="21" name="Espace réservé du texte 21"/>
          <p:cNvSpPr>
            <a:spLocks noGrp="1"/>
          </p:cNvSpPr>
          <p:nvPr>
            <p:ph type="body" sz="quarter" idx="17" hasCustomPrompt="1"/>
          </p:nvPr>
        </p:nvSpPr>
        <p:spPr>
          <a:xfrm>
            <a:off x="2004900" y="1595229"/>
            <a:ext cx="1875600" cy="4732505"/>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600" cap="none" baseline="0">
                <a:latin typeface="Roboto" pitchFamily="2" charset="0"/>
                <a:ea typeface="Roboto" pitchFamily="2" charset="0"/>
              </a:defRPr>
            </a:lvl1pPr>
          </a:lstStyle>
          <a:p>
            <a:pPr lvl="0"/>
            <a:r>
              <a:rPr lang="fr-FR" dirty="0"/>
              <a:t>Programme de la journée</a:t>
            </a:r>
          </a:p>
        </p:txBody>
      </p:sp>
      <p:sp>
        <p:nvSpPr>
          <p:cNvPr id="5" name="Espace réservé du texte 4">
            <a:extLst>
              <a:ext uri="{FF2B5EF4-FFF2-40B4-BE49-F238E27FC236}">
                <a16:creationId xmlns:a16="http://schemas.microsoft.com/office/drawing/2014/main" id="{C2F995CF-02DF-4C6A-9DFC-63E4023EAE97}"/>
              </a:ext>
            </a:extLst>
          </p:cNvPr>
          <p:cNvSpPr>
            <a:spLocks noGrp="1"/>
          </p:cNvSpPr>
          <p:nvPr>
            <p:ph type="body" sz="quarter" idx="19" hasCustomPrompt="1"/>
          </p:nvPr>
        </p:nvSpPr>
        <p:spPr>
          <a:xfrm>
            <a:off x="0" y="113"/>
            <a:ext cx="9906000" cy="1162050"/>
          </a:xfrm>
          <a:prstGeom prst="rect">
            <a:avLst/>
          </a:prstGeom>
          <a:solidFill>
            <a:srgbClr val="98D1C8"/>
          </a:solidFill>
        </p:spPr>
        <p:txBody>
          <a:bodyPr anchor="ctr"/>
          <a:lstStyle>
            <a:lvl1pPr marL="0" indent="0">
              <a:buNone/>
              <a:defRPr sz="3800">
                <a:solidFill>
                  <a:schemeClr val="bg1"/>
                </a:solidFill>
                <a:latin typeface="The Bold Font" pitchFamily="2" charset="0"/>
              </a:defRPr>
            </a:lvl1pPr>
          </a:lstStyle>
          <a:p>
            <a:pPr lvl="0"/>
            <a:r>
              <a:rPr lang="fr-FR" dirty="0"/>
              <a:t>Dates</a:t>
            </a:r>
            <a:br>
              <a:rPr lang="fr-FR" dirty="0"/>
            </a:br>
            <a:r>
              <a:rPr lang="fr-FR" dirty="0"/>
              <a:t>Groupe</a:t>
            </a:r>
          </a:p>
        </p:txBody>
      </p:sp>
      <p:sp>
        <p:nvSpPr>
          <p:cNvPr id="2" name="Espace réservé du texte 6">
            <a:extLst>
              <a:ext uri="{FF2B5EF4-FFF2-40B4-BE49-F238E27FC236}">
                <a16:creationId xmlns:a16="http://schemas.microsoft.com/office/drawing/2014/main" id="{9EDEE588-1600-F46B-EBC4-9FA30C2C9B5D}"/>
              </a:ext>
            </a:extLst>
          </p:cNvPr>
          <p:cNvSpPr>
            <a:spLocks noGrp="1"/>
          </p:cNvSpPr>
          <p:nvPr>
            <p:ph type="body" sz="quarter" idx="20" hasCustomPrompt="1"/>
          </p:nvPr>
        </p:nvSpPr>
        <p:spPr>
          <a:xfrm>
            <a:off x="57150" y="1235229"/>
            <a:ext cx="1814850" cy="360363"/>
          </a:xfrm>
          <a:prstGeom prst="rect">
            <a:avLst/>
          </a:prstGeom>
          <a:solidFill>
            <a:srgbClr val="D89F3F"/>
          </a:solidFill>
        </p:spPr>
        <p:txBody>
          <a:bodyPr anchor="ctr"/>
          <a:lstStyle>
            <a:lvl1pPr marL="0" indent="0" algn="ctr">
              <a:buNone/>
              <a:defRPr sz="1600">
                <a:solidFill>
                  <a:schemeClr val="bg1"/>
                </a:solidFill>
                <a:latin typeface="The Bold Font" pitchFamily="2" charset="0"/>
              </a:defRPr>
            </a:lvl1pPr>
          </a:lstStyle>
          <a:p>
            <a:pPr lvl="0"/>
            <a:r>
              <a:rPr lang="fr-FR" dirty="0"/>
              <a:t>texte</a:t>
            </a:r>
          </a:p>
        </p:txBody>
      </p:sp>
      <p:sp>
        <p:nvSpPr>
          <p:cNvPr id="3" name="Espace réservé du texte 6">
            <a:extLst>
              <a:ext uri="{FF2B5EF4-FFF2-40B4-BE49-F238E27FC236}">
                <a16:creationId xmlns:a16="http://schemas.microsoft.com/office/drawing/2014/main" id="{44F4F743-1FFC-D9F6-AC3B-267445CCEAAC}"/>
              </a:ext>
            </a:extLst>
          </p:cNvPr>
          <p:cNvSpPr>
            <a:spLocks noGrp="1"/>
          </p:cNvSpPr>
          <p:nvPr>
            <p:ph type="body" sz="quarter" idx="21" hasCustomPrompt="1"/>
          </p:nvPr>
        </p:nvSpPr>
        <p:spPr>
          <a:xfrm>
            <a:off x="2012352" y="1235229"/>
            <a:ext cx="1869948" cy="360363"/>
          </a:xfrm>
          <a:prstGeom prst="rect">
            <a:avLst/>
          </a:prstGeom>
          <a:solidFill>
            <a:srgbClr val="D89F3F"/>
          </a:solidFill>
        </p:spPr>
        <p:txBody>
          <a:bodyPr anchor="ctr"/>
          <a:lstStyle>
            <a:lvl1pPr marL="0" indent="0" algn="ctr">
              <a:buNone/>
              <a:defRPr sz="1600">
                <a:solidFill>
                  <a:schemeClr val="bg1"/>
                </a:solidFill>
                <a:latin typeface="The Bold Font" pitchFamily="2" charset="0"/>
              </a:defRPr>
            </a:lvl1pPr>
          </a:lstStyle>
          <a:p>
            <a:pPr lvl="0"/>
            <a:r>
              <a:rPr lang="fr-FR" dirty="0"/>
              <a:t>texte</a:t>
            </a:r>
          </a:p>
        </p:txBody>
      </p:sp>
      <p:sp>
        <p:nvSpPr>
          <p:cNvPr id="6" name="Espace réservé du texte 6">
            <a:extLst>
              <a:ext uri="{FF2B5EF4-FFF2-40B4-BE49-F238E27FC236}">
                <a16:creationId xmlns:a16="http://schemas.microsoft.com/office/drawing/2014/main" id="{1C3ECBBD-22FB-20B9-D5EC-81707B7C29AD}"/>
              </a:ext>
            </a:extLst>
          </p:cNvPr>
          <p:cNvSpPr>
            <a:spLocks noGrp="1"/>
          </p:cNvSpPr>
          <p:nvPr>
            <p:ph type="body" sz="quarter" idx="22" hasCustomPrompt="1"/>
          </p:nvPr>
        </p:nvSpPr>
        <p:spPr>
          <a:xfrm>
            <a:off x="4019362" y="1235229"/>
            <a:ext cx="1866795" cy="360363"/>
          </a:xfrm>
          <a:prstGeom prst="rect">
            <a:avLst/>
          </a:prstGeom>
          <a:solidFill>
            <a:srgbClr val="D89F3F"/>
          </a:solidFill>
        </p:spPr>
        <p:txBody>
          <a:bodyPr anchor="ctr"/>
          <a:lstStyle>
            <a:lvl1pPr marL="0" indent="0" algn="ctr">
              <a:buNone/>
              <a:defRPr sz="1600">
                <a:solidFill>
                  <a:schemeClr val="bg1"/>
                </a:solidFill>
                <a:latin typeface="The Bold Font" pitchFamily="2" charset="0"/>
              </a:defRPr>
            </a:lvl1pPr>
          </a:lstStyle>
          <a:p>
            <a:pPr lvl="0"/>
            <a:r>
              <a:rPr lang="fr-FR" dirty="0"/>
              <a:t>texte</a:t>
            </a:r>
          </a:p>
        </p:txBody>
      </p:sp>
      <p:sp>
        <p:nvSpPr>
          <p:cNvPr id="7" name="Espace réservé du texte 6">
            <a:extLst>
              <a:ext uri="{FF2B5EF4-FFF2-40B4-BE49-F238E27FC236}">
                <a16:creationId xmlns:a16="http://schemas.microsoft.com/office/drawing/2014/main" id="{B11ABB53-C756-B74B-AAA2-7C1E92A29F2F}"/>
              </a:ext>
            </a:extLst>
          </p:cNvPr>
          <p:cNvSpPr>
            <a:spLocks noGrp="1"/>
          </p:cNvSpPr>
          <p:nvPr>
            <p:ph type="body" sz="quarter" idx="23" hasCustomPrompt="1"/>
          </p:nvPr>
        </p:nvSpPr>
        <p:spPr>
          <a:xfrm>
            <a:off x="6033826" y="1235229"/>
            <a:ext cx="1859822" cy="360363"/>
          </a:xfrm>
          <a:prstGeom prst="rect">
            <a:avLst/>
          </a:prstGeom>
          <a:solidFill>
            <a:srgbClr val="D89F3F"/>
          </a:solidFill>
        </p:spPr>
        <p:txBody>
          <a:bodyPr anchor="ctr"/>
          <a:lstStyle>
            <a:lvl1pPr marL="0" indent="0" algn="ctr">
              <a:buNone/>
              <a:defRPr sz="1600">
                <a:solidFill>
                  <a:schemeClr val="bg1"/>
                </a:solidFill>
                <a:latin typeface="The Bold Font" pitchFamily="2" charset="0"/>
              </a:defRPr>
            </a:lvl1pPr>
          </a:lstStyle>
          <a:p>
            <a:pPr lvl="0"/>
            <a:r>
              <a:rPr lang="fr-FR" dirty="0"/>
              <a:t>texte</a:t>
            </a:r>
          </a:p>
        </p:txBody>
      </p:sp>
      <p:sp>
        <p:nvSpPr>
          <p:cNvPr id="8" name="Espace réservé du texte 6">
            <a:extLst>
              <a:ext uri="{FF2B5EF4-FFF2-40B4-BE49-F238E27FC236}">
                <a16:creationId xmlns:a16="http://schemas.microsoft.com/office/drawing/2014/main" id="{54DBF4E8-B56A-876D-8FF3-B184E291947A}"/>
              </a:ext>
            </a:extLst>
          </p:cNvPr>
          <p:cNvSpPr>
            <a:spLocks noGrp="1"/>
          </p:cNvSpPr>
          <p:nvPr>
            <p:ph type="body" sz="quarter" idx="24" hasCustomPrompt="1"/>
          </p:nvPr>
        </p:nvSpPr>
        <p:spPr>
          <a:xfrm>
            <a:off x="8030342" y="1235229"/>
            <a:ext cx="1818508" cy="360363"/>
          </a:xfrm>
          <a:prstGeom prst="rect">
            <a:avLst/>
          </a:prstGeom>
          <a:solidFill>
            <a:srgbClr val="D89F3F"/>
          </a:solidFill>
        </p:spPr>
        <p:txBody>
          <a:bodyPr anchor="ctr"/>
          <a:lstStyle>
            <a:lvl1pPr marL="0" indent="0" algn="ctr">
              <a:buNone/>
              <a:defRPr sz="1600">
                <a:solidFill>
                  <a:schemeClr val="bg1"/>
                </a:solidFill>
                <a:latin typeface="The Bold Font" pitchFamily="2" charset="0"/>
              </a:defRPr>
            </a:lvl1pPr>
          </a:lstStyle>
          <a:p>
            <a:pPr lvl="0"/>
            <a:r>
              <a:rPr lang="fr-FR" dirty="0"/>
              <a:t>texte</a:t>
            </a:r>
          </a:p>
        </p:txBody>
      </p:sp>
    </p:spTree>
    <p:extLst>
      <p:ext uri="{BB962C8B-B14F-4D97-AF65-F5344CB8AC3E}">
        <p14:creationId xmlns:p14="http://schemas.microsoft.com/office/powerpoint/2010/main" val="13313417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6_5 jours">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DC0A2AA5-799A-74BC-1C63-4724706AA9FD}"/>
              </a:ext>
            </a:extLst>
          </p:cNvPr>
          <p:cNvSpPr/>
          <p:nvPr userDrawn="1"/>
        </p:nvSpPr>
        <p:spPr>
          <a:xfrm>
            <a:off x="7999114" y="1835654"/>
            <a:ext cx="1828687" cy="2177151"/>
          </a:xfrm>
          <a:prstGeom prst="rect">
            <a:avLst/>
          </a:prstGeom>
          <a:solidFill>
            <a:schemeClr val="accent6">
              <a:lumMod val="20000"/>
              <a:lumOff val="80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a:ln>
                <a:solidFill>
                  <a:schemeClr val="bg1"/>
                </a:solidFill>
              </a:ln>
              <a:solidFill>
                <a:schemeClr val="tx1"/>
              </a:solidFill>
            </a:endParaRPr>
          </a:p>
          <a:p>
            <a:endParaRPr lang="fr-FR" b="1">
              <a:ln>
                <a:solidFill>
                  <a:schemeClr val="bg1"/>
                </a:solidFill>
              </a:ln>
              <a:solidFill>
                <a:schemeClr val="tx1"/>
              </a:solidFill>
            </a:endParaRPr>
          </a:p>
          <a:p>
            <a:endParaRPr lang="fr-FR" b="1">
              <a:ln>
                <a:solidFill>
                  <a:schemeClr val="bg1"/>
                </a:solidFill>
              </a:ln>
              <a:solidFill>
                <a:schemeClr val="tx1"/>
              </a:solidFill>
            </a:endParaRPr>
          </a:p>
          <a:p>
            <a:endParaRPr lang="fr-FR" b="1" dirty="0">
              <a:ln>
                <a:solidFill>
                  <a:schemeClr val="bg1"/>
                </a:solidFill>
              </a:ln>
              <a:solidFill>
                <a:schemeClr val="tx1"/>
              </a:solidFill>
            </a:endParaRPr>
          </a:p>
        </p:txBody>
      </p:sp>
      <p:sp>
        <p:nvSpPr>
          <p:cNvPr id="13" name="Rectangle 12">
            <a:extLst>
              <a:ext uri="{FF2B5EF4-FFF2-40B4-BE49-F238E27FC236}">
                <a16:creationId xmlns:a16="http://schemas.microsoft.com/office/drawing/2014/main" id="{B05CEF12-60E1-B0FC-9B13-1C97AE894798}"/>
              </a:ext>
            </a:extLst>
          </p:cNvPr>
          <p:cNvSpPr/>
          <p:nvPr userDrawn="1"/>
        </p:nvSpPr>
        <p:spPr>
          <a:xfrm>
            <a:off x="71809" y="1835655"/>
            <a:ext cx="1803420" cy="2150421"/>
          </a:xfrm>
          <a:prstGeom prst="rect">
            <a:avLst/>
          </a:prstGeom>
          <a:solidFill>
            <a:schemeClr val="accent6">
              <a:lumMod val="20000"/>
              <a:lumOff val="80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p:txBody>
      </p:sp>
      <p:sp>
        <p:nvSpPr>
          <p:cNvPr id="14" name="Rectangle 13">
            <a:extLst>
              <a:ext uri="{FF2B5EF4-FFF2-40B4-BE49-F238E27FC236}">
                <a16:creationId xmlns:a16="http://schemas.microsoft.com/office/drawing/2014/main" id="{77085FF1-531A-2F13-DDDC-7D04D000C96C}"/>
              </a:ext>
            </a:extLst>
          </p:cNvPr>
          <p:cNvSpPr/>
          <p:nvPr userDrawn="1"/>
        </p:nvSpPr>
        <p:spPr>
          <a:xfrm>
            <a:off x="4017000" y="1835654"/>
            <a:ext cx="1872000" cy="2177151"/>
          </a:xfrm>
          <a:prstGeom prst="rect">
            <a:avLst/>
          </a:prstGeom>
          <a:solidFill>
            <a:schemeClr val="accent6">
              <a:lumMod val="20000"/>
              <a:lumOff val="80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a:ln>
                <a:solidFill>
                  <a:schemeClr val="bg1"/>
                </a:solidFill>
              </a:ln>
              <a:solidFill>
                <a:schemeClr val="tx1"/>
              </a:solidFill>
            </a:endParaRPr>
          </a:p>
          <a:p>
            <a:endParaRPr lang="fr-FR" b="1">
              <a:ln>
                <a:solidFill>
                  <a:schemeClr val="bg1"/>
                </a:solidFill>
              </a:ln>
              <a:solidFill>
                <a:schemeClr val="tx1"/>
              </a:solidFill>
            </a:endParaRPr>
          </a:p>
          <a:p>
            <a:endParaRPr lang="fr-FR" b="1">
              <a:ln>
                <a:solidFill>
                  <a:schemeClr val="bg1"/>
                </a:solidFill>
              </a:ln>
              <a:solidFill>
                <a:schemeClr val="tx1"/>
              </a:solidFill>
            </a:endParaRPr>
          </a:p>
          <a:p>
            <a:endParaRPr lang="fr-FR" b="1" dirty="0">
              <a:ln>
                <a:solidFill>
                  <a:schemeClr val="bg1"/>
                </a:solidFill>
              </a:ln>
              <a:solidFill>
                <a:schemeClr val="tx1"/>
              </a:solidFill>
            </a:endParaRPr>
          </a:p>
        </p:txBody>
      </p:sp>
      <p:sp>
        <p:nvSpPr>
          <p:cNvPr id="30" name="Espace réservé du texte 21"/>
          <p:cNvSpPr>
            <a:spLocks noGrp="1"/>
          </p:cNvSpPr>
          <p:nvPr>
            <p:ph type="body" sz="quarter" idx="12" hasCustomPrompt="1"/>
          </p:nvPr>
        </p:nvSpPr>
        <p:spPr>
          <a:xfrm>
            <a:off x="76200" y="1835655"/>
            <a:ext cx="1795800" cy="2150421"/>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42" name="Espace réservé du texte 21"/>
          <p:cNvSpPr>
            <a:spLocks noGrp="1"/>
          </p:cNvSpPr>
          <p:nvPr>
            <p:ph type="body" sz="quarter" idx="14" hasCustomPrompt="1"/>
          </p:nvPr>
        </p:nvSpPr>
        <p:spPr>
          <a:xfrm>
            <a:off x="4021163" y="1823987"/>
            <a:ext cx="1872000" cy="2188819"/>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21" name="Espace réservé du texte 21"/>
          <p:cNvSpPr>
            <a:spLocks noGrp="1"/>
          </p:cNvSpPr>
          <p:nvPr>
            <p:ph type="body" sz="quarter" idx="17" hasCustomPrompt="1"/>
          </p:nvPr>
        </p:nvSpPr>
        <p:spPr>
          <a:xfrm>
            <a:off x="2004900" y="1835656"/>
            <a:ext cx="1875600" cy="2177150"/>
          </a:xfrm>
          <a:prstGeom prst="rect">
            <a:avLst/>
          </a:prstGeom>
          <a:solidFill>
            <a:srgbClr val="D89F3F">
              <a:alpha val="34902"/>
            </a:srgbClr>
          </a:solidFill>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5" name="Espace réservé du texte 4">
            <a:extLst>
              <a:ext uri="{FF2B5EF4-FFF2-40B4-BE49-F238E27FC236}">
                <a16:creationId xmlns:a16="http://schemas.microsoft.com/office/drawing/2014/main" id="{C2F995CF-02DF-4C6A-9DFC-63E4023EAE97}"/>
              </a:ext>
            </a:extLst>
          </p:cNvPr>
          <p:cNvSpPr>
            <a:spLocks noGrp="1"/>
          </p:cNvSpPr>
          <p:nvPr>
            <p:ph type="body" sz="quarter" idx="19" hasCustomPrompt="1"/>
          </p:nvPr>
        </p:nvSpPr>
        <p:spPr>
          <a:xfrm>
            <a:off x="0" y="113"/>
            <a:ext cx="9906000" cy="1162050"/>
          </a:xfrm>
          <a:prstGeom prst="rect">
            <a:avLst/>
          </a:prstGeom>
          <a:solidFill>
            <a:srgbClr val="98D1C8"/>
          </a:solidFill>
        </p:spPr>
        <p:txBody>
          <a:bodyPr anchor="ctr"/>
          <a:lstStyle>
            <a:lvl1pPr marL="0" indent="0">
              <a:buNone/>
              <a:defRPr sz="3800">
                <a:solidFill>
                  <a:schemeClr val="bg1"/>
                </a:solidFill>
                <a:latin typeface="The Bold Font" pitchFamily="2" charset="0"/>
              </a:defRPr>
            </a:lvl1pPr>
          </a:lstStyle>
          <a:p>
            <a:pPr lvl="0"/>
            <a:r>
              <a:rPr lang="fr-FR" dirty="0"/>
              <a:t>Dates</a:t>
            </a:r>
            <a:br>
              <a:rPr lang="fr-FR" dirty="0"/>
            </a:br>
            <a:r>
              <a:rPr lang="fr-FR" dirty="0"/>
              <a:t>Groupe</a:t>
            </a:r>
          </a:p>
        </p:txBody>
      </p:sp>
      <p:sp>
        <p:nvSpPr>
          <p:cNvPr id="7" name="Espace réservé du texte 6">
            <a:extLst>
              <a:ext uri="{FF2B5EF4-FFF2-40B4-BE49-F238E27FC236}">
                <a16:creationId xmlns:a16="http://schemas.microsoft.com/office/drawing/2014/main" id="{B24E2F2C-A331-9ADE-6B52-580054F02D38}"/>
              </a:ext>
            </a:extLst>
          </p:cNvPr>
          <p:cNvSpPr>
            <a:spLocks noGrp="1"/>
          </p:cNvSpPr>
          <p:nvPr>
            <p:ph type="body" sz="quarter" idx="20" hasCustomPrompt="1"/>
          </p:nvPr>
        </p:nvSpPr>
        <p:spPr>
          <a:xfrm>
            <a:off x="76200" y="1235229"/>
            <a:ext cx="1794638" cy="360363"/>
          </a:xfrm>
          <a:prstGeom prst="rect">
            <a:avLst/>
          </a:prstGeom>
          <a:solidFill>
            <a:srgbClr val="D89F3F"/>
          </a:solidFill>
        </p:spPr>
        <p:txBody>
          <a:bodyPr anchor="ctr"/>
          <a:lstStyle>
            <a:lvl1pPr marL="0" indent="0" algn="ctr">
              <a:buNone/>
              <a:defRPr sz="1600">
                <a:solidFill>
                  <a:schemeClr val="bg1"/>
                </a:solidFill>
                <a:latin typeface="The Bold Font" pitchFamily="2" charset="0"/>
              </a:defRPr>
            </a:lvl1pPr>
          </a:lstStyle>
          <a:p>
            <a:pPr lvl="0"/>
            <a:r>
              <a:rPr lang="fr-FR" dirty="0"/>
              <a:t>texte</a:t>
            </a:r>
          </a:p>
        </p:txBody>
      </p:sp>
      <p:sp>
        <p:nvSpPr>
          <p:cNvPr id="8" name="Espace réservé du texte 6">
            <a:extLst>
              <a:ext uri="{FF2B5EF4-FFF2-40B4-BE49-F238E27FC236}">
                <a16:creationId xmlns:a16="http://schemas.microsoft.com/office/drawing/2014/main" id="{CDAE15A3-FC43-DFBA-513C-4B3F7CE402F2}"/>
              </a:ext>
            </a:extLst>
          </p:cNvPr>
          <p:cNvSpPr>
            <a:spLocks noGrp="1"/>
          </p:cNvSpPr>
          <p:nvPr>
            <p:ph type="body" sz="quarter" idx="21" hasCustomPrompt="1"/>
          </p:nvPr>
        </p:nvSpPr>
        <p:spPr>
          <a:xfrm>
            <a:off x="2005958" y="1235229"/>
            <a:ext cx="1879600" cy="360363"/>
          </a:xfrm>
          <a:prstGeom prst="rect">
            <a:avLst/>
          </a:prstGeom>
          <a:solidFill>
            <a:srgbClr val="D89F3F"/>
          </a:solidFill>
        </p:spPr>
        <p:txBody>
          <a:bodyPr anchor="ctr"/>
          <a:lstStyle>
            <a:lvl1pPr marL="0" indent="0" algn="ctr">
              <a:buNone/>
              <a:defRPr sz="1600">
                <a:solidFill>
                  <a:schemeClr val="bg1"/>
                </a:solidFill>
                <a:latin typeface="The Bold Font" pitchFamily="2" charset="0"/>
              </a:defRPr>
            </a:lvl1pPr>
          </a:lstStyle>
          <a:p>
            <a:pPr lvl="0"/>
            <a:r>
              <a:rPr lang="fr-FR" dirty="0"/>
              <a:t>texte</a:t>
            </a:r>
          </a:p>
        </p:txBody>
      </p:sp>
      <p:sp>
        <p:nvSpPr>
          <p:cNvPr id="9" name="Espace réservé du texte 6">
            <a:extLst>
              <a:ext uri="{FF2B5EF4-FFF2-40B4-BE49-F238E27FC236}">
                <a16:creationId xmlns:a16="http://schemas.microsoft.com/office/drawing/2014/main" id="{57A6D0F7-9094-B7D4-4579-890DD0E7E149}"/>
              </a:ext>
            </a:extLst>
          </p:cNvPr>
          <p:cNvSpPr>
            <a:spLocks noGrp="1"/>
          </p:cNvSpPr>
          <p:nvPr>
            <p:ph type="body" sz="quarter" idx="22" hasCustomPrompt="1"/>
          </p:nvPr>
        </p:nvSpPr>
        <p:spPr>
          <a:xfrm>
            <a:off x="4020437" y="1235229"/>
            <a:ext cx="1869068" cy="360363"/>
          </a:xfrm>
          <a:prstGeom prst="rect">
            <a:avLst/>
          </a:prstGeom>
          <a:solidFill>
            <a:srgbClr val="D89F3F"/>
          </a:solidFill>
        </p:spPr>
        <p:txBody>
          <a:bodyPr anchor="ctr"/>
          <a:lstStyle>
            <a:lvl1pPr marL="0" indent="0" algn="ctr">
              <a:buNone/>
              <a:defRPr sz="1600">
                <a:solidFill>
                  <a:schemeClr val="bg1"/>
                </a:solidFill>
                <a:latin typeface="The Bold Font" pitchFamily="2" charset="0"/>
              </a:defRPr>
            </a:lvl1pPr>
          </a:lstStyle>
          <a:p>
            <a:pPr lvl="0"/>
            <a:r>
              <a:rPr lang="fr-FR" dirty="0"/>
              <a:t>texte</a:t>
            </a:r>
          </a:p>
        </p:txBody>
      </p:sp>
      <p:sp>
        <p:nvSpPr>
          <p:cNvPr id="11" name="Espace réservé du texte 6">
            <a:extLst>
              <a:ext uri="{FF2B5EF4-FFF2-40B4-BE49-F238E27FC236}">
                <a16:creationId xmlns:a16="http://schemas.microsoft.com/office/drawing/2014/main" id="{B148ACAF-74CF-A013-6503-594C1DA4380B}"/>
              </a:ext>
            </a:extLst>
          </p:cNvPr>
          <p:cNvSpPr>
            <a:spLocks noGrp="1"/>
          </p:cNvSpPr>
          <p:nvPr>
            <p:ph type="body" sz="quarter" idx="23" hasCustomPrompt="1"/>
          </p:nvPr>
        </p:nvSpPr>
        <p:spPr>
          <a:xfrm>
            <a:off x="6032615" y="1235229"/>
            <a:ext cx="1861337" cy="360363"/>
          </a:xfrm>
          <a:prstGeom prst="rect">
            <a:avLst/>
          </a:prstGeom>
          <a:solidFill>
            <a:srgbClr val="D89F3F"/>
          </a:solidFill>
        </p:spPr>
        <p:txBody>
          <a:bodyPr anchor="ctr"/>
          <a:lstStyle>
            <a:lvl1pPr marL="0" indent="0" algn="ctr">
              <a:buNone/>
              <a:defRPr sz="1600">
                <a:solidFill>
                  <a:schemeClr val="bg1"/>
                </a:solidFill>
                <a:latin typeface="The Bold Font" pitchFamily="2" charset="0"/>
              </a:defRPr>
            </a:lvl1pPr>
          </a:lstStyle>
          <a:p>
            <a:pPr lvl="0"/>
            <a:r>
              <a:rPr lang="fr-FR" dirty="0"/>
              <a:t>texte</a:t>
            </a:r>
          </a:p>
        </p:txBody>
      </p:sp>
      <p:sp>
        <p:nvSpPr>
          <p:cNvPr id="12" name="Espace réservé du texte 6">
            <a:extLst>
              <a:ext uri="{FF2B5EF4-FFF2-40B4-BE49-F238E27FC236}">
                <a16:creationId xmlns:a16="http://schemas.microsoft.com/office/drawing/2014/main" id="{3F563453-32B8-2EA0-1B83-F752D9BED80D}"/>
              </a:ext>
            </a:extLst>
          </p:cNvPr>
          <p:cNvSpPr>
            <a:spLocks noGrp="1"/>
          </p:cNvSpPr>
          <p:nvPr>
            <p:ph type="body" sz="quarter" idx="24" hasCustomPrompt="1"/>
          </p:nvPr>
        </p:nvSpPr>
        <p:spPr>
          <a:xfrm>
            <a:off x="8018164" y="1235229"/>
            <a:ext cx="1809637" cy="360363"/>
          </a:xfrm>
          <a:prstGeom prst="rect">
            <a:avLst/>
          </a:prstGeom>
          <a:solidFill>
            <a:srgbClr val="D89F3F"/>
          </a:solidFill>
        </p:spPr>
        <p:txBody>
          <a:bodyPr anchor="ctr"/>
          <a:lstStyle>
            <a:lvl1pPr marL="0" indent="0" algn="ctr">
              <a:buNone/>
              <a:defRPr sz="1600">
                <a:solidFill>
                  <a:schemeClr val="bg1"/>
                </a:solidFill>
                <a:latin typeface="The Bold Font" pitchFamily="2" charset="0"/>
              </a:defRPr>
            </a:lvl1pPr>
          </a:lstStyle>
          <a:p>
            <a:pPr lvl="0"/>
            <a:r>
              <a:rPr lang="fr-FR" dirty="0"/>
              <a:t>texte</a:t>
            </a:r>
          </a:p>
        </p:txBody>
      </p:sp>
      <p:sp>
        <p:nvSpPr>
          <p:cNvPr id="2" name="Rectangle 1">
            <a:extLst>
              <a:ext uri="{FF2B5EF4-FFF2-40B4-BE49-F238E27FC236}">
                <a16:creationId xmlns:a16="http://schemas.microsoft.com/office/drawing/2014/main" id="{EDCFB879-9834-3126-C3ED-6F5983F258C4}"/>
              </a:ext>
            </a:extLst>
          </p:cNvPr>
          <p:cNvSpPr/>
          <p:nvPr userDrawn="1"/>
        </p:nvSpPr>
        <p:spPr>
          <a:xfrm>
            <a:off x="80816" y="4213803"/>
            <a:ext cx="1803420" cy="2150421"/>
          </a:xfrm>
          <a:prstGeom prst="rect">
            <a:avLst/>
          </a:prstGeom>
          <a:solidFill>
            <a:schemeClr val="accent6">
              <a:lumMod val="20000"/>
              <a:lumOff val="80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p:txBody>
      </p:sp>
      <p:sp>
        <p:nvSpPr>
          <p:cNvPr id="3" name="ZoneTexte 2">
            <a:extLst>
              <a:ext uri="{FF2B5EF4-FFF2-40B4-BE49-F238E27FC236}">
                <a16:creationId xmlns:a16="http://schemas.microsoft.com/office/drawing/2014/main" id="{A0B9A8D4-4B8D-8E16-014D-5221A6F218A3}"/>
              </a:ext>
            </a:extLst>
          </p:cNvPr>
          <p:cNvSpPr txBox="1"/>
          <p:nvPr userDrawn="1"/>
        </p:nvSpPr>
        <p:spPr>
          <a:xfrm>
            <a:off x="16626" y="1578009"/>
            <a:ext cx="735159" cy="307777"/>
          </a:xfrm>
          <a:prstGeom prst="rect">
            <a:avLst/>
          </a:prstGeom>
          <a:noFill/>
        </p:spPr>
        <p:txBody>
          <a:bodyPr wrap="square" rtlCol="0">
            <a:spAutoFit/>
          </a:bodyPr>
          <a:lstStyle/>
          <a:p>
            <a:pPr lvl="0" algn="l"/>
            <a:r>
              <a:rPr lang="fr-FR" sz="1400" dirty="0">
                <a:solidFill>
                  <a:schemeClr val="tx1">
                    <a:lumMod val="75000"/>
                    <a:lumOff val="25000"/>
                  </a:schemeClr>
                </a:solidFill>
                <a:latin typeface="The Bold Font" pitchFamily="2" charset="0"/>
              </a:rPr>
              <a:t>Matin</a:t>
            </a:r>
            <a:endParaRPr lang="fr-FR" sz="1400" dirty="0"/>
          </a:p>
        </p:txBody>
      </p:sp>
      <p:sp>
        <p:nvSpPr>
          <p:cNvPr id="6" name="ZoneTexte 5">
            <a:extLst>
              <a:ext uri="{FF2B5EF4-FFF2-40B4-BE49-F238E27FC236}">
                <a16:creationId xmlns:a16="http://schemas.microsoft.com/office/drawing/2014/main" id="{CBA36BE0-252F-0C6C-9CC0-F7734D05FEC3}"/>
              </a:ext>
            </a:extLst>
          </p:cNvPr>
          <p:cNvSpPr txBox="1"/>
          <p:nvPr userDrawn="1"/>
        </p:nvSpPr>
        <p:spPr>
          <a:xfrm>
            <a:off x="-137693" y="3958647"/>
            <a:ext cx="1393453" cy="307777"/>
          </a:xfrm>
          <a:prstGeom prst="rect">
            <a:avLst/>
          </a:prstGeom>
          <a:noFill/>
        </p:spPr>
        <p:txBody>
          <a:bodyPr wrap="square" rtlCol="0">
            <a:spAutoFit/>
          </a:bodyPr>
          <a:lstStyle/>
          <a:p>
            <a:pPr lvl="0" algn="ctr"/>
            <a:r>
              <a:rPr lang="fr-FR" sz="1400" dirty="0">
                <a:solidFill>
                  <a:schemeClr val="tx1">
                    <a:lumMod val="75000"/>
                    <a:lumOff val="25000"/>
                  </a:schemeClr>
                </a:solidFill>
                <a:latin typeface="The Bold Font" pitchFamily="2" charset="0"/>
              </a:rPr>
              <a:t>Après-midi</a:t>
            </a:r>
            <a:endParaRPr lang="fr-FR" sz="1400" dirty="0"/>
          </a:p>
        </p:txBody>
      </p:sp>
      <p:sp>
        <p:nvSpPr>
          <p:cNvPr id="10" name="Espace réservé du texte 21">
            <a:extLst>
              <a:ext uri="{FF2B5EF4-FFF2-40B4-BE49-F238E27FC236}">
                <a16:creationId xmlns:a16="http://schemas.microsoft.com/office/drawing/2014/main" id="{936CD8E5-D9EE-362C-CF27-0A011D98B627}"/>
              </a:ext>
            </a:extLst>
          </p:cNvPr>
          <p:cNvSpPr>
            <a:spLocks noGrp="1"/>
          </p:cNvSpPr>
          <p:nvPr>
            <p:ph type="body" sz="quarter" idx="25" hasCustomPrompt="1"/>
          </p:nvPr>
        </p:nvSpPr>
        <p:spPr>
          <a:xfrm>
            <a:off x="88436" y="4218629"/>
            <a:ext cx="1795800" cy="2150421"/>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19" name="Espace réservé du texte 21">
            <a:extLst>
              <a:ext uri="{FF2B5EF4-FFF2-40B4-BE49-F238E27FC236}">
                <a16:creationId xmlns:a16="http://schemas.microsoft.com/office/drawing/2014/main" id="{1374E4ED-52D1-1014-3C51-064CDA8DEBE9}"/>
              </a:ext>
            </a:extLst>
          </p:cNvPr>
          <p:cNvSpPr>
            <a:spLocks noGrp="1"/>
          </p:cNvSpPr>
          <p:nvPr>
            <p:ph type="body" sz="quarter" idx="26" hasCustomPrompt="1"/>
          </p:nvPr>
        </p:nvSpPr>
        <p:spPr>
          <a:xfrm>
            <a:off x="2015413" y="4213138"/>
            <a:ext cx="1875600" cy="2177150"/>
          </a:xfrm>
          <a:prstGeom prst="rect">
            <a:avLst/>
          </a:prstGeom>
          <a:solidFill>
            <a:srgbClr val="D89F3F">
              <a:alpha val="34902"/>
            </a:srgbClr>
          </a:solidFill>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20" name="Rectangle 19">
            <a:extLst>
              <a:ext uri="{FF2B5EF4-FFF2-40B4-BE49-F238E27FC236}">
                <a16:creationId xmlns:a16="http://schemas.microsoft.com/office/drawing/2014/main" id="{010EA1C4-BD4E-3245-3A22-5BC7B3A40311}"/>
              </a:ext>
            </a:extLst>
          </p:cNvPr>
          <p:cNvSpPr/>
          <p:nvPr userDrawn="1"/>
        </p:nvSpPr>
        <p:spPr>
          <a:xfrm>
            <a:off x="4022256" y="4211979"/>
            <a:ext cx="1872000" cy="2177151"/>
          </a:xfrm>
          <a:prstGeom prst="rect">
            <a:avLst/>
          </a:prstGeom>
          <a:solidFill>
            <a:schemeClr val="accent6">
              <a:lumMod val="20000"/>
              <a:lumOff val="80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a:ln>
                <a:solidFill>
                  <a:schemeClr val="bg1"/>
                </a:solidFill>
              </a:ln>
              <a:solidFill>
                <a:schemeClr val="tx1"/>
              </a:solidFill>
            </a:endParaRPr>
          </a:p>
          <a:p>
            <a:endParaRPr lang="fr-FR" b="1">
              <a:ln>
                <a:solidFill>
                  <a:schemeClr val="bg1"/>
                </a:solidFill>
              </a:ln>
              <a:solidFill>
                <a:schemeClr val="tx1"/>
              </a:solidFill>
            </a:endParaRPr>
          </a:p>
          <a:p>
            <a:endParaRPr lang="fr-FR" b="1">
              <a:ln>
                <a:solidFill>
                  <a:schemeClr val="bg1"/>
                </a:solidFill>
              </a:ln>
              <a:solidFill>
                <a:schemeClr val="tx1"/>
              </a:solidFill>
            </a:endParaRPr>
          </a:p>
          <a:p>
            <a:endParaRPr lang="fr-FR" b="1" dirty="0">
              <a:ln>
                <a:solidFill>
                  <a:schemeClr val="bg1"/>
                </a:solidFill>
              </a:ln>
              <a:solidFill>
                <a:schemeClr val="tx1"/>
              </a:solidFill>
            </a:endParaRPr>
          </a:p>
        </p:txBody>
      </p:sp>
      <p:sp>
        <p:nvSpPr>
          <p:cNvPr id="22" name="Espace réservé du texte 21">
            <a:extLst>
              <a:ext uri="{FF2B5EF4-FFF2-40B4-BE49-F238E27FC236}">
                <a16:creationId xmlns:a16="http://schemas.microsoft.com/office/drawing/2014/main" id="{1E495623-C4A1-3C7B-FC69-B323BECF443F}"/>
              </a:ext>
            </a:extLst>
          </p:cNvPr>
          <p:cNvSpPr>
            <a:spLocks noGrp="1"/>
          </p:cNvSpPr>
          <p:nvPr>
            <p:ph type="body" sz="quarter" idx="27" hasCustomPrompt="1"/>
          </p:nvPr>
        </p:nvSpPr>
        <p:spPr>
          <a:xfrm>
            <a:off x="4014636" y="4218629"/>
            <a:ext cx="1872000" cy="2188819"/>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23" name="Espace réservé du texte 21">
            <a:extLst>
              <a:ext uri="{FF2B5EF4-FFF2-40B4-BE49-F238E27FC236}">
                <a16:creationId xmlns:a16="http://schemas.microsoft.com/office/drawing/2014/main" id="{D9240312-00F3-7797-8FEC-3911BEAC4432}"/>
              </a:ext>
            </a:extLst>
          </p:cNvPr>
          <p:cNvSpPr>
            <a:spLocks noGrp="1"/>
          </p:cNvSpPr>
          <p:nvPr>
            <p:ph type="body" sz="quarter" idx="28" hasCustomPrompt="1"/>
          </p:nvPr>
        </p:nvSpPr>
        <p:spPr>
          <a:xfrm>
            <a:off x="8008715" y="1816604"/>
            <a:ext cx="1872000" cy="2188819"/>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24" name="Espace réservé du texte 21">
            <a:extLst>
              <a:ext uri="{FF2B5EF4-FFF2-40B4-BE49-F238E27FC236}">
                <a16:creationId xmlns:a16="http://schemas.microsoft.com/office/drawing/2014/main" id="{4703B6CA-8F18-B12C-93E1-9135FD3398FB}"/>
              </a:ext>
            </a:extLst>
          </p:cNvPr>
          <p:cNvSpPr>
            <a:spLocks noGrp="1"/>
          </p:cNvSpPr>
          <p:nvPr>
            <p:ph type="body" sz="quarter" idx="29" hasCustomPrompt="1"/>
          </p:nvPr>
        </p:nvSpPr>
        <p:spPr>
          <a:xfrm>
            <a:off x="6029100" y="1828273"/>
            <a:ext cx="1838952" cy="2177150"/>
          </a:xfrm>
          <a:prstGeom prst="rect">
            <a:avLst/>
          </a:prstGeom>
          <a:solidFill>
            <a:srgbClr val="D89F3F">
              <a:alpha val="34902"/>
            </a:srgbClr>
          </a:solidFill>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29" name="Rectangle 28">
            <a:extLst>
              <a:ext uri="{FF2B5EF4-FFF2-40B4-BE49-F238E27FC236}">
                <a16:creationId xmlns:a16="http://schemas.microsoft.com/office/drawing/2014/main" id="{9AF46281-3AE9-B004-BD1C-238F6AE6A261}"/>
              </a:ext>
            </a:extLst>
          </p:cNvPr>
          <p:cNvSpPr/>
          <p:nvPr userDrawn="1"/>
        </p:nvSpPr>
        <p:spPr>
          <a:xfrm>
            <a:off x="8024900" y="4205359"/>
            <a:ext cx="1828687" cy="2177151"/>
          </a:xfrm>
          <a:prstGeom prst="rect">
            <a:avLst/>
          </a:prstGeom>
          <a:solidFill>
            <a:schemeClr val="accent6">
              <a:lumMod val="20000"/>
              <a:lumOff val="80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a:ln>
                <a:solidFill>
                  <a:schemeClr val="bg1"/>
                </a:solidFill>
              </a:ln>
              <a:solidFill>
                <a:schemeClr val="tx1"/>
              </a:solidFill>
            </a:endParaRPr>
          </a:p>
          <a:p>
            <a:endParaRPr lang="fr-FR" b="1">
              <a:ln>
                <a:solidFill>
                  <a:schemeClr val="bg1"/>
                </a:solidFill>
              </a:ln>
              <a:solidFill>
                <a:schemeClr val="tx1"/>
              </a:solidFill>
            </a:endParaRPr>
          </a:p>
          <a:p>
            <a:endParaRPr lang="fr-FR" b="1">
              <a:ln>
                <a:solidFill>
                  <a:schemeClr val="bg1"/>
                </a:solidFill>
              </a:ln>
              <a:solidFill>
                <a:schemeClr val="tx1"/>
              </a:solidFill>
            </a:endParaRPr>
          </a:p>
          <a:p>
            <a:endParaRPr lang="fr-FR" b="1" dirty="0">
              <a:ln>
                <a:solidFill>
                  <a:schemeClr val="bg1"/>
                </a:solidFill>
              </a:ln>
              <a:solidFill>
                <a:schemeClr val="tx1"/>
              </a:solidFill>
            </a:endParaRPr>
          </a:p>
        </p:txBody>
      </p:sp>
      <p:sp>
        <p:nvSpPr>
          <p:cNvPr id="32" name="Espace réservé du texte 21">
            <a:extLst>
              <a:ext uri="{FF2B5EF4-FFF2-40B4-BE49-F238E27FC236}">
                <a16:creationId xmlns:a16="http://schemas.microsoft.com/office/drawing/2014/main" id="{69D4CD6A-F3F2-8E9C-0CB5-3FC39090BD80}"/>
              </a:ext>
            </a:extLst>
          </p:cNvPr>
          <p:cNvSpPr>
            <a:spLocks noGrp="1"/>
          </p:cNvSpPr>
          <p:nvPr>
            <p:ph type="body" sz="quarter" idx="30" hasCustomPrompt="1"/>
          </p:nvPr>
        </p:nvSpPr>
        <p:spPr>
          <a:xfrm>
            <a:off x="6039612" y="4211979"/>
            <a:ext cx="1844964" cy="2170531"/>
          </a:xfrm>
          <a:prstGeom prst="rect">
            <a:avLst/>
          </a:prstGeom>
          <a:solidFill>
            <a:srgbClr val="D89F3F">
              <a:alpha val="34902"/>
            </a:srgbClr>
          </a:solidFill>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33" name="Espace réservé du texte 21">
            <a:extLst>
              <a:ext uri="{FF2B5EF4-FFF2-40B4-BE49-F238E27FC236}">
                <a16:creationId xmlns:a16="http://schemas.microsoft.com/office/drawing/2014/main" id="{E96F11E4-328D-2197-E54E-954408FC51CD}"/>
              </a:ext>
            </a:extLst>
          </p:cNvPr>
          <p:cNvSpPr>
            <a:spLocks noGrp="1"/>
          </p:cNvSpPr>
          <p:nvPr>
            <p:ph type="body" sz="quarter" idx="31" hasCustomPrompt="1"/>
          </p:nvPr>
        </p:nvSpPr>
        <p:spPr>
          <a:xfrm>
            <a:off x="8029272" y="4211979"/>
            <a:ext cx="1872000" cy="2177151"/>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Tree>
    <p:extLst>
      <p:ext uri="{BB962C8B-B14F-4D97-AF65-F5344CB8AC3E}">
        <p14:creationId xmlns:p14="http://schemas.microsoft.com/office/powerpoint/2010/main" val="3755400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5 jours (7)">
    <p:spTree>
      <p:nvGrpSpPr>
        <p:cNvPr id="1" name=""/>
        <p:cNvGrpSpPr/>
        <p:nvPr/>
      </p:nvGrpSpPr>
      <p:grpSpPr>
        <a:xfrm>
          <a:off x="0" y="0"/>
          <a:ext cx="0" cy="0"/>
          <a:chOff x="0" y="0"/>
          <a:chExt cx="0" cy="0"/>
        </a:xfrm>
      </p:grpSpPr>
      <p:sp>
        <p:nvSpPr>
          <p:cNvPr id="18" name="Titre 17"/>
          <p:cNvSpPr>
            <a:spLocks noGrp="1"/>
          </p:cNvSpPr>
          <p:nvPr>
            <p:ph type="title" hasCustomPrompt="1"/>
          </p:nvPr>
        </p:nvSpPr>
        <p:spPr>
          <a:xfrm>
            <a:off x="0" y="-1"/>
            <a:ext cx="9915458" cy="1080000"/>
          </a:xfrm>
          <a:prstGeom prst="rect">
            <a:avLst/>
          </a:prstGeom>
          <a:solidFill>
            <a:srgbClr val="2A7387"/>
          </a:solidFill>
          <a:effectLst/>
        </p:spPr>
        <p:txBody>
          <a:bodyPr anchor="ctr">
            <a:noAutofit/>
          </a:bodyPr>
          <a:lstStyle>
            <a:lvl1pPr algn="l">
              <a:defRPr sz="4000" kern="1200" cap="all" spc="100" normalizeH="0" baseline="0">
                <a:solidFill>
                  <a:srgbClr val="FFFFFF"/>
                </a:solidFill>
                <a:latin typeface="The Bold Font" pitchFamily="2" charset="0"/>
                <a:cs typeface="The Bold Font" pitchFamily="2" charset="0"/>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lang="fr-FR" dirty="0"/>
              <a:t>Dates</a:t>
            </a:r>
            <a:br>
              <a:rPr lang="fr-FR" dirty="0"/>
            </a:br>
            <a:r>
              <a:rPr lang="fr-FR" dirty="0"/>
              <a:t>Groupe</a:t>
            </a:r>
          </a:p>
        </p:txBody>
      </p:sp>
      <p:sp>
        <p:nvSpPr>
          <p:cNvPr id="22" name="Espace réservé du texte 21"/>
          <p:cNvSpPr>
            <a:spLocks noGrp="1"/>
          </p:cNvSpPr>
          <p:nvPr>
            <p:ph type="body" sz="quarter" idx="10"/>
          </p:nvPr>
        </p:nvSpPr>
        <p:spPr>
          <a:xfrm>
            <a:off x="-14942" y="1079999"/>
            <a:ext cx="9930400" cy="451506"/>
          </a:xfrm>
          <a:prstGeom prst="rect">
            <a:avLst/>
          </a:prstGeom>
          <a:solidFill>
            <a:srgbClr val="D89F3F"/>
          </a:solidFill>
        </p:spPr>
        <p:txBody>
          <a:bodyPr>
            <a:normAutofit/>
          </a:bodyPr>
          <a:lstStyle>
            <a:lvl1pPr marL="0" indent="0">
              <a:buNone/>
              <a:defRPr sz="2400" cap="none" baseline="0">
                <a:solidFill>
                  <a:schemeClr val="bg1"/>
                </a:solidFill>
                <a:latin typeface="The Bold Font" pitchFamily="2" charset="0"/>
                <a:ea typeface="Roboto" pitchFamily="2" charset="0"/>
              </a:defRPr>
            </a:lvl1pPr>
          </a:lstStyle>
          <a:p>
            <a:pPr lvl="0"/>
            <a:endParaRPr lang="fr-FR" dirty="0"/>
          </a:p>
        </p:txBody>
      </p:sp>
      <p:sp>
        <p:nvSpPr>
          <p:cNvPr id="20" name="Espace réservé du texte 21">
            <a:extLst>
              <a:ext uri="{FF2B5EF4-FFF2-40B4-BE49-F238E27FC236}">
                <a16:creationId xmlns:a16="http://schemas.microsoft.com/office/drawing/2014/main" id="{5F574703-4856-F003-0553-16EDB3818E6E}"/>
              </a:ext>
            </a:extLst>
          </p:cNvPr>
          <p:cNvSpPr>
            <a:spLocks noGrp="1"/>
          </p:cNvSpPr>
          <p:nvPr>
            <p:ph type="body" sz="quarter" idx="14" hasCustomPrompt="1"/>
          </p:nvPr>
        </p:nvSpPr>
        <p:spPr>
          <a:xfrm>
            <a:off x="2061236" y="2062534"/>
            <a:ext cx="1782617" cy="4199721"/>
          </a:xfrm>
          <a:prstGeom prst="rect">
            <a:avLst/>
          </a:prstGeom>
          <a:solidFill>
            <a:srgbClr val="FFFFFE">
              <a:alpha val="70980"/>
            </a:srgbClr>
          </a:solidFill>
        </p:spPr>
        <p:txBody>
          <a:bodyPr anchor="ctr">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600" cap="none" baseline="0">
                <a:latin typeface="Roboto" pitchFamily="2" charset="0"/>
                <a:ea typeface="Roboto" pitchFamily="2" charset="0"/>
              </a:defRPr>
            </a:lvl1pPr>
          </a:lstStyle>
          <a:p>
            <a:pPr lvl="0"/>
            <a:r>
              <a:rPr lang="fr-FR" dirty="0"/>
              <a:t>Programme de la journée</a:t>
            </a:r>
          </a:p>
        </p:txBody>
      </p:sp>
      <p:sp>
        <p:nvSpPr>
          <p:cNvPr id="26" name="Espace réservé du texte 25">
            <a:extLst>
              <a:ext uri="{FF2B5EF4-FFF2-40B4-BE49-F238E27FC236}">
                <a16:creationId xmlns:a16="http://schemas.microsoft.com/office/drawing/2014/main" id="{12761516-BEB7-A5B6-3206-7740C2553F58}"/>
              </a:ext>
            </a:extLst>
          </p:cNvPr>
          <p:cNvSpPr>
            <a:spLocks noGrp="1"/>
          </p:cNvSpPr>
          <p:nvPr>
            <p:ph type="body" sz="quarter" idx="19" hasCustomPrompt="1"/>
          </p:nvPr>
        </p:nvSpPr>
        <p:spPr>
          <a:xfrm>
            <a:off x="2061235" y="1694842"/>
            <a:ext cx="1794485" cy="361950"/>
          </a:xfrm>
          <a:prstGeom prst="rect">
            <a:avLst/>
          </a:prstGeom>
          <a:solidFill>
            <a:srgbClr val="98D1C8"/>
          </a:solidFill>
        </p:spPr>
        <p:txBody>
          <a:bodyPr/>
          <a:lstStyle>
            <a:lvl1pPr marL="0" indent="0" algn="ctr">
              <a:buNone/>
              <a:defRPr sz="1600">
                <a:solidFill>
                  <a:schemeClr val="bg1"/>
                </a:solidFill>
                <a:latin typeface="The Bold Font" pitchFamily="2" charset="0"/>
              </a:defRPr>
            </a:lvl1pPr>
          </a:lstStyle>
          <a:p>
            <a:pPr lvl="0"/>
            <a:r>
              <a:rPr lang="fr-FR" dirty="0"/>
              <a:t>Texte</a:t>
            </a:r>
          </a:p>
        </p:txBody>
      </p:sp>
      <p:sp>
        <p:nvSpPr>
          <p:cNvPr id="28" name="Espace réservé du texte 25">
            <a:extLst>
              <a:ext uri="{FF2B5EF4-FFF2-40B4-BE49-F238E27FC236}">
                <a16:creationId xmlns:a16="http://schemas.microsoft.com/office/drawing/2014/main" id="{0A27022E-DF2B-EB20-D3B5-8EFAB9162076}"/>
              </a:ext>
            </a:extLst>
          </p:cNvPr>
          <p:cNvSpPr>
            <a:spLocks noGrp="1"/>
          </p:cNvSpPr>
          <p:nvPr>
            <p:ph type="body" sz="quarter" idx="20" hasCustomPrompt="1"/>
          </p:nvPr>
        </p:nvSpPr>
        <p:spPr>
          <a:xfrm>
            <a:off x="95065" y="1701881"/>
            <a:ext cx="1788809" cy="349314"/>
          </a:xfrm>
          <a:prstGeom prst="rect">
            <a:avLst/>
          </a:prstGeom>
          <a:solidFill>
            <a:srgbClr val="98D1C8"/>
          </a:solidFill>
        </p:spPr>
        <p:txBody>
          <a:bodyPr/>
          <a:lstStyle>
            <a:lvl1pPr marL="0" indent="0" algn="ctr">
              <a:buNone/>
              <a:defRPr sz="1600">
                <a:solidFill>
                  <a:schemeClr val="bg1"/>
                </a:solidFill>
                <a:latin typeface="The Bold Font" pitchFamily="2" charset="0"/>
              </a:defRPr>
            </a:lvl1pPr>
          </a:lstStyle>
          <a:p>
            <a:pPr lvl="0"/>
            <a:r>
              <a:rPr lang="fr-FR" dirty="0"/>
              <a:t>Texte</a:t>
            </a:r>
          </a:p>
        </p:txBody>
      </p:sp>
      <p:sp>
        <p:nvSpPr>
          <p:cNvPr id="31" name="Espace réservé du texte 25">
            <a:extLst>
              <a:ext uri="{FF2B5EF4-FFF2-40B4-BE49-F238E27FC236}">
                <a16:creationId xmlns:a16="http://schemas.microsoft.com/office/drawing/2014/main" id="{0A461024-3BE1-0E4A-876B-91B397B632A7}"/>
              </a:ext>
            </a:extLst>
          </p:cNvPr>
          <p:cNvSpPr>
            <a:spLocks noGrp="1"/>
          </p:cNvSpPr>
          <p:nvPr>
            <p:ph type="body" sz="quarter" idx="21" hasCustomPrompt="1"/>
          </p:nvPr>
        </p:nvSpPr>
        <p:spPr>
          <a:xfrm>
            <a:off x="4021214" y="1700584"/>
            <a:ext cx="1778992" cy="350466"/>
          </a:xfrm>
          <a:prstGeom prst="rect">
            <a:avLst/>
          </a:prstGeom>
          <a:solidFill>
            <a:srgbClr val="98D1C8"/>
          </a:solidFill>
        </p:spPr>
        <p:txBody>
          <a:bodyPr/>
          <a:lstStyle>
            <a:lvl1pPr marL="0" indent="0" algn="ctr">
              <a:buNone/>
              <a:defRPr sz="1600">
                <a:solidFill>
                  <a:schemeClr val="bg1"/>
                </a:solidFill>
                <a:latin typeface="The Bold Font" pitchFamily="2" charset="0"/>
              </a:defRPr>
            </a:lvl1pPr>
          </a:lstStyle>
          <a:p>
            <a:pPr lvl="0"/>
            <a:r>
              <a:rPr lang="fr-FR" dirty="0"/>
              <a:t>Texte</a:t>
            </a:r>
          </a:p>
        </p:txBody>
      </p:sp>
      <p:sp>
        <p:nvSpPr>
          <p:cNvPr id="32" name="Espace réservé du texte 25">
            <a:extLst>
              <a:ext uri="{FF2B5EF4-FFF2-40B4-BE49-F238E27FC236}">
                <a16:creationId xmlns:a16="http://schemas.microsoft.com/office/drawing/2014/main" id="{22E54944-4ACF-44D2-C67F-17BBCB8018AF}"/>
              </a:ext>
            </a:extLst>
          </p:cNvPr>
          <p:cNvSpPr>
            <a:spLocks noGrp="1"/>
          </p:cNvSpPr>
          <p:nvPr>
            <p:ph type="body" sz="quarter" idx="22" hasCustomPrompt="1"/>
          </p:nvPr>
        </p:nvSpPr>
        <p:spPr>
          <a:xfrm>
            <a:off x="6007041" y="1694842"/>
            <a:ext cx="1778992" cy="361950"/>
          </a:xfrm>
          <a:prstGeom prst="rect">
            <a:avLst/>
          </a:prstGeom>
          <a:solidFill>
            <a:srgbClr val="98D1C8"/>
          </a:solidFill>
        </p:spPr>
        <p:txBody>
          <a:bodyPr/>
          <a:lstStyle>
            <a:lvl1pPr marL="0" indent="0" algn="ctr">
              <a:buNone/>
              <a:defRPr sz="1600">
                <a:solidFill>
                  <a:schemeClr val="bg1"/>
                </a:solidFill>
                <a:latin typeface="The Bold Font" pitchFamily="2" charset="0"/>
              </a:defRPr>
            </a:lvl1pPr>
          </a:lstStyle>
          <a:p>
            <a:pPr lvl="0"/>
            <a:r>
              <a:rPr lang="fr-FR" dirty="0"/>
              <a:t>Texte</a:t>
            </a:r>
          </a:p>
        </p:txBody>
      </p:sp>
      <p:sp>
        <p:nvSpPr>
          <p:cNvPr id="3" name="Espace réservé du texte 21">
            <a:extLst>
              <a:ext uri="{FF2B5EF4-FFF2-40B4-BE49-F238E27FC236}">
                <a16:creationId xmlns:a16="http://schemas.microsoft.com/office/drawing/2014/main" id="{CCB9C136-4587-E960-3842-3DB77E0F17C8}"/>
              </a:ext>
            </a:extLst>
          </p:cNvPr>
          <p:cNvSpPr>
            <a:spLocks noGrp="1"/>
          </p:cNvSpPr>
          <p:nvPr>
            <p:ph type="body" sz="quarter" idx="23" hasCustomPrompt="1"/>
          </p:nvPr>
        </p:nvSpPr>
        <p:spPr>
          <a:xfrm>
            <a:off x="101258" y="2062534"/>
            <a:ext cx="1782617" cy="4199721"/>
          </a:xfrm>
          <a:prstGeom prst="rect">
            <a:avLst/>
          </a:prstGeom>
          <a:solidFill>
            <a:srgbClr val="FFFFFE">
              <a:alpha val="70980"/>
            </a:srgbClr>
          </a:solidFill>
        </p:spPr>
        <p:txBody>
          <a:bodyPr anchor="ctr">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600" cap="none" baseline="0">
                <a:latin typeface="Roboto" pitchFamily="2" charset="0"/>
                <a:ea typeface="Roboto" pitchFamily="2" charset="0"/>
              </a:defRPr>
            </a:lvl1pPr>
          </a:lstStyle>
          <a:p>
            <a:pPr lvl="0"/>
            <a:r>
              <a:rPr lang="fr-FR" dirty="0"/>
              <a:t>Programme de la journée</a:t>
            </a:r>
          </a:p>
        </p:txBody>
      </p:sp>
      <p:sp>
        <p:nvSpPr>
          <p:cNvPr id="4" name="Espace réservé du texte 21">
            <a:extLst>
              <a:ext uri="{FF2B5EF4-FFF2-40B4-BE49-F238E27FC236}">
                <a16:creationId xmlns:a16="http://schemas.microsoft.com/office/drawing/2014/main" id="{69CB9646-4A45-5E8E-A698-BC873CE8BE68}"/>
              </a:ext>
            </a:extLst>
          </p:cNvPr>
          <p:cNvSpPr>
            <a:spLocks noGrp="1"/>
          </p:cNvSpPr>
          <p:nvPr>
            <p:ph type="body" sz="quarter" idx="24" hasCustomPrompt="1"/>
          </p:nvPr>
        </p:nvSpPr>
        <p:spPr>
          <a:xfrm>
            <a:off x="4021214" y="2062534"/>
            <a:ext cx="1782617" cy="4199721"/>
          </a:xfrm>
          <a:prstGeom prst="rect">
            <a:avLst/>
          </a:prstGeom>
          <a:solidFill>
            <a:srgbClr val="FFFFFE">
              <a:alpha val="70980"/>
            </a:srgbClr>
          </a:solidFill>
        </p:spPr>
        <p:txBody>
          <a:bodyPr anchor="ctr">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600" cap="none" baseline="0">
                <a:latin typeface="Roboto" pitchFamily="2" charset="0"/>
                <a:ea typeface="Roboto" pitchFamily="2" charset="0"/>
              </a:defRPr>
            </a:lvl1pPr>
          </a:lstStyle>
          <a:p>
            <a:pPr lvl="0"/>
            <a:r>
              <a:rPr lang="fr-FR" dirty="0"/>
              <a:t>Programme de la journée</a:t>
            </a:r>
          </a:p>
        </p:txBody>
      </p:sp>
      <p:sp>
        <p:nvSpPr>
          <p:cNvPr id="5" name="Espace réservé du texte 21">
            <a:extLst>
              <a:ext uri="{FF2B5EF4-FFF2-40B4-BE49-F238E27FC236}">
                <a16:creationId xmlns:a16="http://schemas.microsoft.com/office/drawing/2014/main" id="{BAD94DE3-3584-8B5E-4D3B-AFE0A30F718D}"/>
              </a:ext>
            </a:extLst>
          </p:cNvPr>
          <p:cNvSpPr>
            <a:spLocks noGrp="1"/>
          </p:cNvSpPr>
          <p:nvPr>
            <p:ph type="body" sz="quarter" idx="25" hasCustomPrompt="1"/>
          </p:nvPr>
        </p:nvSpPr>
        <p:spPr>
          <a:xfrm>
            <a:off x="6007040" y="2062534"/>
            <a:ext cx="1782617" cy="4199721"/>
          </a:xfrm>
          <a:prstGeom prst="rect">
            <a:avLst/>
          </a:prstGeom>
          <a:solidFill>
            <a:srgbClr val="FFFFFE">
              <a:alpha val="70980"/>
            </a:srgbClr>
          </a:solidFill>
        </p:spPr>
        <p:txBody>
          <a:bodyPr anchor="ctr">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600" cap="none" baseline="0">
                <a:latin typeface="Roboto" pitchFamily="2" charset="0"/>
                <a:ea typeface="Roboto" pitchFamily="2" charset="0"/>
              </a:defRPr>
            </a:lvl1pPr>
          </a:lstStyle>
          <a:p>
            <a:pPr lvl="0"/>
            <a:r>
              <a:rPr lang="fr-FR" dirty="0"/>
              <a:t>Programme de la journée</a:t>
            </a:r>
          </a:p>
        </p:txBody>
      </p:sp>
      <p:sp>
        <p:nvSpPr>
          <p:cNvPr id="6" name="Espace réservé du texte 21">
            <a:extLst>
              <a:ext uri="{FF2B5EF4-FFF2-40B4-BE49-F238E27FC236}">
                <a16:creationId xmlns:a16="http://schemas.microsoft.com/office/drawing/2014/main" id="{9375E64C-BA69-CF57-E9E9-E299717C5EAF}"/>
              </a:ext>
            </a:extLst>
          </p:cNvPr>
          <p:cNvSpPr>
            <a:spLocks noGrp="1"/>
          </p:cNvSpPr>
          <p:nvPr>
            <p:ph type="body" sz="quarter" idx="26" hasCustomPrompt="1"/>
          </p:nvPr>
        </p:nvSpPr>
        <p:spPr>
          <a:xfrm>
            <a:off x="7950988" y="2062534"/>
            <a:ext cx="1782617" cy="4199721"/>
          </a:xfrm>
          <a:prstGeom prst="rect">
            <a:avLst/>
          </a:prstGeom>
          <a:solidFill>
            <a:srgbClr val="FFFFFE">
              <a:alpha val="70980"/>
            </a:srgbClr>
          </a:solidFill>
        </p:spPr>
        <p:txBody>
          <a:bodyPr anchor="ctr">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600" cap="none" baseline="0">
                <a:latin typeface="Roboto" pitchFamily="2" charset="0"/>
                <a:ea typeface="Roboto" pitchFamily="2" charset="0"/>
              </a:defRPr>
            </a:lvl1pPr>
          </a:lstStyle>
          <a:p>
            <a:pPr lvl="0"/>
            <a:r>
              <a:rPr lang="fr-FR" dirty="0"/>
              <a:t>Programme de la journée</a:t>
            </a:r>
          </a:p>
        </p:txBody>
      </p:sp>
      <p:sp>
        <p:nvSpPr>
          <p:cNvPr id="7" name="Espace réservé du texte 25">
            <a:extLst>
              <a:ext uri="{FF2B5EF4-FFF2-40B4-BE49-F238E27FC236}">
                <a16:creationId xmlns:a16="http://schemas.microsoft.com/office/drawing/2014/main" id="{1ADBFEE9-FFA5-1A29-BB47-3CFFA825C5C2}"/>
              </a:ext>
            </a:extLst>
          </p:cNvPr>
          <p:cNvSpPr>
            <a:spLocks noGrp="1"/>
          </p:cNvSpPr>
          <p:nvPr>
            <p:ph type="body" sz="quarter" idx="27" hasCustomPrompt="1"/>
          </p:nvPr>
        </p:nvSpPr>
        <p:spPr>
          <a:xfrm>
            <a:off x="7954613" y="1689100"/>
            <a:ext cx="1778992" cy="361950"/>
          </a:xfrm>
          <a:prstGeom prst="rect">
            <a:avLst/>
          </a:prstGeom>
          <a:solidFill>
            <a:srgbClr val="98D1C8"/>
          </a:solidFill>
        </p:spPr>
        <p:txBody>
          <a:bodyPr/>
          <a:lstStyle>
            <a:lvl1pPr marL="0" indent="0" algn="ctr">
              <a:buNone/>
              <a:defRPr sz="1600">
                <a:solidFill>
                  <a:schemeClr val="bg1"/>
                </a:solidFill>
                <a:latin typeface="The Bold Font" pitchFamily="2" charset="0"/>
              </a:defRPr>
            </a:lvl1pPr>
          </a:lstStyle>
          <a:p>
            <a:pPr lvl="0"/>
            <a:r>
              <a:rPr lang="fr-FR" dirty="0"/>
              <a:t>Texte</a:t>
            </a:r>
          </a:p>
        </p:txBody>
      </p:sp>
    </p:spTree>
    <p:extLst>
      <p:ext uri="{BB962C8B-B14F-4D97-AF65-F5344CB8AC3E}">
        <p14:creationId xmlns:p14="http://schemas.microsoft.com/office/powerpoint/2010/main" val="98777310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7_5 jours">
    <p:spTree>
      <p:nvGrpSpPr>
        <p:cNvPr id="1" name=""/>
        <p:cNvGrpSpPr/>
        <p:nvPr/>
      </p:nvGrpSpPr>
      <p:grpSpPr>
        <a:xfrm>
          <a:off x="0" y="0"/>
          <a:ext cx="0" cy="0"/>
          <a:chOff x="0" y="0"/>
          <a:chExt cx="0" cy="0"/>
        </a:xfrm>
      </p:grpSpPr>
      <p:sp>
        <p:nvSpPr>
          <p:cNvPr id="30" name="Espace réservé du texte 21"/>
          <p:cNvSpPr>
            <a:spLocks noGrp="1"/>
          </p:cNvSpPr>
          <p:nvPr>
            <p:ph type="body" sz="quarter" idx="12" hasCustomPrompt="1"/>
          </p:nvPr>
        </p:nvSpPr>
        <p:spPr>
          <a:xfrm>
            <a:off x="76200" y="1835655"/>
            <a:ext cx="1795800" cy="2150421"/>
          </a:xfrm>
          <a:prstGeom prst="rect">
            <a:avLst/>
          </a:prstGeom>
          <a:solidFill>
            <a:srgbClr val="FFFFFE">
              <a:alpha val="72941"/>
            </a:srgbClr>
          </a:solidFill>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42" name="Espace réservé du texte 21"/>
          <p:cNvSpPr>
            <a:spLocks noGrp="1"/>
          </p:cNvSpPr>
          <p:nvPr>
            <p:ph type="body" sz="quarter" idx="14" hasCustomPrompt="1"/>
          </p:nvPr>
        </p:nvSpPr>
        <p:spPr>
          <a:xfrm>
            <a:off x="4021163" y="1823987"/>
            <a:ext cx="1872000" cy="2188819"/>
          </a:xfrm>
          <a:prstGeom prst="rect">
            <a:avLst/>
          </a:prstGeom>
          <a:solidFill>
            <a:srgbClr val="FFFFFE">
              <a:alpha val="72941"/>
            </a:srgbClr>
          </a:solidFill>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21" name="Espace réservé du texte 21"/>
          <p:cNvSpPr>
            <a:spLocks noGrp="1"/>
          </p:cNvSpPr>
          <p:nvPr>
            <p:ph type="body" sz="quarter" idx="17" hasCustomPrompt="1"/>
          </p:nvPr>
        </p:nvSpPr>
        <p:spPr>
          <a:xfrm>
            <a:off x="2004900" y="1835656"/>
            <a:ext cx="1875600" cy="2177150"/>
          </a:xfrm>
          <a:prstGeom prst="rect">
            <a:avLst/>
          </a:prstGeom>
          <a:solidFill>
            <a:srgbClr val="FFFFFE">
              <a:alpha val="72941"/>
            </a:srgbClr>
          </a:solidFill>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5" name="Espace réservé du texte 4">
            <a:extLst>
              <a:ext uri="{FF2B5EF4-FFF2-40B4-BE49-F238E27FC236}">
                <a16:creationId xmlns:a16="http://schemas.microsoft.com/office/drawing/2014/main" id="{C2F995CF-02DF-4C6A-9DFC-63E4023EAE97}"/>
              </a:ext>
            </a:extLst>
          </p:cNvPr>
          <p:cNvSpPr>
            <a:spLocks noGrp="1"/>
          </p:cNvSpPr>
          <p:nvPr>
            <p:ph type="body" sz="quarter" idx="19" hasCustomPrompt="1"/>
          </p:nvPr>
        </p:nvSpPr>
        <p:spPr>
          <a:xfrm>
            <a:off x="0" y="113"/>
            <a:ext cx="9906000" cy="1162050"/>
          </a:xfrm>
          <a:prstGeom prst="rect">
            <a:avLst/>
          </a:prstGeom>
          <a:solidFill>
            <a:srgbClr val="2A7387"/>
          </a:solidFill>
        </p:spPr>
        <p:txBody>
          <a:bodyPr anchor="ctr"/>
          <a:lstStyle>
            <a:lvl1pPr marL="0" indent="0">
              <a:buNone/>
              <a:defRPr sz="3800">
                <a:solidFill>
                  <a:schemeClr val="bg1"/>
                </a:solidFill>
                <a:latin typeface="The Bold Font" pitchFamily="2" charset="0"/>
              </a:defRPr>
            </a:lvl1pPr>
          </a:lstStyle>
          <a:p>
            <a:pPr lvl="0"/>
            <a:r>
              <a:rPr lang="fr-FR" dirty="0"/>
              <a:t>Dates</a:t>
            </a:r>
            <a:br>
              <a:rPr lang="fr-FR" dirty="0"/>
            </a:br>
            <a:r>
              <a:rPr lang="fr-FR" dirty="0"/>
              <a:t>Groupe</a:t>
            </a:r>
          </a:p>
        </p:txBody>
      </p:sp>
      <p:sp>
        <p:nvSpPr>
          <p:cNvPr id="7" name="Espace réservé du texte 6">
            <a:extLst>
              <a:ext uri="{FF2B5EF4-FFF2-40B4-BE49-F238E27FC236}">
                <a16:creationId xmlns:a16="http://schemas.microsoft.com/office/drawing/2014/main" id="{B24E2F2C-A331-9ADE-6B52-580054F02D38}"/>
              </a:ext>
            </a:extLst>
          </p:cNvPr>
          <p:cNvSpPr>
            <a:spLocks noGrp="1"/>
          </p:cNvSpPr>
          <p:nvPr>
            <p:ph type="body" sz="quarter" idx="20" hasCustomPrompt="1"/>
          </p:nvPr>
        </p:nvSpPr>
        <p:spPr>
          <a:xfrm>
            <a:off x="76200" y="1235229"/>
            <a:ext cx="1794638" cy="360363"/>
          </a:xfrm>
          <a:prstGeom prst="rect">
            <a:avLst/>
          </a:prstGeom>
          <a:solidFill>
            <a:srgbClr val="D89F3F"/>
          </a:solidFill>
        </p:spPr>
        <p:txBody>
          <a:bodyPr anchor="ctr"/>
          <a:lstStyle>
            <a:lvl1pPr marL="0" indent="0" algn="ctr">
              <a:buNone/>
              <a:defRPr sz="1600">
                <a:solidFill>
                  <a:schemeClr val="bg1"/>
                </a:solidFill>
                <a:latin typeface="The Bold Font" pitchFamily="2" charset="0"/>
              </a:defRPr>
            </a:lvl1pPr>
          </a:lstStyle>
          <a:p>
            <a:pPr lvl="0"/>
            <a:r>
              <a:rPr lang="fr-FR" dirty="0"/>
              <a:t>texte</a:t>
            </a:r>
          </a:p>
        </p:txBody>
      </p:sp>
      <p:sp>
        <p:nvSpPr>
          <p:cNvPr id="8" name="Espace réservé du texte 6">
            <a:extLst>
              <a:ext uri="{FF2B5EF4-FFF2-40B4-BE49-F238E27FC236}">
                <a16:creationId xmlns:a16="http://schemas.microsoft.com/office/drawing/2014/main" id="{CDAE15A3-FC43-DFBA-513C-4B3F7CE402F2}"/>
              </a:ext>
            </a:extLst>
          </p:cNvPr>
          <p:cNvSpPr>
            <a:spLocks noGrp="1"/>
          </p:cNvSpPr>
          <p:nvPr>
            <p:ph type="body" sz="quarter" idx="21" hasCustomPrompt="1"/>
          </p:nvPr>
        </p:nvSpPr>
        <p:spPr>
          <a:xfrm>
            <a:off x="2005958" y="1235229"/>
            <a:ext cx="1879600" cy="360363"/>
          </a:xfrm>
          <a:prstGeom prst="rect">
            <a:avLst/>
          </a:prstGeom>
          <a:solidFill>
            <a:srgbClr val="D89F3F"/>
          </a:solidFill>
        </p:spPr>
        <p:txBody>
          <a:bodyPr anchor="ctr"/>
          <a:lstStyle>
            <a:lvl1pPr marL="0" indent="0" algn="ctr">
              <a:buNone/>
              <a:defRPr sz="1600">
                <a:solidFill>
                  <a:schemeClr val="bg1"/>
                </a:solidFill>
                <a:latin typeface="The Bold Font" pitchFamily="2" charset="0"/>
              </a:defRPr>
            </a:lvl1pPr>
          </a:lstStyle>
          <a:p>
            <a:pPr lvl="0"/>
            <a:r>
              <a:rPr lang="fr-FR" dirty="0"/>
              <a:t>texte</a:t>
            </a:r>
          </a:p>
        </p:txBody>
      </p:sp>
      <p:sp>
        <p:nvSpPr>
          <p:cNvPr id="9" name="Espace réservé du texte 6">
            <a:extLst>
              <a:ext uri="{FF2B5EF4-FFF2-40B4-BE49-F238E27FC236}">
                <a16:creationId xmlns:a16="http://schemas.microsoft.com/office/drawing/2014/main" id="{57A6D0F7-9094-B7D4-4579-890DD0E7E149}"/>
              </a:ext>
            </a:extLst>
          </p:cNvPr>
          <p:cNvSpPr>
            <a:spLocks noGrp="1"/>
          </p:cNvSpPr>
          <p:nvPr>
            <p:ph type="body" sz="quarter" idx="22" hasCustomPrompt="1"/>
          </p:nvPr>
        </p:nvSpPr>
        <p:spPr>
          <a:xfrm>
            <a:off x="4020437" y="1235229"/>
            <a:ext cx="1869068" cy="360363"/>
          </a:xfrm>
          <a:prstGeom prst="rect">
            <a:avLst/>
          </a:prstGeom>
          <a:solidFill>
            <a:srgbClr val="D89F3F"/>
          </a:solidFill>
        </p:spPr>
        <p:txBody>
          <a:bodyPr anchor="ctr"/>
          <a:lstStyle>
            <a:lvl1pPr marL="0" indent="0" algn="ctr">
              <a:buNone/>
              <a:defRPr sz="1600">
                <a:solidFill>
                  <a:schemeClr val="bg1"/>
                </a:solidFill>
                <a:latin typeface="The Bold Font" pitchFamily="2" charset="0"/>
              </a:defRPr>
            </a:lvl1pPr>
          </a:lstStyle>
          <a:p>
            <a:pPr lvl="0"/>
            <a:r>
              <a:rPr lang="fr-FR" dirty="0"/>
              <a:t>texte</a:t>
            </a:r>
          </a:p>
        </p:txBody>
      </p:sp>
      <p:sp>
        <p:nvSpPr>
          <p:cNvPr id="11" name="Espace réservé du texte 6">
            <a:extLst>
              <a:ext uri="{FF2B5EF4-FFF2-40B4-BE49-F238E27FC236}">
                <a16:creationId xmlns:a16="http://schemas.microsoft.com/office/drawing/2014/main" id="{B148ACAF-74CF-A013-6503-594C1DA4380B}"/>
              </a:ext>
            </a:extLst>
          </p:cNvPr>
          <p:cNvSpPr>
            <a:spLocks noGrp="1"/>
          </p:cNvSpPr>
          <p:nvPr>
            <p:ph type="body" sz="quarter" idx="23" hasCustomPrompt="1"/>
          </p:nvPr>
        </p:nvSpPr>
        <p:spPr>
          <a:xfrm>
            <a:off x="6032615" y="1235229"/>
            <a:ext cx="1861337" cy="360363"/>
          </a:xfrm>
          <a:prstGeom prst="rect">
            <a:avLst/>
          </a:prstGeom>
          <a:solidFill>
            <a:srgbClr val="D89F3F"/>
          </a:solidFill>
        </p:spPr>
        <p:txBody>
          <a:bodyPr anchor="ctr"/>
          <a:lstStyle>
            <a:lvl1pPr marL="0" indent="0" algn="ctr">
              <a:buNone/>
              <a:defRPr sz="1600">
                <a:solidFill>
                  <a:schemeClr val="bg1"/>
                </a:solidFill>
                <a:latin typeface="The Bold Font" pitchFamily="2" charset="0"/>
              </a:defRPr>
            </a:lvl1pPr>
          </a:lstStyle>
          <a:p>
            <a:pPr lvl="0"/>
            <a:r>
              <a:rPr lang="fr-FR" dirty="0"/>
              <a:t>texte</a:t>
            </a:r>
          </a:p>
        </p:txBody>
      </p:sp>
      <p:sp>
        <p:nvSpPr>
          <p:cNvPr id="12" name="Espace réservé du texte 6">
            <a:extLst>
              <a:ext uri="{FF2B5EF4-FFF2-40B4-BE49-F238E27FC236}">
                <a16:creationId xmlns:a16="http://schemas.microsoft.com/office/drawing/2014/main" id="{3F563453-32B8-2EA0-1B83-F752D9BED80D}"/>
              </a:ext>
            </a:extLst>
          </p:cNvPr>
          <p:cNvSpPr>
            <a:spLocks noGrp="1"/>
          </p:cNvSpPr>
          <p:nvPr>
            <p:ph type="body" sz="quarter" idx="24" hasCustomPrompt="1"/>
          </p:nvPr>
        </p:nvSpPr>
        <p:spPr>
          <a:xfrm>
            <a:off x="8018164" y="1235229"/>
            <a:ext cx="1809637" cy="360363"/>
          </a:xfrm>
          <a:prstGeom prst="rect">
            <a:avLst/>
          </a:prstGeom>
          <a:solidFill>
            <a:srgbClr val="D89F3F"/>
          </a:solidFill>
        </p:spPr>
        <p:txBody>
          <a:bodyPr anchor="ctr"/>
          <a:lstStyle>
            <a:lvl1pPr marL="0" indent="0" algn="ctr">
              <a:buNone/>
              <a:defRPr sz="1600">
                <a:solidFill>
                  <a:schemeClr val="bg1"/>
                </a:solidFill>
                <a:latin typeface="The Bold Font" pitchFamily="2" charset="0"/>
              </a:defRPr>
            </a:lvl1pPr>
          </a:lstStyle>
          <a:p>
            <a:pPr lvl="0"/>
            <a:r>
              <a:rPr lang="fr-FR" dirty="0"/>
              <a:t>texte</a:t>
            </a:r>
          </a:p>
        </p:txBody>
      </p:sp>
      <p:sp>
        <p:nvSpPr>
          <p:cNvPr id="3" name="ZoneTexte 2">
            <a:extLst>
              <a:ext uri="{FF2B5EF4-FFF2-40B4-BE49-F238E27FC236}">
                <a16:creationId xmlns:a16="http://schemas.microsoft.com/office/drawing/2014/main" id="{A0B9A8D4-4B8D-8E16-014D-5221A6F218A3}"/>
              </a:ext>
            </a:extLst>
          </p:cNvPr>
          <p:cNvSpPr txBox="1"/>
          <p:nvPr userDrawn="1"/>
        </p:nvSpPr>
        <p:spPr>
          <a:xfrm>
            <a:off x="16626" y="1578009"/>
            <a:ext cx="735159" cy="307777"/>
          </a:xfrm>
          <a:prstGeom prst="rect">
            <a:avLst/>
          </a:prstGeom>
          <a:noFill/>
        </p:spPr>
        <p:txBody>
          <a:bodyPr wrap="square" rtlCol="0">
            <a:spAutoFit/>
          </a:bodyPr>
          <a:lstStyle/>
          <a:p>
            <a:pPr lvl="0" algn="l"/>
            <a:r>
              <a:rPr lang="fr-FR" sz="1400" dirty="0">
                <a:solidFill>
                  <a:schemeClr val="tx1">
                    <a:lumMod val="75000"/>
                    <a:lumOff val="25000"/>
                  </a:schemeClr>
                </a:solidFill>
                <a:latin typeface="The Bold Font" pitchFamily="2" charset="0"/>
              </a:rPr>
              <a:t>Matin</a:t>
            </a:r>
            <a:endParaRPr lang="fr-FR" sz="1400" dirty="0"/>
          </a:p>
        </p:txBody>
      </p:sp>
      <p:sp>
        <p:nvSpPr>
          <p:cNvPr id="6" name="ZoneTexte 5">
            <a:extLst>
              <a:ext uri="{FF2B5EF4-FFF2-40B4-BE49-F238E27FC236}">
                <a16:creationId xmlns:a16="http://schemas.microsoft.com/office/drawing/2014/main" id="{CBA36BE0-252F-0C6C-9CC0-F7734D05FEC3}"/>
              </a:ext>
            </a:extLst>
          </p:cNvPr>
          <p:cNvSpPr txBox="1"/>
          <p:nvPr userDrawn="1"/>
        </p:nvSpPr>
        <p:spPr>
          <a:xfrm>
            <a:off x="-137693" y="3958647"/>
            <a:ext cx="1393453" cy="307777"/>
          </a:xfrm>
          <a:prstGeom prst="rect">
            <a:avLst/>
          </a:prstGeom>
          <a:noFill/>
        </p:spPr>
        <p:txBody>
          <a:bodyPr wrap="square" rtlCol="0">
            <a:spAutoFit/>
          </a:bodyPr>
          <a:lstStyle/>
          <a:p>
            <a:pPr lvl="0" algn="ctr"/>
            <a:r>
              <a:rPr lang="fr-FR" sz="1400" dirty="0">
                <a:solidFill>
                  <a:schemeClr val="tx1">
                    <a:lumMod val="75000"/>
                    <a:lumOff val="25000"/>
                  </a:schemeClr>
                </a:solidFill>
                <a:latin typeface="The Bold Font" pitchFamily="2" charset="0"/>
              </a:rPr>
              <a:t>Après-midi</a:t>
            </a:r>
            <a:endParaRPr lang="fr-FR" sz="1400" dirty="0"/>
          </a:p>
        </p:txBody>
      </p:sp>
      <p:sp>
        <p:nvSpPr>
          <p:cNvPr id="10" name="Espace réservé du texte 21">
            <a:extLst>
              <a:ext uri="{FF2B5EF4-FFF2-40B4-BE49-F238E27FC236}">
                <a16:creationId xmlns:a16="http://schemas.microsoft.com/office/drawing/2014/main" id="{936CD8E5-D9EE-362C-CF27-0A011D98B627}"/>
              </a:ext>
            </a:extLst>
          </p:cNvPr>
          <p:cNvSpPr>
            <a:spLocks noGrp="1"/>
          </p:cNvSpPr>
          <p:nvPr>
            <p:ph type="body" sz="quarter" idx="25" hasCustomPrompt="1"/>
          </p:nvPr>
        </p:nvSpPr>
        <p:spPr>
          <a:xfrm>
            <a:off x="88436" y="4218629"/>
            <a:ext cx="1795800" cy="2150421"/>
          </a:xfrm>
          <a:prstGeom prst="rect">
            <a:avLst/>
          </a:prstGeom>
          <a:solidFill>
            <a:srgbClr val="FFFFFE">
              <a:alpha val="72941"/>
            </a:srgbClr>
          </a:solidFill>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19" name="Espace réservé du texte 21">
            <a:extLst>
              <a:ext uri="{FF2B5EF4-FFF2-40B4-BE49-F238E27FC236}">
                <a16:creationId xmlns:a16="http://schemas.microsoft.com/office/drawing/2014/main" id="{1374E4ED-52D1-1014-3C51-064CDA8DEBE9}"/>
              </a:ext>
            </a:extLst>
          </p:cNvPr>
          <p:cNvSpPr>
            <a:spLocks noGrp="1"/>
          </p:cNvSpPr>
          <p:nvPr>
            <p:ph type="body" sz="quarter" idx="26" hasCustomPrompt="1"/>
          </p:nvPr>
        </p:nvSpPr>
        <p:spPr>
          <a:xfrm>
            <a:off x="2015413" y="4213138"/>
            <a:ext cx="1875600" cy="2177150"/>
          </a:xfrm>
          <a:prstGeom prst="rect">
            <a:avLst/>
          </a:prstGeom>
          <a:solidFill>
            <a:srgbClr val="FFFFFE">
              <a:alpha val="72941"/>
            </a:srgbClr>
          </a:solidFill>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22" name="Espace réservé du texte 21">
            <a:extLst>
              <a:ext uri="{FF2B5EF4-FFF2-40B4-BE49-F238E27FC236}">
                <a16:creationId xmlns:a16="http://schemas.microsoft.com/office/drawing/2014/main" id="{1E495623-C4A1-3C7B-FC69-B323BECF443F}"/>
              </a:ext>
            </a:extLst>
          </p:cNvPr>
          <p:cNvSpPr>
            <a:spLocks noGrp="1"/>
          </p:cNvSpPr>
          <p:nvPr>
            <p:ph type="body" sz="quarter" idx="27" hasCustomPrompt="1"/>
          </p:nvPr>
        </p:nvSpPr>
        <p:spPr>
          <a:xfrm>
            <a:off x="4014636" y="4218629"/>
            <a:ext cx="1872000" cy="2188819"/>
          </a:xfrm>
          <a:prstGeom prst="rect">
            <a:avLst/>
          </a:prstGeom>
          <a:solidFill>
            <a:srgbClr val="FFFFFE">
              <a:alpha val="72941"/>
            </a:srgbClr>
          </a:solidFill>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23" name="Espace réservé du texte 21">
            <a:extLst>
              <a:ext uri="{FF2B5EF4-FFF2-40B4-BE49-F238E27FC236}">
                <a16:creationId xmlns:a16="http://schemas.microsoft.com/office/drawing/2014/main" id="{D9240312-00F3-7797-8FEC-3911BEAC4432}"/>
              </a:ext>
            </a:extLst>
          </p:cNvPr>
          <p:cNvSpPr>
            <a:spLocks noGrp="1"/>
          </p:cNvSpPr>
          <p:nvPr>
            <p:ph type="body" sz="quarter" idx="28" hasCustomPrompt="1"/>
          </p:nvPr>
        </p:nvSpPr>
        <p:spPr>
          <a:xfrm>
            <a:off x="8008715" y="1816604"/>
            <a:ext cx="1872000" cy="2188819"/>
          </a:xfrm>
          <a:prstGeom prst="rect">
            <a:avLst/>
          </a:prstGeom>
          <a:solidFill>
            <a:srgbClr val="FFFFFE">
              <a:alpha val="72941"/>
            </a:srgbClr>
          </a:solidFill>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24" name="Espace réservé du texte 21">
            <a:extLst>
              <a:ext uri="{FF2B5EF4-FFF2-40B4-BE49-F238E27FC236}">
                <a16:creationId xmlns:a16="http://schemas.microsoft.com/office/drawing/2014/main" id="{4703B6CA-8F18-B12C-93E1-9135FD3398FB}"/>
              </a:ext>
            </a:extLst>
          </p:cNvPr>
          <p:cNvSpPr>
            <a:spLocks noGrp="1"/>
          </p:cNvSpPr>
          <p:nvPr>
            <p:ph type="body" sz="quarter" idx="29" hasCustomPrompt="1"/>
          </p:nvPr>
        </p:nvSpPr>
        <p:spPr>
          <a:xfrm>
            <a:off x="6029100" y="1828273"/>
            <a:ext cx="1838952" cy="2177150"/>
          </a:xfrm>
          <a:prstGeom prst="rect">
            <a:avLst/>
          </a:prstGeom>
          <a:solidFill>
            <a:srgbClr val="FFFFFE">
              <a:alpha val="72941"/>
            </a:srgbClr>
          </a:solidFill>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32" name="Espace réservé du texte 21">
            <a:extLst>
              <a:ext uri="{FF2B5EF4-FFF2-40B4-BE49-F238E27FC236}">
                <a16:creationId xmlns:a16="http://schemas.microsoft.com/office/drawing/2014/main" id="{69D4CD6A-F3F2-8E9C-0CB5-3FC39090BD80}"/>
              </a:ext>
            </a:extLst>
          </p:cNvPr>
          <p:cNvSpPr>
            <a:spLocks noGrp="1"/>
          </p:cNvSpPr>
          <p:nvPr>
            <p:ph type="body" sz="quarter" idx="30" hasCustomPrompt="1"/>
          </p:nvPr>
        </p:nvSpPr>
        <p:spPr>
          <a:xfrm>
            <a:off x="6039612" y="4211979"/>
            <a:ext cx="1844964" cy="2170531"/>
          </a:xfrm>
          <a:prstGeom prst="rect">
            <a:avLst/>
          </a:prstGeom>
          <a:solidFill>
            <a:srgbClr val="FFFFFE">
              <a:alpha val="72941"/>
            </a:srgbClr>
          </a:solidFill>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33" name="Espace réservé du texte 21">
            <a:extLst>
              <a:ext uri="{FF2B5EF4-FFF2-40B4-BE49-F238E27FC236}">
                <a16:creationId xmlns:a16="http://schemas.microsoft.com/office/drawing/2014/main" id="{E96F11E4-328D-2197-E54E-954408FC51CD}"/>
              </a:ext>
            </a:extLst>
          </p:cNvPr>
          <p:cNvSpPr>
            <a:spLocks noGrp="1"/>
          </p:cNvSpPr>
          <p:nvPr>
            <p:ph type="body" sz="quarter" idx="31" hasCustomPrompt="1"/>
          </p:nvPr>
        </p:nvSpPr>
        <p:spPr>
          <a:xfrm>
            <a:off x="8029272" y="4211979"/>
            <a:ext cx="1872000" cy="2177151"/>
          </a:xfrm>
          <a:prstGeom prst="rect">
            <a:avLst/>
          </a:prstGeom>
          <a:solidFill>
            <a:srgbClr val="FFFFFE">
              <a:alpha val="72941"/>
            </a:srgbClr>
          </a:solidFill>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Tree>
    <p:extLst>
      <p:ext uri="{BB962C8B-B14F-4D97-AF65-F5344CB8AC3E}">
        <p14:creationId xmlns:p14="http://schemas.microsoft.com/office/powerpoint/2010/main" val="25431550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 jours (2)">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9AD41A3-2321-6E79-8EA0-940050C6D7C4}"/>
              </a:ext>
            </a:extLst>
          </p:cNvPr>
          <p:cNvSpPr/>
          <p:nvPr userDrawn="1"/>
        </p:nvSpPr>
        <p:spPr>
          <a:xfrm>
            <a:off x="8269471" y="1603013"/>
            <a:ext cx="1507136" cy="4720837"/>
          </a:xfrm>
          <a:prstGeom prst="rect">
            <a:avLst/>
          </a:prstGeom>
          <a:solidFill>
            <a:srgbClr val="98D1C8">
              <a:alpha val="34902"/>
            </a:srgb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p:txBody>
      </p:sp>
      <p:sp>
        <p:nvSpPr>
          <p:cNvPr id="13" name="Rectangle 12">
            <a:extLst>
              <a:ext uri="{FF2B5EF4-FFF2-40B4-BE49-F238E27FC236}">
                <a16:creationId xmlns:a16="http://schemas.microsoft.com/office/drawing/2014/main" id="{B05CEF12-60E1-B0FC-9B13-1C97AE894798}"/>
              </a:ext>
            </a:extLst>
          </p:cNvPr>
          <p:cNvSpPr/>
          <p:nvPr userDrawn="1"/>
        </p:nvSpPr>
        <p:spPr>
          <a:xfrm>
            <a:off x="126771" y="1249431"/>
            <a:ext cx="1560715" cy="5079600"/>
          </a:xfrm>
          <a:prstGeom prst="rect">
            <a:avLst/>
          </a:prstGeom>
          <a:solidFill>
            <a:schemeClr val="accent6">
              <a:lumMod val="20000"/>
              <a:lumOff val="80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p:txBody>
      </p:sp>
      <p:sp>
        <p:nvSpPr>
          <p:cNvPr id="14" name="Rectangle 13">
            <a:extLst>
              <a:ext uri="{FF2B5EF4-FFF2-40B4-BE49-F238E27FC236}">
                <a16:creationId xmlns:a16="http://schemas.microsoft.com/office/drawing/2014/main" id="{77085FF1-531A-2F13-DDDC-7D04D000C96C}"/>
              </a:ext>
            </a:extLst>
          </p:cNvPr>
          <p:cNvSpPr/>
          <p:nvPr userDrawn="1"/>
        </p:nvSpPr>
        <p:spPr>
          <a:xfrm>
            <a:off x="3416317" y="1236466"/>
            <a:ext cx="1511299" cy="5079600"/>
          </a:xfrm>
          <a:prstGeom prst="rect">
            <a:avLst/>
          </a:prstGeom>
          <a:solidFill>
            <a:schemeClr val="accent6">
              <a:lumMod val="20000"/>
              <a:lumOff val="80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a:ln>
                <a:solidFill>
                  <a:schemeClr val="bg1"/>
                </a:solidFill>
              </a:ln>
              <a:solidFill>
                <a:schemeClr val="tx1"/>
              </a:solidFill>
            </a:endParaRPr>
          </a:p>
          <a:p>
            <a:endParaRPr lang="fr-FR" b="1">
              <a:ln>
                <a:solidFill>
                  <a:schemeClr val="bg1"/>
                </a:solidFill>
              </a:ln>
              <a:solidFill>
                <a:schemeClr val="tx1"/>
              </a:solidFill>
            </a:endParaRPr>
          </a:p>
          <a:p>
            <a:endParaRPr lang="fr-FR" b="1">
              <a:ln>
                <a:solidFill>
                  <a:schemeClr val="bg1"/>
                </a:solidFill>
              </a:ln>
              <a:solidFill>
                <a:schemeClr val="tx1"/>
              </a:solidFill>
            </a:endParaRPr>
          </a:p>
          <a:p>
            <a:endParaRPr lang="fr-FR" b="1" dirty="0">
              <a:ln>
                <a:solidFill>
                  <a:schemeClr val="bg1"/>
                </a:solidFill>
              </a:ln>
              <a:solidFill>
                <a:schemeClr val="tx1"/>
              </a:solidFill>
            </a:endParaRPr>
          </a:p>
        </p:txBody>
      </p:sp>
      <p:sp>
        <p:nvSpPr>
          <p:cNvPr id="15" name="Rectangle 14">
            <a:extLst>
              <a:ext uri="{FF2B5EF4-FFF2-40B4-BE49-F238E27FC236}">
                <a16:creationId xmlns:a16="http://schemas.microsoft.com/office/drawing/2014/main" id="{4A24C6F5-6B50-5570-5B57-D68337F91B4A}"/>
              </a:ext>
            </a:extLst>
          </p:cNvPr>
          <p:cNvSpPr/>
          <p:nvPr userDrawn="1"/>
        </p:nvSpPr>
        <p:spPr>
          <a:xfrm>
            <a:off x="6645212" y="1595229"/>
            <a:ext cx="1507136" cy="4720837"/>
          </a:xfrm>
          <a:prstGeom prst="rect">
            <a:avLst/>
          </a:prstGeom>
          <a:solidFill>
            <a:schemeClr val="accent6">
              <a:lumMod val="20000"/>
              <a:lumOff val="80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p:txBody>
      </p:sp>
      <p:sp>
        <p:nvSpPr>
          <p:cNvPr id="16" name="Rectangle 15">
            <a:extLst>
              <a:ext uri="{FF2B5EF4-FFF2-40B4-BE49-F238E27FC236}">
                <a16:creationId xmlns:a16="http://schemas.microsoft.com/office/drawing/2014/main" id="{9CCE908D-D25C-EE63-AB8A-89503B93107B}"/>
              </a:ext>
            </a:extLst>
          </p:cNvPr>
          <p:cNvSpPr/>
          <p:nvPr userDrawn="1"/>
        </p:nvSpPr>
        <p:spPr>
          <a:xfrm>
            <a:off x="5029692" y="1224798"/>
            <a:ext cx="1507136" cy="5079600"/>
          </a:xfrm>
          <a:prstGeom prst="rect">
            <a:avLst/>
          </a:prstGeom>
          <a:solidFill>
            <a:srgbClr val="98D1C8">
              <a:alpha val="35000"/>
            </a:srgb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p:txBody>
      </p:sp>
      <p:sp>
        <p:nvSpPr>
          <p:cNvPr id="17" name="Rectangle 16">
            <a:extLst>
              <a:ext uri="{FF2B5EF4-FFF2-40B4-BE49-F238E27FC236}">
                <a16:creationId xmlns:a16="http://schemas.microsoft.com/office/drawing/2014/main" id="{2A9FEA9E-4BF7-5079-AF52-8B2E42A79062}"/>
              </a:ext>
            </a:extLst>
          </p:cNvPr>
          <p:cNvSpPr/>
          <p:nvPr userDrawn="1"/>
        </p:nvSpPr>
        <p:spPr>
          <a:xfrm>
            <a:off x="1800675" y="1236466"/>
            <a:ext cx="1511299" cy="5079600"/>
          </a:xfrm>
          <a:prstGeom prst="rect">
            <a:avLst/>
          </a:prstGeom>
          <a:solidFill>
            <a:srgbClr val="98D1C8">
              <a:alpha val="35000"/>
            </a:srgb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p:txBody>
      </p:sp>
      <p:sp>
        <p:nvSpPr>
          <p:cNvPr id="30" name="Espace réservé du texte 21"/>
          <p:cNvSpPr>
            <a:spLocks noGrp="1"/>
          </p:cNvSpPr>
          <p:nvPr>
            <p:ph type="body" sz="quarter" idx="12" hasCustomPrompt="1"/>
          </p:nvPr>
        </p:nvSpPr>
        <p:spPr>
          <a:xfrm>
            <a:off x="134391" y="1597114"/>
            <a:ext cx="1560210" cy="4730620"/>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42" name="Espace réservé du texte 21"/>
          <p:cNvSpPr>
            <a:spLocks noGrp="1"/>
          </p:cNvSpPr>
          <p:nvPr>
            <p:ph type="body" sz="quarter" idx="14" hasCustomPrompt="1"/>
          </p:nvPr>
        </p:nvSpPr>
        <p:spPr>
          <a:xfrm>
            <a:off x="3428831" y="1585445"/>
            <a:ext cx="1507136" cy="4730621"/>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43" name="Espace réservé du texte 21"/>
          <p:cNvSpPr>
            <a:spLocks noGrp="1"/>
          </p:cNvSpPr>
          <p:nvPr>
            <p:ph type="body" sz="quarter" idx="15" hasCustomPrompt="1"/>
          </p:nvPr>
        </p:nvSpPr>
        <p:spPr>
          <a:xfrm>
            <a:off x="5041365" y="1585445"/>
            <a:ext cx="1511299" cy="4730621"/>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44" name="Espace réservé du texte 21"/>
          <p:cNvSpPr>
            <a:spLocks noGrp="1"/>
          </p:cNvSpPr>
          <p:nvPr>
            <p:ph type="body" sz="quarter" idx="16" hasCustomPrompt="1"/>
          </p:nvPr>
        </p:nvSpPr>
        <p:spPr>
          <a:xfrm>
            <a:off x="6644848" y="1595229"/>
            <a:ext cx="1511299" cy="4732505"/>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21" name="Espace réservé du texte 21"/>
          <p:cNvSpPr>
            <a:spLocks noGrp="1"/>
          </p:cNvSpPr>
          <p:nvPr>
            <p:ph type="body" sz="quarter" idx="17" hasCustomPrompt="1"/>
          </p:nvPr>
        </p:nvSpPr>
        <p:spPr>
          <a:xfrm>
            <a:off x="1805398" y="1595229"/>
            <a:ext cx="1507784" cy="4732505"/>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5" name="Espace réservé du texte 4">
            <a:extLst>
              <a:ext uri="{FF2B5EF4-FFF2-40B4-BE49-F238E27FC236}">
                <a16:creationId xmlns:a16="http://schemas.microsoft.com/office/drawing/2014/main" id="{C2F995CF-02DF-4C6A-9DFC-63E4023EAE97}"/>
              </a:ext>
            </a:extLst>
          </p:cNvPr>
          <p:cNvSpPr>
            <a:spLocks noGrp="1"/>
          </p:cNvSpPr>
          <p:nvPr>
            <p:ph type="body" sz="quarter" idx="19" hasCustomPrompt="1"/>
          </p:nvPr>
        </p:nvSpPr>
        <p:spPr>
          <a:xfrm>
            <a:off x="0" y="113"/>
            <a:ext cx="9906000" cy="1162050"/>
          </a:xfrm>
          <a:prstGeom prst="rect">
            <a:avLst/>
          </a:prstGeom>
          <a:solidFill>
            <a:srgbClr val="D89F3F"/>
          </a:solidFill>
        </p:spPr>
        <p:txBody>
          <a:bodyPr anchor="ctr"/>
          <a:lstStyle>
            <a:lvl1pPr marL="0" indent="0">
              <a:buNone/>
              <a:defRPr sz="3800">
                <a:solidFill>
                  <a:schemeClr val="bg1"/>
                </a:solidFill>
                <a:latin typeface="The Bold Font" pitchFamily="2" charset="0"/>
              </a:defRPr>
            </a:lvl1pPr>
          </a:lstStyle>
          <a:p>
            <a:pPr lvl="0"/>
            <a:r>
              <a:rPr lang="fr-FR" dirty="0"/>
              <a:t>Dates</a:t>
            </a:r>
            <a:br>
              <a:rPr lang="fr-FR" dirty="0"/>
            </a:br>
            <a:r>
              <a:rPr lang="fr-FR" dirty="0"/>
              <a:t>Groupe</a:t>
            </a:r>
          </a:p>
        </p:txBody>
      </p:sp>
      <p:sp>
        <p:nvSpPr>
          <p:cNvPr id="7" name="Espace réservé du texte 6">
            <a:extLst>
              <a:ext uri="{FF2B5EF4-FFF2-40B4-BE49-F238E27FC236}">
                <a16:creationId xmlns:a16="http://schemas.microsoft.com/office/drawing/2014/main" id="{B24E2F2C-A331-9ADE-6B52-580054F02D38}"/>
              </a:ext>
            </a:extLst>
          </p:cNvPr>
          <p:cNvSpPr>
            <a:spLocks noGrp="1"/>
          </p:cNvSpPr>
          <p:nvPr>
            <p:ph type="body" sz="quarter" idx="20" hasCustomPrompt="1"/>
          </p:nvPr>
        </p:nvSpPr>
        <p:spPr>
          <a:xfrm>
            <a:off x="134391" y="1235229"/>
            <a:ext cx="1568931" cy="360363"/>
          </a:xfrm>
          <a:prstGeom prst="rect">
            <a:avLst/>
          </a:prstGeom>
          <a:solidFill>
            <a:srgbClr val="98D1C8"/>
          </a:solidFill>
        </p:spPr>
        <p:txBody>
          <a:bodyPr anchor="ctr"/>
          <a:lstStyle>
            <a:lvl1pPr marL="0" indent="0" algn="ctr">
              <a:buNone/>
              <a:defRPr sz="1600">
                <a:solidFill>
                  <a:schemeClr val="bg1"/>
                </a:solidFill>
                <a:latin typeface="The Bold Font" pitchFamily="2" charset="0"/>
              </a:defRPr>
            </a:lvl1pPr>
          </a:lstStyle>
          <a:p>
            <a:pPr lvl="0"/>
            <a:r>
              <a:rPr lang="fr-FR" dirty="0"/>
              <a:t>texte</a:t>
            </a:r>
          </a:p>
        </p:txBody>
      </p:sp>
      <p:sp>
        <p:nvSpPr>
          <p:cNvPr id="8" name="Espace réservé du texte 6">
            <a:extLst>
              <a:ext uri="{FF2B5EF4-FFF2-40B4-BE49-F238E27FC236}">
                <a16:creationId xmlns:a16="http://schemas.microsoft.com/office/drawing/2014/main" id="{CDAE15A3-FC43-DFBA-513C-4B3F7CE402F2}"/>
              </a:ext>
            </a:extLst>
          </p:cNvPr>
          <p:cNvSpPr>
            <a:spLocks noGrp="1"/>
          </p:cNvSpPr>
          <p:nvPr>
            <p:ph type="body" sz="quarter" idx="21" hasCustomPrompt="1"/>
          </p:nvPr>
        </p:nvSpPr>
        <p:spPr>
          <a:xfrm>
            <a:off x="1806457" y="1235229"/>
            <a:ext cx="1507784" cy="360363"/>
          </a:xfrm>
          <a:prstGeom prst="rect">
            <a:avLst/>
          </a:prstGeom>
          <a:solidFill>
            <a:srgbClr val="98D1C8"/>
          </a:solidFill>
        </p:spPr>
        <p:txBody>
          <a:bodyPr anchor="ctr"/>
          <a:lstStyle>
            <a:lvl1pPr marL="0" indent="0" algn="ctr">
              <a:buNone/>
              <a:defRPr sz="1600">
                <a:solidFill>
                  <a:schemeClr val="bg1"/>
                </a:solidFill>
                <a:latin typeface="The Bold Font" pitchFamily="2" charset="0"/>
              </a:defRPr>
            </a:lvl1pPr>
          </a:lstStyle>
          <a:p>
            <a:pPr lvl="0"/>
            <a:r>
              <a:rPr lang="fr-FR" dirty="0"/>
              <a:t>texte</a:t>
            </a:r>
          </a:p>
        </p:txBody>
      </p:sp>
      <p:sp>
        <p:nvSpPr>
          <p:cNvPr id="9" name="Espace réservé du texte 6">
            <a:extLst>
              <a:ext uri="{FF2B5EF4-FFF2-40B4-BE49-F238E27FC236}">
                <a16:creationId xmlns:a16="http://schemas.microsoft.com/office/drawing/2014/main" id="{57A6D0F7-9094-B7D4-4579-890DD0E7E149}"/>
              </a:ext>
            </a:extLst>
          </p:cNvPr>
          <p:cNvSpPr>
            <a:spLocks noGrp="1"/>
          </p:cNvSpPr>
          <p:nvPr>
            <p:ph type="body" sz="quarter" idx="22" hasCustomPrompt="1"/>
          </p:nvPr>
        </p:nvSpPr>
        <p:spPr>
          <a:xfrm>
            <a:off x="3419754" y="1235229"/>
            <a:ext cx="1515486" cy="360363"/>
          </a:xfrm>
          <a:prstGeom prst="rect">
            <a:avLst/>
          </a:prstGeom>
          <a:solidFill>
            <a:srgbClr val="98D1C8"/>
          </a:solidFill>
        </p:spPr>
        <p:txBody>
          <a:bodyPr anchor="ctr"/>
          <a:lstStyle>
            <a:lvl1pPr marL="0" indent="0" algn="ctr">
              <a:buNone/>
              <a:defRPr sz="1600">
                <a:solidFill>
                  <a:schemeClr val="bg1"/>
                </a:solidFill>
                <a:latin typeface="The Bold Font" pitchFamily="2" charset="0"/>
              </a:defRPr>
            </a:lvl1pPr>
          </a:lstStyle>
          <a:p>
            <a:pPr lvl="0"/>
            <a:r>
              <a:rPr lang="fr-FR" dirty="0"/>
              <a:t>texte</a:t>
            </a:r>
          </a:p>
        </p:txBody>
      </p:sp>
      <p:sp>
        <p:nvSpPr>
          <p:cNvPr id="11" name="Espace réservé du texte 6">
            <a:extLst>
              <a:ext uri="{FF2B5EF4-FFF2-40B4-BE49-F238E27FC236}">
                <a16:creationId xmlns:a16="http://schemas.microsoft.com/office/drawing/2014/main" id="{B148ACAF-74CF-A013-6503-594C1DA4380B}"/>
              </a:ext>
            </a:extLst>
          </p:cNvPr>
          <p:cNvSpPr>
            <a:spLocks noGrp="1"/>
          </p:cNvSpPr>
          <p:nvPr>
            <p:ph type="body" sz="quarter" idx="23" hasCustomPrompt="1"/>
          </p:nvPr>
        </p:nvSpPr>
        <p:spPr>
          <a:xfrm>
            <a:off x="5039823" y="1246897"/>
            <a:ext cx="1511300" cy="360363"/>
          </a:xfrm>
          <a:prstGeom prst="rect">
            <a:avLst/>
          </a:prstGeom>
          <a:solidFill>
            <a:srgbClr val="98D1C8"/>
          </a:solidFill>
        </p:spPr>
        <p:txBody>
          <a:bodyPr anchor="ctr"/>
          <a:lstStyle>
            <a:lvl1pPr marL="0" indent="0" algn="ctr">
              <a:buNone/>
              <a:defRPr sz="1600">
                <a:solidFill>
                  <a:schemeClr val="bg1"/>
                </a:solidFill>
                <a:latin typeface="The Bold Font" pitchFamily="2" charset="0"/>
              </a:defRPr>
            </a:lvl1pPr>
          </a:lstStyle>
          <a:p>
            <a:pPr lvl="0"/>
            <a:r>
              <a:rPr lang="fr-FR" dirty="0"/>
              <a:t>texte</a:t>
            </a:r>
          </a:p>
        </p:txBody>
      </p:sp>
      <p:sp>
        <p:nvSpPr>
          <p:cNvPr id="12" name="Espace réservé du texte 6">
            <a:extLst>
              <a:ext uri="{FF2B5EF4-FFF2-40B4-BE49-F238E27FC236}">
                <a16:creationId xmlns:a16="http://schemas.microsoft.com/office/drawing/2014/main" id="{3F563453-32B8-2EA0-1B83-F752D9BED80D}"/>
              </a:ext>
            </a:extLst>
          </p:cNvPr>
          <p:cNvSpPr>
            <a:spLocks noGrp="1"/>
          </p:cNvSpPr>
          <p:nvPr>
            <p:ph type="body" sz="quarter" idx="24" hasCustomPrompt="1"/>
          </p:nvPr>
        </p:nvSpPr>
        <p:spPr>
          <a:xfrm>
            <a:off x="6642225" y="1235229"/>
            <a:ext cx="1507137" cy="360363"/>
          </a:xfrm>
          <a:prstGeom prst="rect">
            <a:avLst/>
          </a:prstGeom>
          <a:solidFill>
            <a:srgbClr val="98D1C8"/>
          </a:solidFill>
        </p:spPr>
        <p:txBody>
          <a:bodyPr anchor="ctr"/>
          <a:lstStyle>
            <a:lvl1pPr marL="0" indent="0" algn="ctr">
              <a:buNone/>
              <a:defRPr sz="1600">
                <a:solidFill>
                  <a:schemeClr val="bg1"/>
                </a:solidFill>
                <a:latin typeface="The Bold Font" pitchFamily="2" charset="0"/>
              </a:defRPr>
            </a:lvl1pPr>
          </a:lstStyle>
          <a:p>
            <a:pPr lvl="0"/>
            <a:r>
              <a:rPr lang="fr-FR" dirty="0"/>
              <a:t>texte</a:t>
            </a:r>
          </a:p>
        </p:txBody>
      </p:sp>
      <p:sp>
        <p:nvSpPr>
          <p:cNvPr id="2" name="Espace réservé du texte 21">
            <a:extLst>
              <a:ext uri="{FF2B5EF4-FFF2-40B4-BE49-F238E27FC236}">
                <a16:creationId xmlns:a16="http://schemas.microsoft.com/office/drawing/2014/main" id="{60D652B7-AA5E-CD1E-E0E3-91FF285212B6}"/>
              </a:ext>
            </a:extLst>
          </p:cNvPr>
          <p:cNvSpPr>
            <a:spLocks noGrp="1"/>
          </p:cNvSpPr>
          <p:nvPr>
            <p:ph type="body" sz="quarter" idx="25" hasCustomPrompt="1"/>
          </p:nvPr>
        </p:nvSpPr>
        <p:spPr>
          <a:xfrm>
            <a:off x="8260731" y="1594866"/>
            <a:ext cx="1523698" cy="4732505"/>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3" name="Espace réservé du texte 6">
            <a:extLst>
              <a:ext uri="{FF2B5EF4-FFF2-40B4-BE49-F238E27FC236}">
                <a16:creationId xmlns:a16="http://schemas.microsoft.com/office/drawing/2014/main" id="{2CED94EA-AD49-0790-D75F-8E1C15FCD466}"/>
              </a:ext>
            </a:extLst>
          </p:cNvPr>
          <p:cNvSpPr>
            <a:spLocks noGrp="1"/>
          </p:cNvSpPr>
          <p:nvPr>
            <p:ph type="body" sz="quarter" idx="26" hasCustomPrompt="1"/>
          </p:nvPr>
        </p:nvSpPr>
        <p:spPr>
          <a:xfrm>
            <a:off x="8266906" y="1234866"/>
            <a:ext cx="1517524" cy="360363"/>
          </a:xfrm>
          <a:prstGeom prst="rect">
            <a:avLst/>
          </a:prstGeom>
          <a:solidFill>
            <a:srgbClr val="98D1C8"/>
          </a:solidFill>
        </p:spPr>
        <p:txBody>
          <a:bodyPr anchor="ctr"/>
          <a:lstStyle>
            <a:lvl1pPr marL="0" indent="0" algn="ctr">
              <a:buNone/>
              <a:defRPr sz="1600">
                <a:solidFill>
                  <a:schemeClr val="bg1"/>
                </a:solidFill>
                <a:latin typeface="The Bold Font" pitchFamily="2" charset="0"/>
              </a:defRPr>
            </a:lvl1pPr>
          </a:lstStyle>
          <a:p>
            <a:pPr lvl="0"/>
            <a:r>
              <a:rPr lang="fr-FR" dirty="0"/>
              <a:t>texte</a:t>
            </a:r>
          </a:p>
        </p:txBody>
      </p:sp>
    </p:spTree>
    <p:extLst>
      <p:ext uri="{BB962C8B-B14F-4D97-AF65-F5344CB8AC3E}">
        <p14:creationId xmlns:p14="http://schemas.microsoft.com/office/powerpoint/2010/main" val="56085667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5 jours (8)">
    <p:spTree>
      <p:nvGrpSpPr>
        <p:cNvPr id="1" name=""/>
        <p:cNvGrpSpPr/>
        <p:nvPr/>
      </p:nvGrpSpPr>
      <p:grpSpPr>
        <a:xfrm>
          <a:off x="0" y="0"/>
          <a:ext cx="0" cy="0"/>
          <a:chOff x="0" y="0"/>
          <a:chExt cx="0" cy="0"/>
        </a:xfrm>
      </p:grpSpPr>
      <p:sp>
        <p:nvSpPr>
          <p:cNvPr id="18" name="Titre 17"/>
          <p:cNvSpPr>
            <a:spLocks noGrp="1"/>
          </p:cNvSpPr>
          <p:nvPr>
            <p:ph type="title" hasCustomPrompt="1"/>
          </p:nvPr>
        </p:nvSpPr>
        <p:spPr>
          <a:xfrm>
            <a:off x="0" y="-1"/>
            <a:ext cx="9915458" cy="1080000"/>
          </a:xfrm>
          <a:prstGeom prst="rect">
            <a:avLst/>
          </a:prstGeom>
          <a:solidFill>
            <a:srgbClr val="2A7387"/>
          </a:solidFill>
          <a:effectLst/>
        </p:spPr>
        <p:txBody>
          <a:bodyPr anchor="ctr">
            <a:noAutofit/>
          </a:bodyPr>
          <a:lstStyle>
            <a:lvl1pPr algn="l">
              <a:defRPr sz="4000" kern="1200" cap="all" spc="100" normalizeH="0" baseline="0">
                <a:solidFill>
                  <a:srgbClr val="FFFFFF"/>
                </a:solidFill>
                <a:latin typeface="The Bold Font" pitchFamily="2" charset="0"/>
                <a:cs typeface="The Bold Font" pitchFamily="2" charset="0"/>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lang="fr-FR" dirty="0"/>
              <a:t>Dates</a:t>
            </a:r>
            <a:br>
              <a:rPr lang="fr-FR" dirty="0"/>
            </a:br>
            <a:r>
              <a:rPr lang="fr-FR" dirty="0"/>
              <a:t>Groupe</a:t>
            </a:r>
          </a:p>
        </p:txBody>
      </p:sp>
      <p:sp>
        <p:nvSpPr>
          <p:cNvPr id="22" name="Espace réservé du texte 21"/>
          <p:cNvSpPr>
            <a:spLocks noGrp="1"/>
          </p:cNvSpPr>
          <p:nvPr>
            <p:ph type="body" sz="quarter" idx="10"/>
          </p:nvPr>
        </p:nvSpPr>
        <p:spPr>
          <a:xfrm>
            <a:off x="-14942" y="1079999"/>
            <a:ext cx="9930400" cy="451506"/>
          </a:xfrm>
          <a:prstGeom prst="rect">
            <a:avLst/>
          </a:prstGeom>
          <a:solidFill>
            <a:srgbClr val="98D1C8"/>
          </a:solidFill>
        </p:spPr>
        <p:txBody>
          <a:bodyPr>
            <a:normAutofit/>
          </a:bodyPr>
          <a:lstStyle>
            <a:lvl1pPr marL="0" indent="0">
              <a:buNone/>
              <a:defRPr sz="2400" cap="none" baseline="0">
                <a:solidFill>
                  <a:schemeClr val="bg1"/>
                </a:solidFill>
                <a:latin typeface="The Bold Font" pitchFamily="2" charset="0"/>
                <a:ea typeface="Roboto" pitchFamily="2" charset="0"/>
              </a:defRPr>
            </a:lvl1pPr>
          </a:lstStyle>
          <a:p>
            <a:pPr lvl="0"/>
            <a:endParaRPr lang="fr-FR" dirty="0"/>
          </a:p>
        </p:txBody>
      </p:sp>
      <p:sp>
        <p:nvSpPr>
          <p:cNvPr id="20" name="Espace réservé du texte 21">
            <a:extLst>
              <a:ext uri="{FF2B5EF4-FFF2-40B4-BE49-F238E27FC236}">
                <a16:creationId xmlns:a16="http://schemas.microsoft.com/office/drawing/2014/main" id="{5F574703-4856-F003-0553-16EDB3818E6E}"/>
              </a:ext>
            </a:extLst>
          </p:cNvPr>
          <p:cNvSpPr>
            <a:spLocks noGrp="1"/>
          </p:cNvSpPr>
          <p:nvPr>
            <p:ph type="body" sz="quarter" idx="14" hasCustomPrompt="1"/>
          </p:nvPr>
        </p:nvSpPr>
        <p:spPr>
          <a:xfrm>
            <a:off x="2061236" y="2062534"/>
            <a:ext cx="1782617" cy="4199721"/>
          </a:xfrm>
          <a:prstGeom prst="rect">
            <a:avLst/>
          </a:prstGeom>
          <a:solidFill>
            <a:srgbClr val="FFFFFE">
              <a:alpha val="70980"/>
            </a:srgbClr>
          </a:solidFill>
        </p:spPr>
        <p:txBody>
          <a:bodyPr anchor="ctr">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600" cap="none" baseline="0">
                <a:latin typeface="Roboto" pitchFamily="2" charset="0"/>
                <a:ea typeface="Roboto" pitchFamily="2" charset="0"/>
              </a:defRPr>
            </a:lvl1pPr>
          </a:lstStyle>
          <a:p>
            <a:pPr lvl="0"/>
            <a:r>
              <a:rPr lang="fr-FR" dirty="0"/>
              <a:t>Programme de la journée</a:t>
            </a:r>
          </a:p>
        </p:txBody>
      </p:sp>
      <p:sp>
        <p:nvSpPr>
          <p:cNvPr id="26" name="Espace réservé du texte 25">
            <a:extLst>
              <a:ext uri="{FF2B5EF4-FFF2-40B4-BE49-F238E27FC236}">
                <a16:creationId xmlns:a16="http://schemas.microsoft.com/office/drawing/2014/main" id="{12761516-BEB7-A5B6-3206-7740C2553F58}"/>
              </a:ext>
            </a:extLst>
          </p:cNvPr>
          <p:cNvSpPr>
            <a:spLocks noGrp="1"/>
          </p:cNvSpPr>
          <p:nvPr>
            <p:ph type="body" sz="quarter" idx="19" hasCustomPrompt="1"/>
          </p:nvPr>
        </p:nvSpPr>
        <p:spPr>
          <a:xfrm>
            <a:off x="2061236" y="1694842"/>
            <a:ext cx="1778992" cy="361950"/>
          </a:xfrm>
          <a:prstGeom prst="rect">
            <a:avLst/>
          </a:prstGeom>
          <a:solidFill>
            <a:srgbClr val="D89F3F"/>
          </a:solidFill>
        </p:spPr>
        <p:txBody>
          <a:bodyPr/>
          <a:lstStyle>
            <a:lvl1pPr marL="0" indent="0" algn="ctr">
              <a:buNone/>
              <a:defRPr sz="1600">
                <a:solidFill>
                  <a:schemeClr val="bg1"/>
                </a:solidFill>
                <a:latin typeface="The Bold Font" pitchFamily="2" charset="0"/>
              </a:defRPr>
            </a:lvl1pPr>
          </a:lstStyle>
          <a:p>
            <a:pPr lvl="0"/>
            <a:r>
              <a:rPr lang="fr-FR" dirty="0"/>
              <a:t>Texte</a:t>
            </a:r>
          </a:p>
        </p:txBody>
      </p:sp>
      <p:sp>
        <p:nvSpPr>
          <p:cNvPr id="28" name="Espace réservé du texte 25">
            <a:extLst>
              <a:ext uri="{FF2B5EF4-FFF2-40B4-BE49-F238E27FC236}">
                <a16:creationId xmlns:a16="http://schemas.microsoft.com/office/drawing/2014/main" id="{0A27022E-DF2B-EB20-D3B5-8EFAB9162076}"/>
              </a:ext>
            </a:extLst>
          </p:cNvPr>
          <p:cNvSpPr>
            <a:spLocks noGrp="1"/>
          </p:cNvSpPr>
          <p:nvPr>
            <p:ph type="body" sz="quarter" idx="20" hasCustomPrompt="1"/>
          </p:nvPr>
        </p:nvSpPr>
        <p:spPr>
          <a:xfrm>
            <a:off x="91890" y="1705056"/>
            <a:ext cx="1794485" cy="349314"/>
          </a:xfrm>
          <a:prstGeom prst="rect">
            <a:avLst/>
          </a:prstGeom>
          <a:solidFill>
            <a:srgbClr val="D89F3F"/>
          </a:solidFill>
        </p:spPr>
        <p:txBody>
          <a:bodyPr/>
          <a:lstStyle>
            <a:lvl1pPr marL="0" indent="0" algn="ctr">
              <a:buNone/>
              <a:defRPr sz="1600">
                <a:solidFill>
                  <a:schemeClr val="bg1"/>
                </a:solidFill>
                <a:latin typeface="The Bold Font" pitchFamily="2" charset="0"/>
              </a:defRPr>
            </a:lvl1pPr>
          </a:lstStyle>
          <a:p>
            <a:pPr lvl="0"/>
            <a:r>
              <a:rPr lang="fr-FR" dirty="0"/>
              <a:t>Texte</a:t>
            </a:r>
          </a:p>
        </p:txBody>
      </p:sp>
      <p:sp>
        <p:nvSpPr>
          <p:cNvPr id="31" name="Espace réservé du texte 25">
            <a:extLst>
              <a:ext uri="{FF2B5EF4-FFF2-40B4-BE49-F238E27FC236}">
                <a16:creationId xmlns:a16="http://schemas.microsoft.com/office/drawing/2014/main" id="{0A461024-3BE1-0E4A-876B-91B397B632A7}"/>
              </a:ext>
            </a:extLst>
          </p:cNvPr>
          <p:cNvSpPr>
            <a:spLocks noGrp="1"/>
          </p:cNvSpPr>
          <p:nvPr>
            <p:ph type="body" sz="quarter" idx="21" hasCustomPrompt="1"/>
          </p:nvPr>
        </p:nvSpPr>
        <p:spPr>
          <a:xfrm>
            <a:off x="4021214" y="1700584"/>
            <a:ext cx="1778992" cy="350466"/>
          </a:xfrm>
          <a:prstGeom prst="rect">
            <a:avLst/>
          </a:prstGeom>
          <a:solidFill>
            <a:srgbClr val="D89F3F"/>
          </a:solidFill>
        </p:spPr>
        <p:txBody>
          <a:bodyPr/>
          <a:lstStyle>
            <a:lvl1pPr marL="0" indent="0" algn="ctr">
              <a:buNone/>
              <a:defRPr sz="1600">
                <a:solidFill>
                  <a:schemeClr val="bg1"/>
                </a:solidFill>
                <a:latin typeface="The Bold Font" pitchFamily="2" charset="0"/>
              </a:defRPr>
            </a:lvl1pPr>
          </a:lstStyle>
          <a:p>
            <a:pPr lvl="0"/>
            <a:r>
              <a:rPr lang="fr-FR" dirty="0"/>
              <a:t>Texte</a:t>
            </a:r>
          </a:p>
        </p:txBody>
      </p:sp>
      <p:sp>
        <p:nvSpPr>
          <p:cNvPr id="32" name="Espace réservé du texte 25">
            <a:extLst>
              <a:ext uri="{FF2B5EF4-FFF2-40B4-BE49-F238E27FC236}">
                <a16:creationId xmlns:a16="http://schemas.microsoft.com/office/drawing/2014/main" id="{22E54944-4ACF-44D2-C67F-17BBCB8018AF}"/>
              </a:ext>
            </a:extLst>
          </p:cNvPr>
          <p:cNvSpPr>
            <a:spLocks noGrp="1"/>
          </p:cNvSpPr>
          <p:nvPr>
            <p:ph type="body" sz="quarter" idx="22" hasCustomPrompt="1"/>
          </p:nvPr>
        </p:nvSpPr>
        <p:spPr>
          <a:xfrm>
            <a:off x="6007041" y="1694842"/>
            <a:ext cx="1778992" cy="361950"/>
          </a:xfrm>
          <a:prstGeom prst="rect">
            <a:avLst/>
          </a:prstGeom>
          <a:solidFill>
            <a:srgbClr val="D89F3F"/>
          </a:solidFill>
        </p:spPr>
        <p:txBody>
          <a:bodyPr/>
          <a:lstStyle>
            <a:lvl1pPr marL="0" indent="0" algn="ctr">
              <a:buNone/>
              <a:defRPr sz="1600">
                <a:solidFill>
                  <a:schemeClr val="bg1"/>
                </a:solidFill>
                <a:latin typeface="The Bold Font" pitchFamily="2" charset="0"/>
              </a:defRPr>
            </a:lvl1pPr>
          </a:lstStyle>
          <a:p>
            <a:pPr lvl="0"/>
            <a:r>
              <a:rPr lang="fr-FR" dirty="0"/>
              <a:t>Texte</a:t>
            </a:r>
          </a:p>
        </p:txBody>
      </p:sp>
      <p:sp>
        <p:nvSpPr>
          <p:cNvPr id="3" name="Espace réservé du texte 21">
            <a:extLst>
              <a:ext uri="{FF2B5EF4-FFF2-40B4-BE49-F238E27FC236}">
                <a16:creationId xmlns:a16="http://schemas.microsoft.com/office/drawing/2014/main" id="{CCB9C136-4587-E960-3842-3DB77E0F17C8}"/>
              </a:ext>
            </a:extLst>
          </p:cNvPr>
          <p:cNvSpPr>
            <a:spLocks noGrp="1"/>
          </p:cNvSpPr>
          <p:nvPr>
            <p:ph type="body" sz="quarter" idx="23" hasCustomPrompt="1"/>
          </p:nvPr>
        </p:nvSpPr>
        <p:spPr>
          <a:xfrm>
            <a:off x="101258" y="2062534"/>
            <a:ext cx="1782617" cy="4199721"/>
          </a:xfrm>
          <a:prstGeom prst="rect">
            <a:avLst/>
          </a:prstGeom>
          <a:solidFill>
            <a:srgbClr val="FFFFFE">
              <a:alpha val="70980"/>
            </a:srgbClr>
          </a:solidFill>
        </p:spPr>
        <p:txBody>
          <a:bodyPr anchor="ctr">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600" cap="none" baseline="0">
                <a:latin typeface="Roboto" pitchFamily="2" charset="0"/>
                <a:ea typeface="Roboto" pitchFamily="2" charset="0"/>
              </a:defRPr>
            </a:lvl1pPr>
          </a:lstStyle>
          <a:p>
            <a:pPr lvl="0"/>
            <a:r>
              <a:rPr lang="fr-FR" dirty="0"/>
              <a:t>Programme de la journée</a:t>
            </a:r>
          </a:p>
        </p:txBody>
      </p:sp>
      <p:sp>
        <p:nvSpPr>
          <p:cNvPr id="4" name="Espace réservé du texte 21">
            <a:extLst>
              <a:ext uri="{FF2B5EF4-FFF2-40B4-BE49-F238E27FC236}">
                <a16:creationId xmlns:a16="http://schemas.microsoft.com/office/drawing/2014/main" id="{69CB9646-4A45-5E8E-A698-BC873CE8BE68}"/>
              </a:ext>
            </a:extLst>
          </p:cNvPr>
          <p:cNvSpPr>
            <a:spLocks noGrp="1"/>
          </p:cNvSpPr>
          <p:nvPr>
            <p:ph type="body" sz="quarter" idx="24" hasCustomPrompt="1"/>
          </p:nvPr>
        </p:nvSpPr>
        <p:spPr>
          <a:xfrm>
            <a:off x="4021214" y="2062534"/>
            <a:ext cx="1782617" cy="4199721"/>
          </a:xfrm>
          <a:prstGeom prst="rect">
            <a:avLst/>
          </a:prstGeom>
          <a:solidFill>
            <a:srgbClr val="FFFFFE">
              <a:alpha val="70980"/>
            </a:srgbClr>
          </a:solidFill>
        </p:spPr>
        <p:txBody>
          <a:bodyPr anchor="ctr">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600" cap="none" baseline="0">
                <a:latin typeface="Roboto" pitchFamily="2" charset="0"/>
                <a:ea typeface="Roboto" pitchFamily="2" charset="0"/>
              </a:defRPr>
            </a:lvl1pPr>
          </a:lstStyle>
          <a:p>
            <a:pPr lvl="0"/>
            <a:r>
              <a:rPr lang="fr-FR" dirty="0"/>
              <a:t>Programme de la journée</a:t>
            </a:r>
          </a:p>
        </p:txBody>
      </p:sp>
      <p:sp>
        <p:nvSpPr>
          <p:cNvPr id="5" name="Espace réservé du texte 21">
            <a:extLst>
              <a:ext uri="{FF2B5EF4-FFF2-40B4-BE49-F238E27FC236}">
                <a16:creationId xmlns:a16="http://schemas.microsoft.com/office/drawing/2014/main" id="{BAD94DE3-3584-8B5E-4D3B-AFE0A30F718D}"/>
              </a:ext>
            </a:extLst>
          </p:cNvPr>
          <p:cNvSpPr>
            <a:spLocks noGrp="1"/>
          </p:cNvSpPr>
          <p:nvPr>
            <p:ph type="body" sz="quarter" idx="25" hasCustomPrompt="1"/>
          </p:nvPr>
        </p:nvSpPr>
        <p:spPr>
          <a:xfrm>
            <a:off x="6007040" y="2062534"/>
            <a:ext cx="1782617" cy="4199721"/>
          </a:xfrm>
          <a:prstGeom prst="rect">
            <a:avLst/>
          </a:prstGeom>
          <a:solidFill>
            <a:srgbClr val="FFFFFE">
              <a:alpha val="70980"/>
            </a:srgbClr>
          </a:solidFill>
        </p:spPr>
        <p:txBody>
          <a:bodyPr anchor="ctr">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600" cap="none" baseline="0">
                <a:latin typeface="Roboto" pitchFamily="2" charset="0"/>
                <a:ea typeface="Roboto" pitchFamily="2" charset="0"/>
              </a:defRPr>
            </a:lvl1pPr>
          </a:lstStyle>
          <a:p>
            <a:pPr lvl="0"/>
            <a:r>
              <a:rPr lang="fr-FR" dirty="0"/>
              <a:t>Programme de la journée</a:t>
            </a:r>
          </a:p>
        </p:txBody>
      </p:sp>
      <p:sp>
        <p:nvSpPr>
          <p:cNvPr id="6" name="Espace réservé du texte 21">
            <a:extLst>
              <a:ext uri="{FF2B5EF4-FFF2-40B4-BE49-F238E27FC236}">
                <a16:creationId xmlns:a16="http://schemas.microsoft.com/office/drawing/2014/main" id="{9375E64C-BA69-CF57-E9E9-E299717C5EAF}"/>
              </a:ext>
            </a:extLst>
          </p:cNvPr>
          <p:cNvSpPr>
            <a:spLocks noGrp="1"/>
          </p:cNvSpPr>
          <p:nvPr>
            <p:ph type="body" sz="quarter" idx="26" hasCustomPrompt="1"/>
          </p:nvPr>
        </p:nvSpPr>
        <p:spPr>
          <a:xfrm>
            <a:off x="7950988" y="2062534"/>
            <a:ext cx="1782617" cy="4199721"/>
          </a:xfrm>
          <a:prstGeom prst="rect">
            <a:avLst/>
          </a:prstGeom>
          <a:solidFill>
            <a:srgbClr val="FFFFFE">
              <a:alpha val="70980"/>
            </a:srgbClr>
          </a:solidFill>
        </p:spPr>
        <p:txBody>
          <a:bodyPr anchor="ctr">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600" cap="none" baseline="0">
                <a:latin typeface="Roboto" pitchFamily="2" charset="0"/>
                <a:ea typeface="Roboto" pitchFamily="2" charset="0"/>
              </a:defRPr>
            </a:lvl1pPr>
          </a:lstStyle>
          <a:p>
            <a:pPr lvl="0"/>
            <a:r>
              <a:rPr lang="fr-FR" dirty="0"/>
              <a:t>Programme de la journée</a:t>
            </a:r>
          </a:p>
        </p:txBody>
      </p:sp>
      <p:sp>
        <p:nvSpPr>
          <p:cNvPr id="7" name="Espace réservé du texte 25">
            <a:extLst>
              <a:ext uri="{FF2B5EF4-FFF2-40B4-BE49-F238E27FC236}">
                <a16:creationId xmlns:a16="http://schemas.microsoft.com/office/drawing/2014/main" id="{1ADBFEE9-FFA5-1A29-BB47-3CFFA825C5C2}"/>
              </a:ext>
            </a:extLst>
          </p:cNvPr>
          <p:cNvSpPr>
            <a:spLocks noGrp="1"/>
          </p:cNvSpPr>
          <p:nvPr>
            <p:ph type="body" sz="quarter" idx="27" hasCustomPrompt="1"/>
          </p:nvPr>
        </p:nvSpPr>
        <p:spPr>
          <a:xfrm>
            <a:off x="7954613" y="1689100"/>
            <a:ext cx="1778992" cy="361950"/>
          </a:xfrm>
          <a:prstGeom prst="rect">
            <a:avLst/>
          </a:prstGeom>
          <a:solidFill>
            <a:srgbClr val="D89F3F"/>
          </a:solidFill>
        </p:spPr>
        <p:txBody>
          <a:bodyPr/>
          <a:lstStyle>
            <a:lvl1pPr marL="0" indent="0" algn="ctr">
              <a:buNone/>
              <a:defRPr sz="1600">
                <a:solidFill>
                  <a:schemeClr val="bg1"/>
                </a:solidFill>
                <a:latin typeface="The Bold Font" pitchFamily="2" charset="0"/>
              </a:defRPr>
            </a:lvl1pPr>
          </a:lstStyle>
          <a:p>
            <a:pPr lvl="0"/>
            <a:r>
              <a:rPr lang="fr-FR" dirty="0"/>
              <a:t>Texte</a:t>
            </a:r>
          </a:p>
        </p:txBody>
      </p:sp>
    </p:spTree>
    <p:extLst>
      <p:ext uri="{BB962C8B-B14F-4D97-AF65-F5344CB8AC3E}">
        <p14:creationId xmlns:p14="http://schemas.microsoft.com/office/powerpoint/2010/main" val="96680755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8_5 jours">
    <p:spTree>
      <p:nvGrpSpPr>
        <p:cNvPr id="1" name=""/>
        <p:cNvGrpSpPr/>
        <p:nvPr/>
      </p:nvGrpSpPr>
      <p:grpSpPr>
        <a:xfrm>
          <a:off x="0" y="0"/>
          <a:ext cx="0" cy="0"/>
          <a:chOff x="0" y="0"/>
          <a:chExt cx="0" cy="0"/>
        </a:xfrm>
      </p:grpSpPr>
      <p:sp>
        <p:nvSpPr>
          <p:cNvPr id="30" name="Espace réservé du texte 21"/>
          <p:cNvSpPr>
            <a:spLocks noGrp="1"/>
          </p:cNvSpPr>
          <p:nvPr>
            <p:ph type="body" sz="quarter" idx="12" hasCustomPrompt="1"/>
          </p:nvPr>
        </p:nvSpPr>
        <p:spPr>
          <a:xfrm>
            <a:off x="76200" y="1835655"/>
            <a:ext cx="1795800" cy="2150421"/>
          </a:xfrm>
          <a:prstGeom prst="rect">
            <a:avLst/>
          </a:prstGeom>
          <a:solidFill>
            <a:srgbClr val="FFFFFE">
              <a:alpha val="72941"/>
            </a:srgbClr>
          </a:solidFill>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42" name="Espace réservé du texte 21"/>
          <p:cNvSpPr>
            <a:spLocks noGrp="1"/>
          </p:cNvSpPr>
          <p:nvPr>
            <p:ph type="body" sz="quarter" idx="14" hasCustomPrompt="1"/>
          </p:nvPr>
        </p:nvSpPr>
        <p:spPr>
          <a:xfrm>
            <a:off x="4021163" y="1823987"/>
            <a:ext cx="1872000" cy="2188819"/>
          </a:xfrm>
          <a:prstGeom prst="rect">
            <a:avLst/>
          </a:prstGeom>
          <a:solidFill>
            <a:srgbClr val="FFFFFE">
              <a:alpha val="72941"/>
            </a:srgbClr>
          </a:solidFill>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21" name="Espace réservé du texte 21"/>
          <p:cNvSpPr>
            <a:spLocks noGrp="1"/>
          </p:cNvSpPr>
          <p:nvPr>
            <p:ph type="body" sz="quarter" idx="17" hasCustomPrompt="1"/>
          </p:nvPr>
        </p:nvSpPr>
        <p:spPr>
          <a:xfrm>
            <a:off x="2004900" y="1835656"/>
            <a:ext cx="1875600" cy="2177150"/>
          </a:xfrm>
          <a:prstGeom prst="rect">
            <a:avLst/>
          </a:prstGeom>
          <a:solidFill>
            <a:srgbClr val="FFFFFE">
              <a:alpha val="72941"/>
            </a:srgbClr>
          </a:solidFill>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5" name="Espace réservé du texte 4">
            <a:extLst>
              <a:ext uri="{FF2B5EF4-FFF2-40B4-BE49-F238E27FC236}">
                <a16:creationId xmlns:a16="http://schemas.microsoft.com/office/drawing/2014/main" id="{C2F995CF-02DF-4C6A-9DFC-63E4023EAE97}"/>
              </a:ext>
            </a:extLst>
          </p:cNvPr>
          <p:cNvSpPr>
            <a:spLocks noGrp="1"/>
          </p:cNvSpPr>
          <p:nvPr>
            <p:ph type="body" sz="quarter" idx="19" hasCustomPrompt="1"/>
          </p:nvPr>
        </p:nvSpPr>
        <p:spPr>
          <a:xfrm>
            <a:off x="0" y="113"/>
            <a:ext cx="9906000" cy="1162050"/>
          </a:xfrm>
          <a:prstGeom prst="rect">
            <a:avLst/>
          </a:prstGeom>
          <a:solidFill>
            <a:srgbClr val="98D1C8"/>
          </a:solidFill>
        </p:spPr>
        <p:txBody>
          <a:bodyPr anchor="ctr"/>
          <a:lstStyle>
            <a:lvl1pPr marL="0" indent="0">
              <a:buNone/>
              <a:defRPr sz="3800">
                <a:solidFill>
                  <a:schemeClr val="bg1"/>
                </a:solidFill>
                <a:latin typeface="The Bold Font" pitchFamily="2" charset="0"/>
              </a:defRPr>
            </a:lvl1pPr>
          </a:lstStyle>
          <a:p>
            <a:pPr lvl="0"/>
            <a:r>
              <a:rPr lang="fr-FR" dirty="0"/>
              <a:t>Dates</a:t>
            </a:r>
            <a:br>
              <a:rPr lang="fr-FR" dirty="0"/>
            </a:br>
            <a:r>
              <a:rPr lang="fr-FR" dirty="0"/>
              <a:t>Groupe</a:t>
            </a:r>
          </a:p>
        </p:txBody>
      </p:sp>
      <p:sp>
        <p:nvSpPr>
          <p:cNvPr id="7" name="Espace réservé du texte 6">
            <a:extLst>
              <a:ext uri="{FF2B5EF4-FFF2-40B4-BE49-F238E27FC236}">
                <a16:creationId xmlns:a16="http://schemas.microsoft.com/office/drawing/2014/main" id="{B24E2F2C-A331-9ADE-6B52-580054F02D38}"/>
              </a:ext>
            </a:extLst>
          </p:cNvPr>
          <p:cNvSpPr>
            <a:spLocks noGrp="1"/>
          </p:cNvSpPr>
          <p:nvPr>
            <p:ph type="body" sz="quarter" idx="20" hasCustomPrompt="1"/>
          </p:nvPr>
        </p:nvSpPr>
        <p:spPr>
          <a:xfrm>
            <a:off x="76200" y="1235229"/>
            <a:ext cx="1794638" cy="360363"/>
          </a:xfrm>
          <a:prstGeom prst="rect">
            <a:avLst/>
          </a:prstGeom>
          <a:solidFill>
            <a:srgbClr val="2A7387"/>
          </a:solidFill>
        </p:spPr>
        <p:txBody>
          <a:bodyPr anchor="ctr"/>
          <a:lstStyle>
            <a:lvl1pPr marL="0" indent="0" algn="ctr">
              <a:buNone/>
              <a:defRPr sz="1600">
                <a:solidFill>
                  <a:schemeClr val="bg1"/>
                </a:solidFill>
                <a:latin typeface="The Bold Font" pitchFamily="2" charset="0"/>
              </a:defRPr>
            </a:lvl1pPr>
          </a:lstStyle>
          <a:p>
            <a:pPr lvl="0"/>
            <a:r>
              <a:rPr lang="fr-FR" dirty="0"/>
              <a:t>texte</a:t>
            </a:r>
          </a:p>
        </p:txBody>
      </p:sp>
      <p:sp>
        <p:nvSpPr>
          <p:cNvPr id="8" name="Espace réservé du texte 6">
            <a:extLst>
              <a:ext uri="{FF2B5EF4-FFF2-40B4-BE49-F238E27FC236}">
                <a16:creationId xmlns:a16="http://schemas.microsoft.com/office/drawing/2014/main" id="{CDAE15A3-FC43-DFBA-513C-4B3F7CE402F2}"/>
              </a:ext>
            </a:extLst>
          </p:cNvPr>
          <p:cNvSpPr>
            <a:spLocks noGrp="1"/>
          </p:cNvSpPr>
          <p:nvPr>
            <p:ph type="body" sz="quarter" idx="21" hasCustomPrompt="1"/>
          </p:nvPr>
        </p:nvSpPr>
        <p:spPr>
          <a:xfrm>
            <a:off x="2005958" y="1235229"/>
            <a:ext cx="1879600" cy="360363"/>
          </a:xfrm>
          <a:prstGeom prst="rect">
            <a:avLst/>
          </a:prstGeom>
          <a:solidFill>
            <a:srgbClr val="2A7387"/>
          </a:solidFill>
        </p:spPr>
        <p:txBody>
          <a:bodyPr anchor="ctr"/>
          <a:lstStyle>
            <a:lvl1pPr marL="0" indent="0" algn="ctr">
              <a:buNone/>
              <a:defRPr sz="1600">
                <a:solidFill>
                  <a:schemeClr val="bg1"/>
                </a:solidFill>
                <a:latin typeface="The Bold Font" pitchFamily="2" charset="0"/>
              </a:defRPr>
            </a:lvl1pPr>
          </a:lstStyle>
          <a:p>
            <a:pPr lvl="0"/>
            <a:r>
              <a:rPr lang="fr-FR" dirty="0"/>
              <a:t>texte</a:t>
            </a:r>
          </a:p>
        </p:txBody>
      </p:sp>
      <p:sp>
        <p:nvSpPr>
          <p:cNvPr id="9" name="Espace réservé du texte 6">
            <a:extLst>
              <a:ext uri="{FF2B5EF4-FFF2-40B4-BE49-F238E27FC236}">
                <a16:creationId xmlns:a16="http://schemas.microsoft.com/office/drawing/2014/main" id="{57A6D0F7-9094-B7D4-4579-890DD0E7E149}"/>
              </a:ext>
            </a:extLst>
          </p:cNvPr>
          <p:cNvSpPr>
            <a:spLocks noGrp="1"/>
          </p:cNvSpPr>
          <p:nvPr>
            <p:ph type="body" sz="quarter" idx="22" hasCustomPrompt="1"/>
          </p:nvPr>
        </p:nvSpPr>
        <p:spPr>
          <a:xfrm>
            <a:off x="4020437" y="1235229"/>
            <a:ext cx="1869068" cy="360363"/>
          </a:xfrm>
          <a:prstGeom prst="rect">
            <a:avLst/>
          </a:prstGeom>
          <a:solidFill>
            <a:srgbClr val="2A7387"/>
          </a:solidFill>
        </p:spPr>
        <p:txBody>
          <a:bodyPr anchor="ctr"/>
          <a:lstStyle>
            <a:lvl1pPr marL="0" indent="0" algn="ctr">
              <a:buNone/>
              <a:defRPr sz="1600">
                <a:solidFill>
                  <a:schemeClr val="bg1"/>
                </a:solidFill>
                <a:latin typeface="The Bold Font" pitchFamily="2" charset="0"/>
              </a:defRPr>
            </a:lvl1pPr>
          </a:lstStyle>
          <a:p>
            <a:pPr lvl="0"/>
            <a:r>
              <a:rPr lang="fr-FR" dirty="0"/>
              <a:t>texte</a:t>
            </a:r>
          </a:p>
        </p:txBody>
      </p:sp>
      <p:sp>
        <p:nvSpPr>
          <p:cNvPr id="11" name="Espace réservé du texte 6">
            <a:extLst>
              <a:ext uri="{FF2B5EF4-FFF2-40B4-BE49-F238E27FC236}">
                <a16:creationId xmlns:a16="http://schemas.microsoft.com/office/drawing/2014/main" id="{B148ACAF-74CF-A013-6503-594C1DA4380B}"/>
              </a:ext>
            </a:extLst>
          </p:cNvPr>
          <p:cNvSpPr>
            <a:spLocks noGrp="1"/>
          </p:cNvSpPr>
          <p:nvPr>
            <p:ph type="body" sz="quarter" idx="23" hasCustomPrompt="1"/>
          </p:nvPr>
        </p:nvSpPr>
        <p:spPr>
          <a:xfrm>
            <a:off x="6032615" y="1235229"/>
            <a:ext cx="1861337" cy="360363"/>
          </a:xfrm>
          <a:prstGeom prst="rect">
            <a:avLst/>
          </a:prstGeom>
          <a:solidFill>
            <a:srgbClr val="2A7387"/>
          </a:solidFill>
        </p:spPr>
        <p:txBody>
          <a:bodyPr anchor="ctr"/>
          <a:lstStyle>
            <a:lvl1pPr marL="0" indent="0" algn="ctr">
              <a:buNone/>
              <a:defRPr sz="1600">
                <a:solidFill>
                  <a:schemeClr val="bg1"/>
                </a:solidFill>
                <a:latin typeface="The Bold Font" pitchFamily="2" charset="0"/>
              </a:defRPr>
            </a:lvl1pPr>
          </a:lstStyle>
          <a:p>
            <a:pPr lvl="0"/>
            <a:r>
              <a:rPr lang="fr-FR" dirty="0"/>
              <a:t>texte</a:t>
            </a:r>
          </a:p>
        </p:txBody>
      </p:sp>
      <p:sp>
        <p:nvSpPr>
          <p:cNvPr id="12" name="Espace réservé du texte 6">
            <a:extLst>
              <a:ext uri="{FF2B5EF4-FFF2-40B4-BE49-F238E27FC236}">
                <a16:creationId xmlns:a16="http://schemas.microsoft.com/office/drawing/2014/main" id="{3F563453-32B8-2EA0-1B83-F752D9BED80D}"/>
              </a:ext>
            </a:extLst>
          </p:cNvPr>
          <p:cNvSpPr>
            <a:spLocks noGrp="1"/>
          </p:cNvSpPr>
          <p:nvPr>
            <p:ph type="body" sz="quarter" idx="24" hasCustomPrompt="1"/>
          </p:nvPr>
        </p:nvSpPr>
        <p:spPr>
          <a:xfrm>
            <a:off x="8018164" y="1235229"/>
            <a:ext cx="1809637" cy="360363"/>
          </a:xfrm>
          <a:prstGeom prst="rect">
            <a:avLst/>
          </a:prstGeom>
          <a:solidFill>
            <a:srgbClr val="2A7387"/>
          </a:solidFill>
        </p:spPr>
        <p:txBody>
          <a:bodyPr anchor="ctr"/>
          <a:lstStyle>
            <a:lvl1pPr marL="0" indent="0" algn="ctr">
              <a:buNone/>
              <a:defRPr sz="1600">
                <a:solidFill>
                  <a:schemeClr val="bg1"/>
                </a:solidFill>
                <a:latin typeface="The Bold Font" pitchFamily="2" charset="0"/>
              </a:defRPr>
            </a:lvl1pPr>
          </a:lstStyle>
          <a:p>
            <a:pPr lvl="0"/>
            <a:r>
              <a:rPr lang="fr-FR" dirty="0"/>
              <a:t>texte</a:t>
            </a:r>
          </a:p>
        </p:txBody>
      </p:sp>
      <p:sp>
        <p:nvSpPr>
          <p:cNvPr id="3" name="ZoneTexte 2">
            <a:extLst>
              <a:ext uri="{FF2B5EF4-FFF2-40B4-BE49-F238E27FC236}">
                <a16:creationId xmlns:a16="http://schemas.microsoft.com/office/drawing/2014/main" id="{A0B9A8D4-4B8D-8E16-014D-5221A6F218A3}"/>
              </a:ext>
            </a:extLst>
          </p:cNvPr>
          <p:cNvSpPr txBox="1"/>
          <p:nvPr userDrawn="1"/>
        </p:nvSpPr>
        <p:spPr>
          <a:xfrm>
            <a:off x="16626" y="1578009"/>
            <a:ext cx="735159" cy="307777"/>
          </a:xfrm>
          <a:prstGeom prst="rect">
            <a:avLst/>
          </a:prstGeom>
          <a:noFill/>
        </p:spPr>
        <p:txBody>
          <a:bodyPr wrap="square" rtlCol="0">
            <a:spAutoFit/>
          </a:bodyPr>
          <a:lstStyle/>
          <a:p>
            <a:pPr lvl="0" algn="l"/>
            <a:r>
              <a:rPr lang="fr-FR" sz="1400" dirty="0">
                <a:solidFill>
                  <a:schemeClr val="tx1">
                    <a:lumMod val="75000"/>
                    <a:lumOff val="25000"/>
                  </a:schemeClr>
                </a:solidFill>
                <a:latin typeface="The Bold Font" pitchFamily="2" charset="0"/>
              </a:rPr>
              <a:t>Matin</a:t>
            </a:r>
            <a:endParaRPr lang="fr-FR" sz="1400" dirty="0"/>
          </a:p>
        </p:txBody>
      </p:sp>
      <p:sp>
        <p:nvSpPr>
          <p:cNvPr id="6" name="ZoneTexte 5">
            <a:extLst>
              <a:ext uri="{FF2B5EF4-FFF2-40B4-BE49-F238E27FC236}">
                <a16:creationId xmlns:a16="http://schemas.microsoft.com/office/drawing/2014/main" id="{CBA36BE0-252F-0C6C-9CC0-F7734D05FEC3}"/>
              </a:ext>
            </a:extLst>
          </p:cNvPr>
          <p:cNvSpPr txBox="1"/>
          <p:nvPr userDrawn="1"/>
        </p:nvSpPr>
        <p:spPr>
          <a:xfrm>
            <a:off x="-137693" y="3958647"/>
            <a:ext cx="1393453" cy="307777"/>
          </a:xfrm>
          <a:prstGeom prst="rect">
            <a:avLst/>
          </a:prstGeom>
          <a:noFill/>
        </p:spPr>
        <p:txBody>
          <a:bodyPr wrap="square" rtlCol="0">
            <a:spAutoFit/>
          </a:bodyPr>
          <a:lstStyle/>
          <a:p>
            <a:pPr lvl="0" algn="ctr"/>
            <a:r>
              <a:rPr lang="fr-FR" sz="1400" dirty="0">
                <a:solidFill>
                  <a:schemeClr val="tx1">
                    <a:lumMod val="75000"/>
                    <a:lumOff val="25000"/>
                  </a:schemeClr>
                </a:solidFill>
                <a:latin typeface="The Bold Font" pitchFamily="2" charset="0"/>
              </a:rPr>
              <a:t>Après-midi</a:t>
            </a:r>
            <a:endParaRPr lang="fr-FR" sz="1400" dirty="0"/>
          </a:p>
        </p:txBody>
      </p:sp>
      <p:sp>
        <p:nvSpPr>
          <p:cNvPr id="10" name="Espace réservé du texte 21">
            <a:extLst>
              <a:ext uri="{FF2B5EF4-FFF2-40B4-BE49-F238E27FC236}">
                <a16:creationId xmlns:a16="http://schemas.microsoft.com/office/drawing/2014/main" id="{936CD8E5-D9EE-362C-CF27-0A011D98B627}"/>
              </a:ext>
            </a:extLst>
          </p:cNvPr>
          <p:cNvSpPr>
            <a:spLocks noGrp="1"/>
          </p:cNvSpPr>
          <p:nvPr>
            <p:ph type="body" sz="quarter" idx="25" hasCustomPrompt="1"/>
          </p:nvPr>
        </p:nvSpPr>
        <p:spPr>
          <a:xfrm>
            <a:off x="88436" y="4218629"/>
            <a:ext cx="1795800" cy="2150421"/>
          </a:xfrm>
          <a:prstGeom prst="rect">
            <a:avLst/>
          </a:prstGeom>
          <a:solidFill>
            <a:srgbClr val="FFFFFE">
              <a:alpha val="72941"/>
            </a:srgbClr>
          </a:solidFill>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19" name="Espace réservé du texte 21">
            <a:extLst>
              <a:ext uri="{FF2B5EF4-FFF2-40B4-BE49-F238E27FC236}">
                <a16:creationId xmlns:a16="http://schemas.microsoft.com/office/drawing/2014/main" id="{1374E4ED-52D1-1014-3C51-064CDA8DEBE9}"/>
              </a:ext>
            </a:extLst>
          </p:cNvPr>
          <p:cNvSpPr>
            <a:spLocks noGrp="1"/>
          </p:cNvSpPr>
          <p:nvPr>
            <p:ph type="body" sz="quarter" idx="26" hasCustomPrompt="1"/>
          </p:nvPr>
        </p:nvSpPr>
        <p:spPr>
          <a:xfrm>
            <a:off x="2015413" y="4213138"/>
            <a:ext cx="1875600" cy="2177150"/>
          </a:xfrm>
          <a:prstGeom prst="rect">
            <a:avLst/>
          </a:prstGeom>
          <a:solidFill>
            <a:srgbClr val="FFFFFE">
              <a:alpha val="72941"/>
            </a:srgbClr>
          </a:solidFill>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22" name="Espace réservé du texte 21">
            <a:extLst>
              <a:ext uri="{FF2B5EF4-FFF2-40B4-BE49-F238E27FC236}">
                <a16:creationId xmlns:a16="http://schemas.microsoft.com/office/drawing/2014/main" id="{1E495623-C4A1-3C7B-FC69-B323BECF443F}"/>
              </a:ext>
            </a:extLst>
          </p:cNvPr>
          <p:cNvSpPr>
            <a:spLocks noGrp="1"/>
          </p:cNvSpPr>
          <p:nvPr>
            <p:ph type="body" sz="quarter" idx="27" hasCustomPrompt="1"/>
          </p:nvPr>
        </p:nvSpPr>
        <p:spPr>
          <a:xfrm>
            <a:off x="4014636" y="4218629"/>
            <a:ext cx="1872000" cy="2188819"/>
          </a:xfrm>
          <a:prstGeom prst="rect">
            <a:avLst/>
          </a:prstGeom>
          <a:solidFill>
            <a:srgbClr val="FFFFFE">
              <a:alpha val="72941"/>
            </a:srgbClr>
          </a:solidFill>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23" name="Espace réservé du texte 21">
            <a:extLst>
              <a:ext uri="{FF2B5EF4-FFF2-40B4-BE49-F238E27FC236}">
                <a16:creationId xmlns:a16="http://schemas.microsoft.com/office/drawing/2014/main" id="{D9240312-00F3-7797-8FEC-3911BEAC4432}"/>
              </a:ext>
            </a:extLst>
          </p:cNvPr>
          <p:cNvSpPr>
            <a:spLocks noGrp="1"/>
          </p:cNvSpPr>
          <p:nvPr>
            <p:ph type="body" sz="quarter" idx="28" hasCustomPrompt="1"/>
          </p:nvPr>
        </p:nvSpPr>
        <p:spPr>
          <a:xfrm>
            <a:off x="8008715" y="1816604"/>
            <a:ext cx="1872000" cy="2188819"/>
          </a:xfrm>
          <a:prstGeom prst="rect">
            <a:avLst/>
          </a:prstGeom>
          <a:solidFill>
            <a:srgbClr val="FFFFFE">
              <a:alpha val="72941"/>
            </a:srgbClr>
          </a:solidFill>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24" name="Espace réservé du texte 21">
            <a:extLst>
              <a:ext uri="{FF2B5EF4-FFF2-40B4-BE49-F238E27FC236}">
                <a16:creationId xmlns:a16="http://schemas.microsoft.com/office/drawing/2014/main" id="{4703B6CA-8F18-B12C-93E1-9135FD3398FB}"/>
              </a:ext>
            </a:extLst>
          </p:cNvPr>
          <p:cNvSpPr>
            <a:spLocks noGrp="1"/>
          </p:cNvSpPr>
          <p:nvPr>
            <p:ph type="body" sz="quarter" idx="29" hasCustomPrompt="1"/>
          </p:nvPr>
        </p:nvSpPr>
        <p:spPr>
          <a:xfrm>
            <a:off x="6029100" y="1828273"/>
            <a:ext cx="1838952" cy="2177150"/>
          </a:xfrm>
          <a:prstGeom prst="rect">
            <a:avLst/>
          </a:prstGeom>
          <a:solidFill>
            <a:srgbClr val="FFFFFE">
              <a:alpha val="72941"/>
            </a:srgbClr>
          </a:solidFill>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32" name="Espace réservé du texte 21">
            <a:extLst>
              <a:ext uri="{FF2B5EF4-FFF2-40B4-BE49-F238E27FC236}">
                <a16:creationId xmlns:a16="http://schemas.microsoft.com/office/drawing/2014/main" id="{69D4CD6A-F3F2-8E9C-0CB5-3FC39090BD80}"/>
              </a:ext>
            </a:extLst>
          </p:cNvPr>
          <p:cNvSpPr>
            <a:spLocks noGrp="1"/>
          </p:cNvSpPr>
          <p:nvPr>
            <p:ph type="body" sz="quarter" idx="30" hasCustomPrompt="1"/>
          </p:nvPr>
        </p:nvSpPr>
        <p:spPr>
          <a:xfrm>
            <a:off x="6039612" y="4211979"/>
            <a:ext cx="1844964" cy="2170531"/>
          </a:xfrm>
          <a:prstGeom prst="rect">
            <a:avLst/>
          </a:prstGeom>
          <a:solidFill>
            <a:srgbClr val="FFFFFE">
              <a:alpha val="72941"/>
            </a:srgbClr>
          </a:solidFill>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33" name="Espace réservé du texte 21">
            <a:extLst>
              <a:ext uri="{FF2B5EF4-FFF2-40B4-BE49-F238E27FC236}">
                <a16:creationId xmlns:a16="http://schemas.microsoft.com/office/drawing/2014/main" id="{E96F11E4-328D-2197-E54E-954408FC51CD}"/>
              </a:ext>
            </a:extLst>
          </p:cNvPr>
          <p:cNvSpPr>
            <a:spLocks noGrp="1"/>
          </p:cNvSpPr>
          <p:nvPr>
            <p:ph type="body" sz="quarter" idx="31" hasCustomPrompt="1"/>
          </p:nvPr>
        </p:nvSpPr>
        <p:spPr>
          <a:xfrm>
            <a:off x="8029272" y="4211979"/>
            <a:ext cx="1872000" cy="2177151"/>
          </a:xfrm>
          <a:prstGeom prst="rect">
            <a:avLst/>
          </a:prstGeom>
          <a:solidFill>
            <a:srgbClr val="FFFFFE">
              <a:alpha val="72941"/>
            </a:srgbClr>
          </a:solidFill>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Tree>
    <p:extLst>
      <p:ext uri="{BB962C8B-B14F-4D97-AF65-F5344CB8AC3E}">
        <p14:creationId xmlns:p14="http://schemas.microsoft.com/office/powerpoint/2010/main" val="37254373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4 jours (1)">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CDFE685-7797-1225-DA68-D51D15534487}"/>
              </a:ext>
            </a:extLst>
          </p:cNvPr>
          <p:cNvSpPr/>
          <p:nvPr userDrawn="1"/>
        </p:nvSpPr>
        <p:spPr>
          <a:xfrm>
            <a:off x="7511743" y="2062533"/>
            <a:ext cx="2320714" cy="4277981"/>
          </a:xfrm>
          <a:prstGeom prst="rect">
            <a:avLst/>
          </a:prstGeom>
          <a:solidFill>
            <a:srgbClr val="98D1C8">
              <a:alpha val="35000"/>
            </a:srgb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p:txBody>
      </p:sp>
      <p:sp>
        <p:nvSpPr>
          <p:cNvPr id="9" name="Rectangle 8">
            <a:extLst>
              <a:ext uri="{FF2B5EF4-FFF2-40B4-BE49-F238E27FC236}">
                <a16:creationId xmlns:a16="http://schemas.microsoft.com/office/drawing/2014/main" id="{9E3A2170-E1A0-9FA9-C978-AC67175480C8}"/>
              </a:ext>
            </a:extLst>
          </p:cNvPr>
          <p:cNvSpPr/>
          <p:nvPr userDrawn="1"/>
        </p:nvSpPr>
        <p:spPr>
          <a:xfrm>
            <a:off x="5030565" y="2051050"/>
            <a:ext cx="2375768" cy="4289464"/>
          </a:xfrm>
          <a:prstGeom prst="rect">
            <a:avLst/>
          </a:prstGeom>
          <a:solidFill>
            <a:schemeClr val="accent6">
              <a:lumMod val="20000"/>
              <a:lumOff val="80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a:ln>
                <a:solidFill>
                  <a:schemeClr val="bg1"/>
                </a:solidFill>
              </a:ln>
              <a:solidFill>
                <a:schemeClr val="tx1"/>
              </a:solidFill>
            </a:endParaRPr>
          </a:p>
          <a:p>
            <a:endParaRPr lang="fr-FR" b="1">
              <a:ln>
                <a:solidFill>
                  <a:schemeClr val="bg1"/>
                </a:solidFill>
              </a:ln>
              <a:solidFill>
                <a:schemeClr val="tx1"/>
              </a:solidFill>
            </a:endParaRPr>
          </a:p>
          <a:p>
            <a:endParaRPr lang="fr-FR" b="1">
              <a:ln>
                <a:solidFill>
                  <a:schemeClr val="bg1"/>
                </a:solidFill>
              </a:ln>
              <a:solidFill>
                <a:schemeClr val="tx1"/>
              </a:solidFill>
            </a:endParaRPr>
          </a:p>
          <a:p>
            <a:endParaRPr lang="fr-FR" b="1" dirty="0">
              <a:ln>
                <a:solidFill>
                  <a:schemeClr val="bg1"/>
                </a:solidFill>
              </a:ln>
              <a:solidFill>
                <a:schemeClr val="tx1"/>
              </a:solidFill>
            </a:endParaRPr>
          </a:p>
        </p:txBody>
      </p:sp>
      <p:sp>
        <p:nvSpPr>
          <p:cNvPr id="11" name="Rectangle 10">
            <a:extLst>
              <a:ext uri="{FF2B5EF4-FFF2-40B4-BE49-F238E27FC236}">
                <a16:creationId xmlns:a16="http://schemas.microsoft.com/office/drawing/2014/main" id="{AE77C3C6-EFAA-04D7-1D98-03A7E309B641}"/>
              </a:ext>
            </a:extLst>
          </p:cNvPr>
          <p:cNvSpPr/>
          <p:nvPr userDrawn="1"/>
        </p:nvSpPr>
        <p:spPr>
          <a:xfrm>
            <a:off x="2519389" y="2051050"/>
            <a:ext cx="2381153" cy="4277981"/>
          </a:xfrm>
          <a:prstGeom prst="rect">
            <a:avLst/>
          </a:prstGeom>
          <a:solidFill>
            <a:srgbClr val="98D1C8">
              <a:alpha val="35000"/>
            </a:srgb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p:txBody>
      </p:sp>
      <p:sp>
        <p:nvSpPr>
          <p:cNvPr id="4" name="Rectangle 3">
            <a:extLst>
              <a:ext uri="{FF2B5EF4-FFF2-40B4-BE49-F238E27FC236}">
                <a16:creationId xmlns:a16="http://schemas.microsoft.com/office/drawing/2014/main" id="{E18F7A57-64C5-808B-274B-2D7B8C41109E}"/>
              </a:ext>
            </a:extLst>
          </p:cNvPr>
          <p:cNvSpPr/>
          <p:nvPr userDrawn="1"/>
        </p:nvSpPr>
        <p:spPr>
          <a:xfrm>
            <a:off x="36231" y="2081034"/>
            <a:ext cx="2375767" cy="4247997"/>
          </a:xfrm>
          <a:prstGeom prst="rect">
            <a:avLst/>
          </a:prstGeom>
          <a:solidFill>
            <a:schemeClr val="accent6">
              <a:lumMod val="20000"/>
              <a:lumOff val="80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p:txBody>
      </p:sp>
      <p:sp>
        <p:nvSpPr>
          <p:cNvPr id="19" name="Espace réservé du texte 21">
            <a:extLst>
              <a:ext uri="{FF2B5EF4-FFF2-40B4-BE49-F238E27FC236}">
                <a16:creationId xmlns:a16="http://schemas.microsoft.com/office/drawing/2014/main" id="{354BA4C7-0B9F-11E9-E944-449F7C9DA192}"/>
              </a:ext>
            </a:extLst>
          </p:cNvPr>
          <p:cNvSpPr>
            <a:spLocks noGrp="1"/>
          </p:cNvSpPr>
          <p:nvPr>
            <p:ph type="body" sz="quarter" idx="12" hasCustomPrompt="1"/>
          </p:nvPr>
        </p:nvSpPr>
        <p:spPr>
          <a:xfrm>
            <a:off x="36232" y="2064593"/>
            <a:ext cx="2375768" cy="4264438"/>
          </a:xfrm>
          <a:prstGeom prst="rect">
            <a:avLst/>
          </a:prstGeom>
          <a:noFill/>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2" name="Rectangle 1">
            <a:extLst>
              <a:ext uri="{FF2B5EF4-FFF2-40B4-BE49-F238E27FC236}">
                <a16:creationId xmlns:a16="http://schemas.microsoft.com/office/drawing/2014/main" id="{3149EEFE-7B2A-B5E2-7CE2-426B88016052}"/>
              </a:ext>
            </a:extLst>
          </p:cNvPr>
          <p:cNvSpPr/>
          <p:nvPr userDrawn="1"/>
        </p:nvSpPr>
        <p:spPr>
          <a:xfrm>
            <a:off x="30848" y="2051050"/>
            <a:ext cx="2381153" cy="4264438"/>
          </a:xfrm>
          <a:prstGeom prst="rect">
            <a:avLst/>
          </a:prstGeom>
          <a:no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p:txBody>
      </p:sp>
      <p:sp>
        <p:nvSpPr>
          <p:cNvPr id="18" name="Titre 17"/>
          <p:cNvSpPr>
            <a:spLocks noGrp="1"/>
          </p:cNvSpPr>
          <p:nvPr>
            <p:ph type="title" hasCustomPrompt="1"/>
          </p:nvPr>
        </p:nvSpPr>
        <p:spPr>
          <a:xfrm>
            <a:off x="0" y="-1"/>
            <a:ext cx="9915458" cy="1080000"/>
          </a:xfrm>
          <a:prstGeom prst="rect">
            <a:avLst/>
          </a:prstGeom>
          <a:solidFill>
            <a:srgbClr val="D89F3F"/>
          </a:solidFill>
          <a:effectLst/>
        </p:spPr>
        <p:txBody>
          <a:bodyPr anchor="ctr">
            <a:noAutofit/>
          </a:bodyPr>
          <a:lstStyle>
            <a:lvl1pPr algn="l">
              <a:defRPr sz="3800" kern="1200" cap="all" spc="100" normalizeH="0" baseline="0">
                <a:solidFill>
                  <a:srgbClr val="FFFFFF"/>
                </a:solidFill>
                <a:latin typeface="The Bold Font" pitchFamily="2" charset="0"/>
                <a:cs typeface="The Bold Font" pitchFamily="2" charset="0"/>
              </a:defRPr>
            </a:lvl1pPr>
          </a:lstStyle>
          <a:p>
            <a:pPr lvl="0"/>
            <a:r>
              <a:rPr lang="fr-FR" dirty="0"/>
              <a:t>Dates</a:t>
            </a:r>
            <a:br>
              <a:rPr lang="fr-FR" dirty="0"/>
            </a:br>
            <a:r>
              <a:rPr lang="fr-FR" dirty="0"/>
              <a:t>Groupe</a:t>
            </a:r>
          </a:p>
        </p:txBody>
      </p:sp>
      <p:sp>
        <p:nvSpPr>
          <p:cNvPr id="22" name="Espace réservé du texte 21"/>
          <p:cNvSpPr>
            <a:spLocks noGrp="1"/>
          </p:cNvSpPr>
          <p:nvPr>
            <p:ph type="body" sz="quarter" idx="10"/>
          </p:nvPr>
        </p:nvSpPr>
        <p:spPr>
          <a:xfrm>
            <a:off x="-5484" y="1079999"/>
            <a:ext cx="9920942" cy="451506"/>
          </a:xfrm>
          <a:prstGeom prst="rect">
            <a:avLst/>
          </a:prstGeom>
          <a:solidFill>
            <a:srgbClr val="98D1C8"/>
          </a:solidFill>
        </p:spPr>
        <p:txBody>
          <a:bodyPr>
            <a:normAutofit/>
          </a:bodyPr>
          <a:lstStyle>
            <a:lvl1pPr marL="0" indent="0">
              <a:buNone/>
              <a:defRPr sz="2400" cap="none" baseline="0">
                <a:solidFill>
                  <a:schemeClr val="bg1"/>
                </a:solidFill>
                <a:latin typeface="The Bold Font" pitchFamily="2" charset="0"/>
                <a:ea typeface="Roboto" pitchFamily="2" charset="0"/>
              </a:defRPr>
            </a:lvl1pPr>
          </a:lstStyle>
          <a:p>
            <a:pPr lvl="0"/>
            <a:endParaRPr lang="fr-FR" dirty="0"/>
          </a:p>
        </p:txBody>
      </p:sp>
      <p:sp>
        <p:nvSpPr>
          <p:cNvPr id="20" name="Espace réservé du texte 21">
            <a:extLst>
              <a:ext uri="{FF2B5EF4-FFF2-40B4-BE49-F238E27FC236}">
                <a16:creationId xmlns:a16="http://schemas.microsoft.com/office/drawing/2014/main" id="{5F574703-4856-F003-0553-16EDB3818E6E}"/>
              </a:ext>
            </a:extLst>
          </p:cNvPr>
          <p:cNvSpPr>
            <a:spLocks noGrp="1"/>
          </p:cNvSpPr>
          <p:nvPr>
            <p:ph type="body" sz="quarter" idx="14" hasCustomPrompt="1"/>
          </p:nvPr>
        </p:nvSpPr>
        <p:spPr>
          <a:xfrm>
            <a:off x="2498000" y="2064593"/>
            <a:ext cx="2412000" cy="4264438"/>
          </a:xfrm>
          <a:prstGeom prst="rect">
            <a:avLst/>
          </a:prstGeom>
          <a:noFill/>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21" name="Espace réservé du texte 21">
            <a:extLst>
              <a:ext uri="{FF2B5EF4-FFF2-40B4-BE49-F238E27FC236}">
                <a16:creationId xmlns:a16="http://schemas.microsoft.com/office/drawing/2014/main" id="{9CB6BF1E-9E5B-3E24-FE3C-98F5E6C64171}"/>
              </a:ext>
            </a:extLst>
          </p:cNvPr>
          <p:cNvSpPr>
            <a:spLocks noGrp="1"/>
          </p:cNvSpPr>
          <p:nvPr>
            <p:ph type="body" sz="quarter" idx="15" hasCustomPrompt="1"/>
          </p:nvPr>
        </p:nvSpPr>
        <p:spPr>
          <a:xfrm>
            <a:off x="5005459" y="2062533"/>
            <a:ext cx="2414450" cy="4277981"/>
          </a:xfrm>
          <a:prstGeom prst="rect">
            <a:avLst/>
          </a:prstGeom>
          <a:noFill/>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23" name="Espace réservé du texte 21">
            <a:extLst>
              <a:ext uri="{FF2B5EF4-FFF2-40B4-BE49-F238E27FC236}">
                <a16:creationId xmlns:a16="http://schemas.microsoft.com/office/drawing/2014/main" id="{625A302C-C95B-383D-61F2-B5BB5EACAC2C}"/>
              </a:ext>
            </a:extLst>
          </p:cNvPr>
          <p:cNvSpPr>
            <a:spLocks noGrp="1"/>
          </p:cNvSpPr>
          <p:nvPr>
            <p:ph type="body" sz="quarter" idx="16" hasCustomPrompt="1"/>
          </p:nvPr>
        </p:nvSpPr>
        <p:spPr>
          <a:xfrm>
            <a:off x="7503459" y="2064593"/>
            <a:ext cx="2332624" cy="4264438"/>
          </a:xfrm>
          <a:prstGeom prst="rect">
            <a:avLst/>
          </a:prstGeom>
          <a:noFill/>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26" name="Espace réservé du texte 25">
            <a:extLst>
              <a:ext uri="{FF2B5EF4-FFF2-40B4-BE49-F238E27FC236}">
                <a16:creationId xmlns:a16="http://schemas.microsoft.com/office/drawing/2014/main" id="{12761516-BEB7-A5B6-3206-7740C2553F58}"/>
              </a:ext>
            </a:extLst>
          </p:cNvPr>
          <p:cNvSpPr>
            <a:spLocks noGrp="1"/>
          </p:cNvSpPr>
          <p:nvPr>
            <p:ph type="body" sz="quarter" idx="19" hasCustomPrompt="1"/>
          </p:nvPr>
        </p:nvSpPr>
        <p:spPr>
          <a:xfrm>
            <a:off x="2501383" y="1700584"/>
            <a:ext cx="2408617" cy="361950"/>
          </a:xfrm>
          <a:prstGeom prst="rect">
            <a:avLst/>
          </a:prstGeom>
          <a:solidFill>
            <a:srgbClr val="2A7387"/>
          </a:solidFill>
        </p:spPr>
        <p:txBody>
          <a:bodyPr/>
          <a:lstStyle>
            <a:lvl1pPr marL="0" indent="0" algn="ctr">
              <a:buNone/>
              <a:defRPr sz="1600">
                <a:solidFill>
                  <a:schemeClr val="bg1"/>
                </a:solidFill>
                <a:latin typeface="The Bold Font" pitchFamily="2" charset="0"/>
              </a:defRPr>
            </a:lvl1pPr>
          </a:lstStyle>
          <a:p>
            <a:pPr lvl="0"/>
            <a:r>
              <a:rPr lang="fr-FR" dirty="0"/>
              <a:t>Texte</a:t>
            </a:r>
          </a:p>
        </p:txBody>
      </p:sp>
      <p:sp>
        <p:nvSpPr>
          <p:cNvPr id="28" name="Espace réservé du texte 25">
            <a:extLst>
              <a:ext uri="{FF2B5EF4-FFF2-40B4-BE49-F238E27FC236}">
                <a16:creationId xmlns:a16="http://schemas.microsoft.com/office/drawing/2014/main" id="{0A27022E-DF2B-EB20-D3B5-8EFAB9162076}"/>
              </a:ext>
            </a:extLst>
          </p:cNvPr>
          <p:cNvSpPr>
            <a:spLocks noGrp="1"/>
          </p:cNvSpPr>
          <p:nvPr>
            <p:ph type="body" sz="quarter" idx="20" hasCustomPrompt="1"/>
          </p:nvPr>
        </p:nvSpPr>
        <p:spPr>
          <a:xfrm>
            <a:off x="38100" y="1701736"/>
            <a:ext cx="2375767" cy="361950"/>
          </a:xfrm>
          <a:prstGeom prst="rect">
            <a:avLst/>
          </a:prstGeom>
          <a:solidFill>
            <a:srgbClr val="2A7387"/>
          </a:solidFill>
        </p:spPr>
        <p:txBody>
          <a:bodyPr/>
          <a:lstStyle>
            <a:lvl1pPr marL="0" indent="0" algn="ctr">
              <a:buNone/>
              <a:defRPr sz="1600">
                <a:solidFill>
                  <a:schemeClr val="bg1"/>
                </a:solidFill>
                <a:latin typeface="The Bold Font" pitchFamily="2" charset="0"/>
              </a:defRPr>
            </a:lvl1pPr>
          </a:lstStyle>
          <a:p>
            <a:pPr lvl="0"/>
            <a:r>
              <a:rPr lang="fr-FR" dirty="0"/>
              <a:t>Texte</a:t>
            </a:r>
          </a:p>
        </p:txBody>
      </p:sp>
      <p:sp>
        <p:nvSpPr>
          <p:cNvPr id="31" name="Espace réservé du texte 25">
            <a:extLst>
              <a:ext uri="{FF2B5EF4-FFF2-40B4-BE49-F238E27FC236}">
                <a16:creationId xmlns:a16="http://schemas.microsoft.com/office/drawing/2014/main" id="{0A461024-3BE1-0E4A-876B-91B397B632A7}"/>
              </a:ext>
            </a:extLst>
          </p:cNvPr>
          <p:cNvSpPr>
            <a:spLocks noGrp="1"/>
          </p:cNvSpPr>
          <p:nvPr>
            <p:ph type="body" sz="quarter" idx="21" hasCustomPrompt="1"/>
          </p:nvPr>
        </p:nvSpPr>
        <p:spPr>
          <a:xfrm>
            <a:off x="4999383" y="1700584"/>
            <a:ext cx="2408616" cy="350466"/>
          </a:xfrm>
          <a:prstGeom prst="rect">
            <a:avLst/>
          </a:prstGeom>
          <a:solidFill>
            <a:srgbClr val="2A7387"/>
          </a:solidFill>
        </p:spPr>
        <p:txBody>
          <a:bodyPr/>
          <a:lstStyle>
            <a:lvl1pPr marL="0" indent="0" algn="ctr">
              <a:buNone/>
              <a:defRPr sz="1600">
                <a:solidFill>
                  <a:schemeClr val="bg1"/>
                </a:solidFill>
                <a:latin typeface="The Bold Font" pitchFamily="2" charset="0"/>
              </a:defRPr>
            </a:lvl1pPr>
          </a:lstStyle>
          <a:p>
            <a:pPr lvl="0"/>
            <a:r>
              <a:rPr lang="fr-FR" dirty="0"/>
              <a:t>Texte</a:t>
            </a:r>
          </a:p>
        </p:txBody>
      </p:sp>
      <p:sp>
        <p:nvSpPr>
          <p:cNvPr id="32" name="Espace réservé du texte 25">
            <a:extLst>
              <a:ext uri="{FF2B5EF4-FFF2-40B4-BE49-F238E27FC236}">
                <a16:creationId xmlns:a16="http://schemas.microsoft.com/office/drawing/2014/main" id="{22E54944-4ACF-44D2-C67F-17BBCB8018AF}"/>
              </a:ext>
            </a:extLst>
          </p:cNvPr>
          <p:cNvSpPr>
            <a:spLocks noGrp="1"/>
          </p:cNvSpPr>
          <p:nvPr>
            <p:ph type="body" sz="quarter" idx="22" hasCustomPrompt="1"/>
          </p:nvPr>
        </p:nvSpPr>
        <p:spPr>
          <a:xfrm>
            <a:off x="7499833" y="1700584"/>
            <a:ext cx="2332624" cy="361950"/>
          </a:xfrm>
          <a:prstGeom prst="rect">
            <a:avLst/>
          </a:prstGeom>
          <a:solidFill>
            <a:srgbClr val="2A7387"/>
          </a:solidFill>
        </p:spPr>
        <p:txBody>
          <a:bodyPr/>
          <a:lstStyle>
            <a:lvl1pPr marL="0" indent="0" algn="ctr">
              <a:buNone/>
              <a:defRPr sz="1600">
                <a:solidFill>
                  <a:schemeClr val="bg1"/>
                </a:solidFill>
                <a:latin typeface="The Bold Font" pitchFamily="2" charset="0"/>
              </a:defRPr>
            </a:lvl1pPr>
          </a:lstStyle>
          <a:p>
            <a:pPr lvl="0"/>
            <a:r>
              <a:rPr lang="fr-FR" dirty="0"/>
              <a:t>Texte</a:t>
            </a:r>
          </a:p>
        </p:txBody>
      </p:sp>
    </p:spTree>
    <p:extLst>
      <p:ext uri="{BB962C8B-B14F-4D97-AF65-F5344CB8AC3E}">
        <p14:creationId xmlns:p14="http://schemas.microsoft.com/office/powerpoint/2010/main" val="194959065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4 jours (2)">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CDFE685-7797-1225-DA68-D51D15534487}"/>
              </a:ext>
            </a:extLst>
          </p:cNvPr>
          <p:cNvSpPr/>
          <p:nvPr userDrawn="1"/>
        </p:nvSpPr>
        <p:spPr>
          <a:xfrm>
            <a:off x="7511743" y="2062533"/>
            <a:ext cx="2320714" cy="4277981"/>
          </a:xfrm>
          <a:prstGeom prst="rect">
            <a:avLst/>
          </a:prstGeom>
          <a:solidFill>
            <a:srgbClr val="98D1C8">
              <a:alpha val="35000"/>
            </a:srgb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p:txBody>
      </p:sp>
      <p:sp>
        <p:nvSpPr>
          <p:cNvPr id="9" name="Rectangle 8">
            <a:extLst>
              <a:ext uri="{FF2B5EF4-FFF2-40B4-BE49-F238E27FC236}">
                <a16:creationId xmlns:a16="http://schemas.microsoft.com/office/drawing/2014/main" id="{9E3A2170-E1A0-9FA9-C978-AC67175480C8}"/>
              </a:ext>
            </a:extLst>
          </p:cNvPr>
          <p:cNvSpPr/>
          <p:nvPr userDrawn="1"/>
        </p:nvSpPr>
        <p:spPr>
          <a:xfrm>
            <a:off x="5030565" y="2051050"/>
            <a:ext cx="2375768" cy="4289464"/>
          </a:xfrm>
          <a:prstGeom prst="rect">
            <a:avLst/>
          </a:prstGeom>
          <a:solidFill>
            <a:schemeClr val="accent6">
              <a:lumMod val="20000"/>
              <a:lumOff val="80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1400" b="1">
              <a:ln>
                <a:solidFill>
                  <a:schemeClr val="bg1"/>
                </a:solidFill>
              </a:ln>
              <a:solidFill>
                <a:schemeClr val="tx1"/>
              </a:solidFill>
            </a:endParaRPr>
          </a:p>
          <a:p>
            <a:endParaRPr lang="fr-FR" sz="1400" b="1">
              <a:ln>
                <a:solidFill>
                  <a:schemeClr val="bg1"/>
                </a:solidFill>
              </a:ln>
              <a:solidFill>
                <a:schemeClr val="tx1"/>
              </a:solidFill>
            </a:endParaRPr>
          </a:p>
          <a:p>
            <a:endParaRPr lang="fr-FR" sz="1400" b="1">
              <a:ln>
                <a:solidFill>
                  <a:schemeClr val="bg1"/>
                </a:solidFill>
              </a:ln>
              <a:solidFill>
                <a:schemeClr val="tx1"/>
              </a:solidFill>
            </a:endParaRPr>
          </a:p>
          <a:p>
            <a:endParaRPr lang="fr-FR" sz="1400" b="1" dirty="0">
              <a:ln>
                <a:solidFill>
                  <a:schemeClr val="bg1"/>
                </a:solidFill>
              </a:ln>
              <a:solidFill>
                <a:schemeClr val="tx1"/>
              </a:solidFill>
            </a:endParaRPr>
          </a:p>
        </p:txBody>
      </p:sp>
      <p:sp>
        <p:nvSpPr>
          <p:cNvPr id="11" name="Rectangle 10">
            <a:extLst>
              <a:ext uri="{FF2B5EF4-FFF2-40B4-BE49-F238E27FC236}">
                <a16:creationId xmlns:a16="http://schemas.microsoft.com/office/drawing/2014/main" id="{AE77C3C6-EFAA-04D7-1D98-03A7E309B641}"/>
              </a:ext>
            </a:extLst>
          </p:cNvPr>
          <p:cNvSpPr/>
          <p:nvPr userDrawn="1"/>
        </p:nvSpPr>
        <p:spPr>
          <a:xfrm>
            <a:off x="2519389" y="2051050"/>
            <a:ext cx="2381153" cy="4277981"/>
          </a:xfrm>
          <a:prstGeom prst="rect">
            <a:avLst/>
          </a:prstGeom>
          <a:solidFill>
            <a:srgbClr val="98D1C8">
              <a:alpha val="35000"/>
            </a:srgb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p:txBody>
      </p:sp>
      <p:sp>
        <p:nvSpPr>
          <p:cNvPr id="4" name="Rectangle 3">
            <a:extLst>
              <a:ext uri="{FF2B5EF4-FFF2-40B4-BE49-F238E27FC236}">
                <a16:creationId xmlns:a16="http://schemas.microsoft.com/office/drawing/2014/main" id="{E18F7A57-64C5-808B-274B-2D7B8C41109E}"/>
              </a:ext>
            </a:extLst>
          </p:cNvPr>
          <p:cNvSpPr/>
          <p:nvPr userDrawn="1"/>
        </p:nvSpPr>
        <p:spPr>
          <a:xfrm>
            <a:off x="36231" y="2081034"/>
            <a:ext cx="2375767" cy="4247997"/>
          </a:xfrm>
          <a:prstGeom prst="rect">
            <a:avLst/>
          </a:prstGeom>
          <a:solidFill>
            <a:schemeClr val="accent6">
              <a:lumMod val="20000"/>
              <a:lumOff val="80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p:txBody>
      </p:sp>
      <p:sp>
        <p:nvSpPr>
          <p:cNvPr id="19" name="Espace réservé du texte 21">
            <a:extLst>
              <a:ext uri="{FF2B5EF4-FFF2-40B4-BE49-F238E27FC236}">
                <a16:creationId xmlns:a16="http://schemas.microsoft.com/office/drawing/2014/main" id="{354BA4C7-0B9F-11E9-E944-449F7C9DA192}"/>
              </a:ext>
            </a:extLst>
          </p:cNvPr>
          <p:cNvSpPr>
            <a:spLocks noGrp="1"/>
          </p:cNvSpPr>
          <p:nvPr>
            <p:ph type="body" sz="quarter" idx="12" hasCustomPrompt="1"/>
          </p:nvPr>
        </p:nvSpPr>
        <p:spPr>
          <a:xfrm>
            <a:off x="36232" y="2064593"/>
            <a:ext cx="2375768" cy="4264438"/>
          </a:xfrm>
          <a:prstGeom prst="rect">
            <a:avLst/>
          </a:prstGeom>
          <a:noFill/>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2" name="Rectangle 1">
            <a:extLst>
              <a:ext uri="{FF2B5EF4-FFF2-40B4-BE49-F238E27FC236}">
                <a16:creationId xmlns:a16="http://schemas.microsoft.com/office/drawing/2014/main" id="{3149EEFE-7B2A-B5E2-7CE2-426B88016052}"/>
              </a:ext>
            </a:extLst>
          </p:cNvPr>
          <p:cNvSpPr/>
          <p:nvPr userDrawn="1"/>
        </p:nvSpPr>
        <p:spPr>
          <a:xfrm>
            <a:off x="30848" y="2051050"/>
            <a:ext cx="2381153" cy="4264438"/>
          </a:xfrm>
          <a:prstGeom prst="rect">
            <a:avLst/>
          </a:prstGeom>
          <a:no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p:txBody>
      </p:sp>
      <p:sp>
        <p:nvSpPr>
          <p:cNvPr id="18" name="Titre 17"/>
          <p:cNvSpPr>
            <a:spLocks noGrp="1"/>
          </p:cNvSpPr>
          <p:nvPr>
            <p:ph type="title" hasCustomPrompt="1"/>
          </p:nvPr>
        </p:nvSpPr>
        <p:spPr>
          <a:xfrm>
            <a:off x="0" y="-1"/>
            <a:ext cx="9915458" cy="1080000"/>
          </a:xfrm>
          <a:prstGeom prst="rect">
            <a:avLst/>
          </a:prstGeom>
          <a:solidFill>
            <a:srgbClr val="2A7387"/>
          </a:solidFill>
          <a:effectLst/>
        </p:spPr>
        <p:txBody>
          <a:bodyPr anchor="ctr">
            <a:noAutofit/>
          </a:bodyPr>
          <a:lstStyle>
            <a:lvl1pPr algn="l">
              <a:defRPr sz="3800" kern="1200" cap="all" spc="100" normalizeH="0" baseline="0">
                <a:solidFill>
                  <a:srgbClr val="FFFFFF"/>
                </a:solidFill>
                <a:latin typeface="The Bold Font" pitchFamily="2" charset="0"/>
                <a:cs typeface="The Bold Font" pitchFamily="2" charset="0"/>
              </a:defRPr>
            </a:lvl1pPr>
          </a:lstStyle>
          <a:p>
            <a:pPr lvl="0"/>
            <a:r>
              <a:rPr lang="fr-FR" dirty="0"/>
              <a:t>Dates</a:t>
            </a:r>
            <a:br>
              <a:rPr lang="fr-FR" dirty="0"/>
            </a:br>
            <a:r>
              <a:rPr lang="fr-FR" dirty="0"/>
              <a:t>Groupe</a:t>
            </a:r>
          </a:p>
        </p:txBody>
      </p:sp>
      <p:sp>
        <p:nvSpPr>
          <p:cNvPr id="22" name="Espace réservé du texte 21"/>
          <p:cNvSpPr>
            <a:spLocks noGrp="1"/>
          </p:cNvSpPr>
          <p:nvPr>
            <p:ph type="body" sz="quarter" idx="10"/>
          </p:nvPr>
        </p:nvSpPr>
        <p:spPr>
          <a:xfrm>
            <a:off x="-5484" y="1079999"/>
            <a:ext cx="9920942" cy="451506"/>
          </a:xfrm>
          <a:prstGeom prst="rect">
            <a:avLst/>
          </a:prstGeom>
          <a:solidFill>
            <a:srgbClr val="D89F3F"/>
          </a:solidFill>
        </p:spPr>
        <p:txBody>
          <a:bodyPr>
            <a:normAutofit/>
          </a:bodyPr>
          <a:lstStyle>
            <a:lvl1pPr marL="0" indent="0">
              <a:buNone/>
              <a:defRPr sz="2400" cap="none" baseline="0">
                <a:solidFill>
                  <a:schemeClr val="bg1"/>
                </a:solidFill>
                <a:latin typeface="The Bold Font" pitchFamily="2" charset="0"/>
                <a:ea typeface="Roboto" pitchFamily="2" charset="0"/>
              </a:defRPr>
            </a:lvl1pPr>
          </a:lstStyle>
          <a:p>
            <a:pPr lvl="0"/>
            <a:endParaRPr lang="fr-FR" dirty="0"/>
          </a:p>
        </p:txBody>
      </p:sp>
      <p:sp>
        <p:nvSpPr>
          <p:cNvPr id="20" name="Espace réservé du texte 21">
            <a:extLst>
              <a:ext uri="{FF2B5EF4-FFF2-40B4-BE49-F238E27FC236}">
                <a16:creationId xmlns:a16="http://schemas.microsoft.com/office/drawing/2014/main" id="{5F574703-4856-F003-0553-16EDB3818E6E}"/>
              </a:ext>
            </a:extLst>
          </p:cNvPr>
          <p:cNvSpPr>
            <a:spLocks noGrp="1"/>
          </p:cNvSpPr>
          <p:nvPr>
            <p:ph type="body" sz="quarter" idx="14" hasCustomPrompt="1"/>
          </p:nvPr>
        </p:nvSpPr>
        <p:spPr>
          <a:xfrm>
            <a:off x="2498000" y="2064593"/>
            <a:ext cx="2412000" cy="4264438"/>
          </a:xfrm>
          <a:prstGeom prst="rect">
            <a:avLst/>
          </a:prstGeom>
          <a:noFill/>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21" name="Espace réservé du texte 21">
            <a:extLst>
              <a:ext uri="{FF2B5EF4-FFF2-40B4-BE49-F238E27FC236}">
                <a16:creationId xmlns:a16="http://schemas.microsoft.com/office/drawing/2014/main" id="{9CB6BF1E-9E5B-3E24-FE3C-98F5E6C64171}"/>
              </a:ext>
            </a:extLst>
          </p:cNvPr>
          <p:cNvSpPr>
            <a:spLocks noGrp="1"/>
          </p:cNvSpPr>
          <p:nvPr>
            <p:ph type="body" sz="quarter" idx="15" hasCustomPrompt="1"/>
          </p:nvPr>
        </p:nvSpPr>
        <p:spPr>
          <a:xfrm>
            <a:off x="5005459" y="2062533"/>
            <a:ext cx="2414450" cy="4277981"/>
          </a:xfrm>
          <a:prstGeom prst="rect">
            <a:avLst/>
          </a:prstGeom>
          <a:noFill/>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23" name="Espace réservé du texte 21">
            <a:extLst>
              <a:ext uri="{FF2B5EF4-FFF2-40B4-BE49-F238E27FC236}">
                <a16:creationId xmlns:a16="http://schemas.microsoft.com/office/drawing/2014/main" id="{625A302C-C95B-383D-61F2-B5BB5EACAC2C}"/>
              </a:ext>
            </a:extLst>
          </p:cNvPr>
          <p:cNvSpPr>
            <a:spLocks noGrp="1"/>
          </p:cNvSpPr>
          <p:nvPr>
            <p:ph type="body" sz="quarter" idx="16" hasCustomPrompt="1"/>
          </p:nvPr>
        </p:nvSpPr>
        <p:spPr>
          <a:xfrm>
            <a:off x="7503459" y="2064593"/>
            <a:ext cx="2332624" cy="4264438"/>
          </a:xfrm>
          <a:prstGeom prst="rect">
            <a:avLst/>
          </a:prstGeom>
          <a:noFill/>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26" name="Espace réservé du texte 25">
            <a:extLst>
              <a:ext uri="{FF2B5EF4-FFF2-40B4-BE49-F238E27FC236}">
                <a16:creationId xmlns:a16="http://schemas.microsoft.com/office/drawing/2014/main" id="{12761516-BEB7-A5B6-3206-7740C2553F58}"/>
              </a:ext>
            </a:extLst>
          </p:cNvPr>
          <p:cNvSpPr>
            <a:spLocks noGrp="1"/>
          </p:cNvSpPr>
          <p:nvPr>
            <p:ph type="body" sz="quarter" idx="19" hasCustomPrompt="1"/>
          </p:nvPr>
        </p:nvSpPr>
        <p:spPr>
          <a:xfrm>
            <a:off x="2501383" y="1700584"/>
            <a:ext cx="2408617" cy="361950"/>
          </a:xfrm>
          <a:prstGeom prst="rect">
            <a:avLst/>
          </a:prstGeom>
          <a:solidFill>
            <a:srgbClr val="98D1C8"/>
          </a:solidFill>
        </p:spPr>
        <p:txBody>
          <a:bodyPr/>
          <a:lstStyle>
            <a:lvl1pPr marL="0" indent="0" algn="ctr">
              <a:buNone/>
              <a:defRPr sz="1600">
                <a:solidFill>
                  <a:schemeClr val="bg1"/>
                </a:solidFill>
                <a:latin typeface="The Bold Font" pitchFamily="2" charset="0"/>
              </a:defRPr>
            </a:lvl1pPr>
          </a:lstStyle>
          <a:p>
            <a:pPr lvl="0"/>
            <a:r>
              <a:rPr lang="fr-FR" dirty="0"/>
              <a:t>Texte</a:t>
            </a:r>
          </a:p>
        </p:txBody>
      </p:sp>
      <p:sp>
        <p:nvSpPr>
          <p:cNvPr id="28" name="Espace réservé du texte 25">
            <a:extLst>
              <a:ext uri="{FF2B5EF4-FFF2-40B4-BE49-F238E27FC236}">
                <a16:creationId xmlns:a16="http://schemas.microsoft.com/office/drawing/2014/main" id="{0A27022E-DF2B-EB20-D3B5-8EFAB9162076}"/>
              </a:ext>
            </a:extLst>
          </p:cNvPr>
          <p:cNvSpPr>
            <a:spLocks noGrp="1"/>
          </p:cNvSpPr>
          <p:nvPr>
            <p:ph type="body" sz="quarter" idx="20" hasCustomPrompt="1"/>
          </p:nvPr>
        </p:nvSpPr>
        <p:spPr>
          <a:xfrm>
            <a:off x="38100" y="1701736"/>
            <a:ext cx="2375767" cy="361950"/>
          </a:xfrm>
          <a:prstGeom prst="rect">
            <a:avLst/>
          </a:prstGeom>
          <a:solidFill>
            <a:srgbClr val="98D1C8"/>
          </a:solidFill>
        </p:spPr>
        <p:txBody>
          <a:bodyPr/>
          <a:lstStyle>
            <a:lvl1pPr marL="0" indent="0" algn="ctr">
              <a:buNone/>
              <a:defRPr sz="1600">
                <a:solidFill>
                  <a:schemeClr val="bg1"/>
                </a:solidFill>
                <a:latin typeface="The Bold Font" pitchFamily="2" charset="0"/>
              </a:defRPr>
            </a:lvl1pPr>
          </a:lstStyle>
          <a:p>
            <a:pPr lvl="0"/>
            <a:r>
              <a:rPr lang="fr-FR" dirty="0"/>
              <a:t>Texte</a:t>
            </a:r>
          </a:p>
        </p:txBody>
      </p:sp>
      <p:sp>
        <p:nvSpPr>
          <p:cNvPr id="31" name="Espace réservé du texte 25">
            <a:extLst>
              <a:ext uri="{FF2B5EF4-FFF2-40B4-BE49-F238E27FC236}">
                <a16:creationId xmlns:a16="http://schemas.microsoft.com/office/drawing/2014/main" id="{0A461024-3BE1-0E4A-876B-91B397B632A7}"/>
              </a:ext>
            </a:extLst>
          </p:cNvPr>
          <p:cNvSpPr>
            <a:spLocks noGrp="1"/>
          </p:cNvSpPr>
          <p:nvPr>
            <p:ph type="body" sz="quarter" idx="21" hasCustomPrompt="1"/>
          </p:nvPr>
        </p:nvSpPr>
        <p:spPr>
          <a:xfrm>
            <a:off x="4999383" y="1700584"/>
            <a:ext cx="2408616" cy="350466"/>
          </a:xfrm>
          <a:prstGeom prst="rect">
            <a:avLst/>
          </a:prstGeom>
          <a:solidFill>
            <a:srgbClr val="98D1C8"/>
          </a:solidFill>
        </p:spPr>
        <p:txBody>
          <a:bodyPr/>
          <a:lstStyle>
            <a:lvl1pPr marL="0" indent="0" algn="ctr">
              <a:buNone/>
              <a:defRPr sz="1600">
                <a:solidFill>
                  <a:schemeClr val="bg1"/>
                </a:solidFill>
                <a:latin typeface="The Bold Font" pitchFamily="2" charset="0"/>
              </a:defRPr>
            </a:lvl1pPr>
          </a:lstStyle>
          <a:p>
            <a:pPr lvl="0"/>
            <a:r>
              <a:rPr lang="fr-FR" dirty="0"/>
              <a:t>Texte</a:t>
            </a:r>
          </a:p>
        </p:txBody>
      </p:sp>
      <p:sp>
        <p:nvSpPr>
          <p:cNvPr id="32" name="Espace réservé du texte 25">
            <a:extLst>
              <a:ext uri="{FF2B5EF4-FFF2-40B4-BE49-F238E27FC236}">
                <a16:creationId xmlns:a16="http://schemas.microsoft.com/office/drawing/2014/main" id="{22E54944-4ACF-44D2-C67F-17BBCB8018AF}"/>
              </a:ext>
            </a:extLst>
          </p:cNvPr>
          <p:cNvSpPr>
            <a:spLocks noGrp="1"/>
          </p:cNvSpPr>
          <p:nvPr>
            <p:ph type="body" sz="quarter" idx="22" hasCustomPrompt="1"/>
          </p:nvPr>
        </p:nvSpPr>
        <p:spPr>
          <a:xfrm>
            <a:off x="7499833" y="1700584"/>
            <a:ext cx="2332624" cy="361950"/>
          </a:xfrm>
          <a:prstGeom prst="rect">
            <a:avLst/>
          </a:prstGeom>
          <a:solidFill>
            <a:srgbClr val="98D1C8"/>
          </a:solidFill>
        </p:spPr>
        <p:txBody>
          <a:bodyPr/>
          <a:lstStyle>
            <a:lvl1pPr marL="0" indent="0" algn="ctr">
              <a:buNone/>
              <a:defRPr sz="1600">
                <a:solidFill>
                  <a:schemeClr val="bg1"/>
                </a:solidFill>
                <a:latin typeface="The Bold Font" pitchFamily="2" charset="0"/>
              </a:defRPr>
            </a:lvl1pPr>
          </a:lstStyle>
          <a:p>
            <a:pPr lvl="0"/>
            <a:r>
              <a:rPr lang="fr-FR" dirty="0"/>
              <a:t>Texte</a:t>
            </a:r>
          </a:p>
        </p:txBody>
      </p:sp>
    </p:spTree>
    <p:extLst>
      <p:ext uri="{BB962C8B-B14F-4D97-AF65-F5344CB8AC3E}">
        <p14:creationId xmlns:p14="http://schemas.microsoft.com/office/powerpoint/2010/main" val="201900857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4 jours (3)">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5137191-6436-F1BF-C1F6-86CBC8775717}"/>
              </a:ext>
            </a:extLst>
          </p:cNvPr>
          <p:cNvSpPr/>
          <p:nvPr userDrawn="1"/>
        </p:nvSpPr>
        <p:spPr>
          <a:xfrm>
            <a:off x="29855" y="2077229"/>
            <a:ext cx="2419251" cy="4264438"/>
          </a:xfrm>
          <a:prstGeom prst="rect">
            <a:avLst/>
          </a:prstGeom>
          <a:solidFill>
            <a:schemeClr val="accent6">
              <a:lumMod val="20000"/>
              <a:lumOff val="80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a:ln>
                <a:solidFill>
                  <a:schemeClr val="bg1"/>
                </a:solidFill>
              </a:ln>
              <a:solidFill>
                <a:schemeClr val="tx1"/>
              </a:solidFill>
            </a:endParaRPr>
          </a:p>
          <a:p>
            <a:endParaRPr lang="fr-FR" b="1">
              <a:ln>
                <a:solidFill>
                  <a:schemeClr val="bg1"/>
                </a:solidFill>
              </a:ln>
              <a:solidFill>
                <a:schemeClr val="tx1"/>
              </a:solidFill>
            </a:endParaRPr>
          </a:p>
          <a:p>
            <a:endParaRPr lang="fr-FR" b="1">
              <a:ln>
                <a:solidFill>
                  <a:schemeClr val="bg1"/>
                </a:solidFill>
              </a:ln>
              <a:solidFill>
                <a:schemeClr val="tx1"/>
              </a:solidFill>
            </a:endParaRPr>
          </a:p>
          <a:p>
            <a:endParaRPr lang="fr-FR" b="1" dirty="0">
              <a:ln>
                <a:solidFill>
                  <a:schemeClr val="bg1"/>
                </a:solidFill>
              </a:ln>
              <a:solidFill>
                <a:schemeClr val="tx1"/>
              </a:solidFill>
            </a:endParaRPr>
          </a:p>
        </p:txBody>
      </p:sp>
      <p:sp>
        <p:nvSpPr>
          <p:cNvPr id="19" name="Espace réservé du texte 21">
            <a:extLst>
              <a:ext uri="{FF2B5EF4-FFF2-40B4-BE49-F238E27FC236}">
                <a16:creationId xmlns:a16="http://schemas.microsoft.com/office/drawing/2014/main" id="{354BA4C7-0B9F-11E9-E944-449F7C9DA192}"/>
              </a:ext>
            </a:extLst>
          </p:cNvPr>
          <p:cNvSpPr>
            <a:spLocks noGrp="1"/>
          </p:cNvSpPr>
          <p:nvPr>
            <p:ph type="body" sz="quarter" idx="12" hasCustomPrompt="1"/>
          </p:nvPr>
        </p:nvSpPr>
        <p:spPr>
          <a:xfrm>
            <a:off x="36232" y="2064593"/>
            <a:ext cx="2375768" cy="4264438"/>
          </a:xfrm>
          <a:prstGeom prst="rect">
            <a:avLst/>
          </a:prstGeom>
          <a:noFill/>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600" cap="none" baseline="0">
                <a:latin typeface="Roboto" pitchFamily="2" charset="0"/>
                <a:ea typeface="Roboto" pitchFamily="2" charset="0"/>
              </a:defRPr>
            </a:lvl1pPr>
          </a:lstStyle>
          <a:p>
            <a:pPr lvl="0"/>
            <a:r>
              <a:rPr lang="fr-FR" dirty="0"/>
              <a:t>Programme de la journée</a:t>
            </a:r>
          </a:p>
        </p:txBody>
      </p:sp>
      <p:sp>
        <p:nvSpPr>
          <p:cNvPr id="2" name="Rectangle 1">
            <a:extLst>
              <a:ext uri="{FF2B5EF4-FFF2-40B4-BE49-F238E27FC236}">
                <a16:creationId xmlns:a16="http://schemas.microsoft.com/office/drawing/2014/main" id="{3149EEFE-7B2A-B5E2-7CE2-426B88016052}"/>
              </a:ext>
            </a:extLst>
          </p:cNvPr>
          <p:cNvSpPr/>
          <p:nvPr userDrawn="1"/>
        </p:nvSpPr>
        <p:spPr>
          <a:xfrm>
            <a:off x="30848" y="2051050"/>
            <a:ext cx="2381153" cy="4264438"/>
          </a:xfrm>
          <a:prstGeom prst="rect">
            <a:avLst/>
          </a:prstGeom>
          <a:no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p:txBody>
      </p:sp>
      <p:sp>
        <p:nvSpPr>
          <p:cNvPr id="6" name="Rectangle 5">
            <a:extLst>
              <a:ext uri="{FF2B5EF4-FFF2-40B4-BE49-F238E27FC236}">
                <a16:creationId xmlns:a16="http://schemas.microsoft.com/office/drawing/2014/main" id="{544F734E-E4F4-9621-DDE8-20D46979F454}"/>
              </a:ext>
            </a:extLst>
          </p:cNvPr>
          <p:cNvSpPr/>
          <p:nvPr userDrawn="1"/>
        </p:nvSpPr>
        <p:spPr>
          <a:xfrm>
            <a:off x="2476488" y="2062533"/>
            <a:ext cx="2408618" cy="4266497"/>
          </a:xfrm>
          <a:prstGeom prst="rect">
            <a:avLst/>
          </a:prstGeom>
          <a:solidFill>
            <a:srgbClr val="D89F3F">
              <a:alpha val="35000"/>
            </a:srgb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p:txBody>
      </p:sp>
      <p:sp>
        <p:nvSpPr>
          <p:cNvPr id="5" name="Rectangle 4">
            <a:extLst>
              <a:ext uri="{FF2B5EF4-FFF2-40B4-BE49-F238E27FC236}">
                <a16:creationId xmlns:a16="http://schemas.microsoft.com/office/drawing/2014/main" id="{99D9BAF9-8916-A370-0A33-E9CCADA0C9AF}"/>
              </a:ext>
            </a:extLst>
          </p:cNvPr>
          <p:cNvSpPr/>
          <p:nvPr userDrawn="1"/>
        </p:nvSpPr>
        <p:spPr>
          <a:xfrm>
            <a:off x="7511639" y="2064593"/>
            <a:ext cx="2336250" cy="4264438"/>
          </a:xfrm>
          <a:prstGeom prst="rect">
            <a:avLst/>
          </a:prstGeom>
          <a:solidFill>
            <a:srgbClr val="D89F3F">
              <a:alpha val="35000"/>
            </a:srgb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p:txBody>
      </p:sp>
      <p:sp>
        <p:nvSpPr>
          <p:cNvPr id="3" name="Rectangle 2">
            <a:extLst>
              <a:ext uri="{FF2B5EF4-FFF2-40B4-BE49-F238E27FC236}">
                <a16:creationId xmlns:a16="http://schemas.microsoft.com/office/drawing/2014/main" id="{082A6F6C-7982-9C67-D919-C87A3292C40B}"/>
              </a:ext>
            </a:extLst>
          </p:cNvPr>
          <p:cNvSpPr/>
          <p:nvPr userDrawn="1"/>
        </p:nvSpPr>
        <p:spPr>
          <a:xfrm>
            <a:off x="4988747" y="2051050"/>
            <a:ext cx="2419251" cy="4264438"/>
          </a:xfrm>
          <a:prstGeom prst="rect">
            <a:avLst/>
          </a:prstGeom>
          <a:solidFill>
            <a:schemeClr val="accent6">
              <a:lumMod val="20000"/>
              <a:lumOff val="80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a:ln>
                <a:solidFill>
                  <a:schemeClr val="bg1"/>
                </a:solidFill>
              </a:ln>
              <a:solidFill>
                <a:schemeClr val="tx1"/>
              </a:solidFill>
            </a:endParaRPr>
          </a:p>
          <a:p>
            <a:endParaRPr lang="fr-FR" b="1">
              <a:ln>
                <a:solidFill>
                  <a:schemeClr val="bg1"/>
                </a:solidFill>
              </a:ln>
              <a:solidFill>
                <a:schemeClr val="tx1"/>
              </a:solidFill>
            </a:endParaRPr>
          </a:p>
          <a:p>
            <a:endParaRPr lang="fr-FR" b="1">
              <a:ln>
                <a:solidFill>
                  <a:schemeClr val="bg1"/>
                </a:solidFill>
              </a:ln>
              <a:solidFill>
                <a:schemeClr val="tx1"/>
              </a:solidFill>
            </a:endParaRPr>
          </a:p>
          <a:p>
            <a:endParaRPr lang="fr-FR" b="1" dirty="0">
              <a:ln>
                <a:solidFill>
                  <a:schemeClr val="bg1"/>
                </a:solidFill>
              </a:ln>
              <a:solidFill>
                <a:schemeClr val="tx1"/>
              </a:solidFill>
            </a:endParaRPr>
          </a:p>
        </p:txBody>
      </p:sp>
      <p:sp>
        <p:nvSpPr>
          <p:cNvPr id="18" name="Titre 17"/>
          <p:cNvSpPr>
            <a:spLocks noGrp="1"/>
          </p:cNvSpPr>
          <p:nvPr>
            <p:ph type="title" hasCustomPrompt="1"/>
          </p:nvPr>
        </p:nvSpPr>
        <p:spPr>
          <a:xfrm>
            <a:off x="0" y="-1"/>
            <a:ext cx="9915458" cy="1080000"/>
          </a:xfrm>
          <a:prstGeom prst="rect">
            <a:avLst/>
          </a:prstGeom>
          <a:solidFill>
            <a:srgbClr val="2A7387"/>
          </a:solidFill>
          <a:effectLst/>
        </p:spPr>
        <p:txBody>
          <a:bodyPr anchor="ctr">
            <a:noAutofit/>
          </a:bodyPr>
          <a:lstStyle>
            <a:lvl1pPr algn="l">
              <a:defRPr sz="3800" kern="1200" cap="all" spc="100" normalizeH="0" baseline="0">
                <a:solidFill>
                  <a:srgbClr val="FFFFFF"/>
                </a:solidFill>
                <a:latin typeface="The Bold Font" pitchFamily="2" charset="0"/>
                <a:cs typeface="The Bold Font" pitchFamily="2" charset="0"/>
              </a:defRPr>
            </a:lvl1pPr>
          </a:lstStyle>
          <a:p>
            <a:pPr lvl="0"/>
            <a:r>
              <a:rPr lang="fr-FR" dirty="0"/>
              <a:t>Dates</a:t>
            </a:r>
            <a:br>
              <a:rPr lang="fr-FR" dirty="0"/>
            </a:br>
            <a:r>
              <a:rPr lang="fr-FR" dirty="0"/>
              <a:t>Groupe</a:t>
            </a:r>
          </a:p>
        </p:txBody>
      </p:sp>
      <p:sp>
        <p:nvSpPr>
          <p:cNvPr id="22" name="Espace réservé du texte 21"/>
          <p:cNvSpPr>
            <a:spLocks noGrp="1"/>
          </p:cNvSpPr>
          <p:nvPr>
            <p:ph type="body" sz="quarter" idx="10"/>
          </p:nvPr>
        </p:nvSpPr>
        <p:spPr>
          <a:xfrm>
            <a:off x="-5484" y="1079999"/>
            <a:ext cx="9920942" cy="451506"/>
          </a:xfrm>
          <a:prstGeom prst="rect">
            <a:avLst/>
          </a:prstGeom>
          <a:solidFill>
            <a:srgbClr val="D89F3F"/>
          </a:solidFill>
        </p:spPr>
        <p:txBody>
          <a:bodyPr>
            <a:normAutofit/>
          </a:bodyPr>
          <a:lstStyle>
            <a:lvl1pPr marL="0" indent="0">
              <a:buNone/>
              <a:defRPr sz="2400" cap="none" baseline="0">
                <a:solidFill>
                  <a:schemeClr val="bg1"/>
                </a:solidFill>
                <a:latin typeface="The Bold Font" pitchFamily="2" charset="0"/>
                <a:ea typeface="Roboto" pitchFamily="2" charset="0"/>
              </a:defRPr>
            </a:lvl1pPr>
          </a:lstStyle>
          <a:p>
            <a:pPr lvl="0"/>
            <a:endParaRPr lang="fr-FR" dirty="0"/>
          </a:p>
        </p:txBody>
      </p:sp>
      <p:sp>
        <p:nvSpPr>
          <p:cNvPr id="20" name="Espace réservé du texte 21">
            <a:extLst>
              <a:ext uri="{FF2B5EF4-FFF2-40B4-BE49-F238E27FC236}">
                <a16:creationId xmlns:a16="http://schemas.microsoft.com/office/drawing/2014/main" id="{5F574703-4856-F003-0553-16EDB3818E6E}"/>
              </a:ext>
            </a:extLst>
          </p:cNvPr>
          <p:cNvSpPr>
            <a:spLocks noGrp="1"/>
          </p:cNvSpPr>
          <p:nvPr>
            <p:ph type="body" sz="quarter" idx="14" hasCustomPrompt="1"/>
          </p:nvPr>
        </p:nvSpPr>
        <p:spPr>
          <a:xfrm>
            <a:off x="2498000" y="2064593"/>
            <a:ext cx="2412000" cy="4264438"/>
          </a:xfrm>
          <a:prstGeom prst="rect">
            <a:avLst/>
          </a:prstGeom>
          <a:noFill/>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600" cap="none" baseline="0">
                <a:latin typeface="Roboto" pitchFamily="2" charset="0"/>
                <a:ea typeface="Roboto" pitchFamily="2" charset="0"/>
              </a:defRPr>
            </a:lvl1pPr>
          </a:lstStyle>
          <a:p>
            <a:pPr lvl="0"/>
            <a:r>
              <a:rPr lang="fr-FR" dirty="0"/>
              <a:t>Programme de la journée</a:t>
            </a:r>
          </a:p>
        </p:txBody>
      </p:sp>
      <p:sp>
        <p:nvSpPr>
          <p:cNvPr id="21" name="Espace réservé du texte 21">
            <a:extLst>
              <a:ext uri="{FF2B5EF4-FFF2-40B4-BE49-F238E27FC236}">
                <a16:creationId xmlns:a16="http://schemas.microsoft.com/office/drawing/2014/main" id="{9CB6BF1E-9E5B-3E24-FE3C-98F5E6C64171}"/>
              </a:ext>
            </a:extLst>
          </p:cNvPr>
          <p:cNvSpPr>
            <a:spLocks noGrp="1"/>
          </p:cNvSpPr>
          <p:nvPr>
            <p:ph type="body" sz="quarter" idx="15" hasCustomPrompt="1"/>
          </p:nvPr>
        </p:nvSpPr>
        <p:spPr>
          <a:xfrm>
            <a:off x="5005459" y="2062533"/>
            <a:ext cx="2414450" cy="4277981"/>
          </a:xfrm>
          <a:prstGeom prst="rect">
            <a:avLst/>
          </a:prstGeom>
          <a:noFill/>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600" cap="none" baseline="0">
                <a:latin typeface="Roboto" pitchFamily="2" charset="0"/>
                <a:ea typeface="Roboto" pitchFamily="2" charset="0"/>
              </a:defRPr>
            </a:lvl1pPr>
          </a:lstStyle>
          <a:p>
            <a:pPr lvl="0"/>
            <a:r>
              <a:rPr lang="fr-FR" dirty="0"/>
              <a:t>Programme de la journée</a:t>
            </a:r>
          </a:p>
        </p:txBody>
      </p:sp>
      <p:sp>
        <p:nvSpPr>
          <p:cNvPr id="23" name="Espace réservé du texte 21">
            <a:extLst>
              <a:ext uri="{FF2B5EF4-FFF2-40B4-BE49-F238E27FC236}">
                <a16:creationId xmlns:a16="http://schemas.microsoft.com/office/drawing/2014/main" id="{625A302C-C95B-383D-61F2-B5BB5EACAC2C}"/>
              </a:ext>
            </a:extLst>
          </p:cNvPr>
          <p:cNvSpPr>
            <a:spLocks noGrp="1"/>
          </p:cNvSpPr>
          <p:nvPr>
            <p:ph type="body" sz="quarter" idx="16" hasCustomPrompt="1"/>
          </p:nvPr>
        </p:nvSpPr>
        <p:spPr>
          <a:xfrm>
            <a:off x="7503459" y="2064593"/>
            <a:ext cx="2332624" cy="4264438"/>
          </a:xfrm>
          <a:prstGeom prst="rect">
            <a:avLst/>
          </a:prstGeom>
          <a:noFill/>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600" cap="none" baseline="0">
                <a:latin typeface="Roboto" pitchFamily="2" charset="0"/>
                <a:ea typeface="Roboto" pitchFamily="2" charset="0"/>
              </a:defRPr>
            </a:lvl1pPr>
          </a:lstStyle>
          <a:p>
            <a:pPr lvl="0"/>
            <a:r>
              <a:rPr lang="fr-FR" dirty="0"/>
              <a:t>Programme de la journée</a:t>
            </a:r>
          </a:p>
        </p:txBody>
      </p:sp>
      <p:sp>
        <p:nvSpPr>
          <p:cNvPr id="26" name="Espace réservé du texte 25">
            <a:extLst>
              <a:ext uri="{FF2B5EF4-FFF2-40B4-BE49-F238E27FC236}">
                <a16:creationId xmlns:a16="http://schemas.microsoft.com/office/drawing/2014/main" id="{12761516-BEB7-A5B6-3206-7740C2553F58}"/>
              </a:ext>
            </a:extLst>
          </p:cNvPr>
          <p:cNvSpPr>
            <a:spLocks noGrp="1"/>
          </p:cNvSpPr>
          <p:nvPr>
            <p:ph type="body" sz="quarter" idx="19" hasCustomPrompt="1"/>
          </p:nvPr>
        </p:nvSpPr>
        <p:spPr>
          <a:xfrm>
            <a:off x="2501383" y="1700584"/>
            <a:ext cx="2408617" cy="361950"/>
          </a:xfrm>
          <a:prstGeom prst="rect">
            <a:avLst/>
          </a:prstGeom>
          <a:solidFill>
            <a:srgbClr val="98D1C8"/>
          </a:solidFill>
        </p:spPr>
        <p:txBody>
          <a:bodyPr anchor="ctr"/>
          <a:lstStyle>
            <a:lvl1pPr marL="0" indent="0" algn="ctr">
              <a:buNone/>
              <a:defRPr sz="1600">
                <a:solidFill>
                  <a:schemeClr val="bg1"/>
                </a:solidFill>
                <a:latin typeface="The Bold Font" pitchFamily="2" charset="0"/>
              </a:defRPr>
            </a:lvl1pPr>
          </a:lstStyle>
          <a:p>
            <a:pPr lvl="0"/>
            <a:r>
              <a:rPr lang="fr-FR" dirty="0"/>
              <a:t>Texte</a:t>
            </a:r>
          </a:p>
        </p:txBody>
      </p:sp>
      <p:sp>
        <p:nvSpPr>
          <p:cNvPr id="28" name="Espace réservé du texte 25">
            <a:extLst>
              <a:ext uri="{FF2B5EF4-FFF2-40B4-BE49-F238E27FC236}">
                <a16:creationId xmlns:a16="http://schemas.microsoft.com/office/drawing/2014/main" id="{0A27022E-DF2B-EB20-D3B5-8EFAB9162076}"/>
              </a:ext>
            </a:extLst>
          </p:cNvPr>
          <p:cNvSpPr>
            <a:spLocks noGrp="1"/>
          </p:cNvSpPr>
          <p:nvPr>
            <p:ph type="body" sz="quarter" idx="20" hasCustomPrompt="1"/>
          </p:nvPr>
        </p:nvSpPr>
        <p:spPr>
          <a:xfrm>
            <a:off x="38100" y="1701736"/>
            <a:ext cx="2375767" cy="361950"/>
          </a:xfrm>
          <a:prstGeom prst="rect">
            <a:avLst/>
          </a:prstGeom>
          <a:solidFill>
            <a:srgbClr val="98D1C8"/>
          </a:solidFill>
        </p:spPr>
        <p:txBody>
          <a:bodyPr anchor="ctr"/>
          <a:lstStyle>
            <a:lvl1pPr marL="0" indent="0" algn="ctr">
              <a:buNone/>
              <a:defRPr sz="1600">
                <a:solidFill>
                  <a:schemeClr val="bg1"/>
                </a:solidFill>
                <a:latin typeface="The Bold Font" pitchFamily="2" charset="0"/>
              </a:defRPr>
            </a:lvl1pPr>
          </a:lstStyle>
          <a:p>
            <a:pPr lvl="0"/>
            <a:r>
              <a:rPr lang="fr-FR" dirty="0"/>
              <a:t>Texte</a:t>
            </a:r>
          </a:p>
        </p:txBody>
      </p:sp>
      <p:sp>
        <p:nvSpPr>
          <p:cNvPr id="31" name="Espace réservé du texte 25">
            <a:extLst>
              <a:ext uri="{FF2B5EF4-FFF2-40B4-BE49-F238E27FC236}">
                <a16:creationId xmlns:a16="http://schemas.microsoft.com/office/drawing/2014/main" id="{0A461024-3BE1-0E4A-876B-91B397B632A7}"/>
              </a:ext>
            </a:extLst>
          </p:cNvPr>
          <p:cNvSpPr>
            <a:spLocks noGrp="1"/>
          </p:cNvSpPr>
          <p:nvPr>
            <p:ph type="body" sz="quarter" idx="21" hasCustomPrompt="1"/>
          </p:nvPr>
        </p:nvSpPr>
        <p:spPr>
          <a:xfrm>
            <a:off x="4999383" y="1700584"/>
            <a:ext cx="2408616" cy="350466"/>
          </a:xfrm>
          <a:prstGeom prst="rect">
            <a:avLst/>
          </a:prstGeom>
          <a:solidFill>
            <a:srgbClr val="98D1C8"/>
          </a:solidFill>
        </p:spPr>
        <p:txBody>
          <a:bodyPr anchor="ctr"/>
          <a:lstStyle>
            <a:lvl1pPr marL="0" indent="0" algn="ctr">
              <a:buNone/>
              <a:defRPr sz="1600">
                <a:solidFill>
                  <a:schemeClr val="bg1"/>
                </a:solidFill>
                <a:latin typeface="The Bold Font" pitchFamily="2" charset="0"/>
              </a:defRPr>
            </a:lvl1pPr>
          </a:lstStyle>
          <a:p>
            <a:pPr lvl="0"/>
            <a:r>
              <a:rPr lang="fr-FR" dirty="0"/>
              <a:t>Texte</a:t>
            </a:r>
          </a:p>
        </p:txBody>
      </p:sp>
      <p:sp>
        <p:nvSpPr>
          <p:cNvPr id="32" name="Espace réservé du texte 25">
            <a:extLst>
              <a:ext uri="{FF2B5EF4-FFF2-40B4-BE49-F238E27FC236}">
                <a16:creationId xmlns:a16="http://schemas.microsoft.com/office/drawing/2014/main" id="{22E54944-4ACF-44D2-C67F-17BBCB8018AF}"/>
              </a:ext>
            </a:extLst>
          </p:cNvPr>
          <p:cNvSpPr>
            <a:spLocks noGrp="1"/>
          </p:cNvSpPr>
          <p:nvPr>
            <p:ph type="body" sz="quarter" idx="22" hasCustomPrompt="1"/>
          </p:nvPr>
        </p:nvSpPr>
        <p:spPr>
          <a:xfrm>
            <a:off x="7499833" y="1700584"/>
            <a:ext cx="2332624" cy="361950"/>
          </a:xfrm>
          <a:prstGeom prst="rect">
            <a:avLst/>
          </a:prstGeom>
          <a:solidFill>
            <a:srgbClr val="98D1C8"/>
          </a:solidFill>
        </p:spPr>
        <p:txBody>
          <a:bodyPr anchor="ctr"/>
          <a:lstStyle>
            <a:lvl1pPr marL="0" indent="0" algn="ctr">
              <a:buNone/>
              <a:defRPr sz="1600">
                <a:solidFill>
                  <a:schemeClr val="bg1"/>
                </a:solidFill>
                <a:latin typeface="The Bold Font" pitchFamily="2" charset="0"/>
              </a:defRPr>
            </a:lvl1pPr>
          </a:lstStyle>
          <a:p>
            <a:pPr lvl="0"/>
            <a:r>
              <a:rPr lang="fr-FR" dirty="0"/>
              <a:t>Texte</a:t>
            </a:r>
          </a:p>
        </p:txBody>
      </p:sp>
    </p:spTree>
    <p:extLst>
      <p:ext uri="{BB962C8B-B14F-4D97-AF65-F5344CB8AC3E}">
        <p14:creationId xmlns:p14="http://schemas.microsoft.com/office/powerpoint/2010/main" val="261007399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4 jours (4)">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5137191-6436-F1BF-C1F6-86CBC8775717}"/>
              </a:ext>
            </a:extLst>
          </p:cNvPr>
          <p:cNvSpPr/>
          <p:nvPr userDrawn="1"/>
        </p:nvSpPr>
        <p:spPr>
          <a:xfrm>
            <a:off x="29855" y="2077229"/>
            <a:ext cx="2419251" cy="4264438"/>
          </a:xfrm>
          <a:prstGeom prst="rect">
            <a:avLst/>
          </a:prstGeom>
          <a:solidFill>
            <a:schemeClr val="accent6">
              <a:lumMod val="20000"/>
              <a:lumOff val="80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a:ln>
                <a:solidFill>
                  <a:schemeClr val="bg1"/>
                </a:solidFill>
              </a:ln>
              <a:solidFill>
                <a:schemeClr val="tx1"/>
              </a:solidFill>
            </a:endParaRPr>
          </a:p>
          <a:p>
            <a:endParaRPr lang="fr-FR" b="1">
              <a:ln>
                <a:solidFill>
                  <a:schemeClr val="bg1"/>
                </a:solidFill>
              </a:ln>
              <a:solidFill>
                <a:schemeClr val="tx1"/>
              </a:solidFill>
            </a:endParaRPr>
          </a:p>
          <a:p>
            <a:endParaRPr lang="fr-FR" b="1">
              <a:ln>
                <a:solidFill>
                  <a:schemeClr val="bg1"/>
                </a:solidFill>
              </a:ln>
              <a:solidFill>
                <a:schemeClr val="tx1"/>
              </a:solidFill>
            </a:endParaRPr>
          </a:p>
          <a:p>
            <a:endParaRPr lang="fr-FR" b="1" dirty="0">
              <a:ln>
                <a:solidFill>
                  <a:schemeClr val="bg1"/>
                </a:solidFill>
              </a:ln>
              <a:solidFill>
                <a:schemeClr val="tx1"/>
              </a:solidFill>
            </a:endParaRPr>
          </a:p>
        </p:txBody>
      </p:sp>
      <p:sp>
        <p:nvSpPr>
          <p:cNvPr id="19" name="Espace réservé du texte 21">
            <a:extLst>
              <a:ext uri="{FF2B5EF4-FFF2-40B4-BE49-F238E27FC236}">
                <a16:creationId xmlns:a16="http://schemas.microsoft.com/office/drawing/2014/main" id="{354BA4C7-0B9F-11E9-E944-449F7C9DA192}"/>
              </a:ext>
            </a:extLst>
          </p:cNvPr>
          <p:cNvSpPr>
            <a:spLocks noGrp="1"/>
          </p:cNvSpPr>
          <p:nvPr>
            <p:ph type="body" sz="quarter" idx="12" hasCustomPrompt="1"/>
          </p:nvPr>
        </p:nvSpPr>
        <p:spPr>
          <a:xfrm>
            <a:off x="36232" y="2064593"/>
            <a:ext cx="2375768" cy="4264438"/>
          </a:xfrm>
          <a:prstGeom prst="rect">
            <a:avLst/>
          </a:prstGeom>
          <a:noFill/>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600" cap="none" baseline="0">
                <a:latin typeface="Roboto" pitchFamily="2" charset="0"/>
                <a:ea typeface="Roboto" pitchFamily="2" charset="0"/>
              </a:defRPr>
            </a:lvl1pPr>
          </a:lstStyle>
          <a:p>
            <a:pPr lvl="0"/>
            <a:r>
              <a:rPr lang="fr-FR" dirty="0"/>
              <a:t>Programme de la journée</a:t>
            </a:r>
          </a:p>
        </p:txBody>
      </p:sp>
      <p:sp>
        <p:nvSpPr>
          <p:cNvPr id="2" name="Rectangle 1">
            <a:extLst>
              <a:ext uri="{FF2B5EF4-FFF2-40B4-BE49-F238E27FC236}">
                <a16:creationId xmlns:a16="http://schemas.microsoft.com/office/drawing/2014/main" id="{3149EEFE-7B2A-B5E2-7CE2-426B88016052}"/>
              </a:ext>
            </a:extLst>
          </p:cNvPr>
          <p:cNvSpPr/>
          <p:nvPr userDrawn="1"/>
        </p:nvSpPr>
        <p:spPr>
          <a:xfrm>
            <a:off x="30848" y="2051050"/>
            <a:ext cx="2381153" cy="4264438"/>
          </a:xfrm>
          <a:prstGeom prst="rect">
            <a:avLst/>
          </a:prstGeom>
          <a:no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p:txBody>
      </p:sp>
      <p:sp>
        <p:nvSpPr>
          <p:cNvPr id="6" name="Rectangle 5">
            <a:extLst>
              <a:ext uri="{FF2B5EF4-FFF2-40B4-BE49-F238E27FC236}">
                <a16:creationId xmlns:a16="http://schemas.microsoft.com/office/drawing/2014/main" id="{544F734E-E4F4-9621-DDE8-20D46979F454}"/>
              </a:ext>
            </a:extLst>
          </p:cNvPr>
          <p:cNvSpPr/>
          <p:nvPr userDrawn="1"/>
        </p:nvSpPr>
        <p:spPr>
          <a:xfrm>
            <a:off x="2476488" y="2062533"/>
            <a:ext cx="2408618" cy="4266497"/>
          </a:xfrm>
          <a:prstGeom prst="rect">
            <a:avLst/>
          </a:prstGeom>
          <a:solidFill>
            <a:srgbClr val="D89F3F">
              <a:alpha val="35000"/>
            </a:srgb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p:txBody>
      </p:sp>
      <p:sp>
        <p:nvSpPr>
          <p:cNvPr id="5" name="Rectangle 4">
            <a:extLst>
              <a:ext uri="{FF2B5EF4-FFF2-40B4-BE49-F238E27FC236}">
                <a16:creationId xmlns:a16="http://schemas.microsoft.com/office/drawing/2014/main" id="{99D9BAF9-8916-A370-0A33-E9CCADA0C9AF}"/>
              </a:ext>
            </a:extLst>
          </p:cNvPr>
          <p:cNvSpPr/>
          <p:nvPr userDrawn="1"/>
        </p:nvSpPr>
        <p:spPr>
          <a:xfrm>
            <a:off x="7511639" y="2064593"/>
            <a:ext cx="2336250" cy="4264438"/>
          </a:xfrm>
          <a:prstGeom prst="rect">
            <a:avLst/>
          </a:prstGeom>
          <a:solidFill>
            <a:srgbClr val="D89F3F">
              <a:alpha val="35000"/>
            </a:srgb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p:txBody>
      </p:sp>
      <p:sp>
        <p:nvSpPr>
          <p:cNvPr id="3" name="Rectangle 2">
            <a:extLst>
              <a:ext uri="{FF2B5EF4-FFF2-40B4-BE49-F238E27FC236}">
                <a16:creationId xmlns:a16="http://schemas.microsoft.com/office/drawing/2014/main" id="{082A6F6C-7982-9C67-D919-C87A3292C40B}"/>
              </a:ext>
            </a:extLst>
          </p:cNvPr>
          <p:cNvSpPr/>
          <p:nvPr userDrawn="1"/>
        </p:nvSpPr>
        <p:spPr>
          <a:xfrm>
            <a:off x="4988747" y="2051050"/>
            <a:ext cx="2419251" cy="4264438"/>
          </a:xfrm>
          <a:prstGeom prst="rect">
            <a:avLst/>
          </a:prstGeom>
          <a:solidFill>
            <a:schemeClr val="accent6">
              <a:lumMod val="20000"/>
              <a:lumOff val="80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a:ln>
                <a:solidFill>
                  <a:schemeClr val="bg1"/>
                </a:solidFill>
              </a:ln>
              <a:solidFill>
                <a:schemeClr val="tx1"/>
              </a:solidFill>
            </a:endParaRPr>
          </a:p>
          <a:p>
            <a:endParaRPr lang="fr-FR" b="1">
              <a:ln>
                <a:solidFill>
                  <a:schemeClr val="bg1"/>
                </a:solidFill>
              </a:ln>
              <a:solidFill>
                <a:schemeClr val="tx1"/>
              </a:solidFill>
            </a:endParaRPr>
          </a:p>
          <a:p>
            <a:endParaRPr lang="fr-FR" b="1">
              <a:ln>
                <a:solidFill>
                  <a:schemeClr val="bg1"/>
                </a:solidFill>
              </a:ln>
              <a:solidFill>
                <a:schemeClr val="tx1"/>
              </a:solidFill>
            </a:endParaRPr>
          </a:p>
          <a:p>
            <a:endParaRPr lang="fr-FR" b="1" dirty="0">
              <a:ln>
                <a:solidFill>
                  <a:schemeClr val="bg1"/>
                </a:solidFill>
              </a:ln>
              <a:solidFill>
                <a:schemeClr val="tx1"/>
              </a:solidFill>
            </a:endParaRPr>
          </a:p>
        </p:txBody>
      </p:sp>
      <p:sp>
        <p:nvSpPr>
          <p:cNvPr id="18" name="Titre 17"/>
          <p:cNvSpPr>
            <a:spLocks noGrp="1"/>
          </p:cNvSpPr>
          <p:nvPr>
            <p:ph type="title" hasCustomPrompt="1"/>
          </p:nvPr>
        </p:nvSpPr>
        <p:spPr>
          <a:xfrm>
            <a:off x="0" y="-1"/>
            <a:ext cx="9915458" cy="1080000"/>
          </a:xfrm>
          <a:prstGeom prst="rect">
            <a:avLst/>
          </a:prstGeom>
          <a:solidFill>
            <a:srgbClr val="D89F3F"/>
          </a:solidFill>
          <a:effectLst/>
        </p:spPr>
        <p:txBody>
          <a:bodyPr anchor="ctr">
            <a:noAutofit/>
          </a:bodyPr>
          <a:lstStyle>
            <a:lvl1pPr algn="l">
              <a:defRPr sz="3800" kern="1200" cap="all" spc="100" normalizeH="0" baseline="0">
                <a:solidFill>
                  <a:srgbClr val="FFFFFF"/>
                </a:solidFill>
                <a:latin typeface="The Bold Font" pitchFamily="2" charset="0"/>
                <a:cs typeface="The Bold Font" pitchFamily="2" charset="0"/>
              </a:defRPr>
            </a:lvl1pPr>
          </a:lstStyle>
          <a:p>
            <a:pPr lvl="0"/>
            <a:r>
              <a:rPr lang="fr-FR" dirty="0"/>
              <a:t>Dates</a:t>
            </a:r>
            <a:br>
              <a:rPr lang="fr-FR" dirty="0"/>
            </a:br>
            <a:r>
              <a:rPr lang="fr-FR" dirty="0"/>
              <a:t>Groupe</a:t>
            </a:r>
          </a:p>
        </p:txBody>
      </p:sp>
      <p:sp>
        <p:nvSpPr>
          <p:cNvPr id="22" name="Espace réservé du texte 21"/>
          <p:cNvSpPr>
            <a:spLocks noGrp="1"/>
          </p:cNvSpPr>
          <p:nvPr>
            <p:ph type="body" sz="quarter" idx="10"/>
          </p:nvPr>
        </p:nvSpPr>
        <p:spPr>
          <a:xfrm>
            <a:off x="-5484" y="1079999"/>
            <a:ext cx="9920942" cy="451506"/>
          </a:xfrm>
          <a:prstGeom prst="rect">
            <a:avLst/>
          </a:prstGeom>
          <a:solidFill>
            <a:srgbClr val="98D1C8"/>
          </a:solidFill>
        </p:spPr>
        <p:txBody>
          <a:bodyPr>
            <a:normAutofit/>
          </a:bodyPr>
          <a:lstStyle>
            <a:lvl1pPr marL="0" indent="0">
              <a:buNone/>
              <a:defRPr sz="2400" cap="none" baseline="0">
                <a:solidFill>
                  <a:schemeClr val="bg1"/>
                </a:solidFill>
                <a:latin typeface="The Bold Font" pitchFamily="2" charset="0"/>
                <a:ea typeface="Roboto" pitchFamily="2" charset="0"/>
              </a:defRPr>
            </a:lvl1pPr>
          </a:lstStyle>
          <a:p>
            <a:pPr lvl="0"/>
            <a:endParaRPr lang="fr-FR" dirty="0"/>
          </a:p>
        </p:txBody>
      </p:sp>
      <p:sp>
        <p:nvSpPr>
          <p:cNvPr id="20" name="Espace réservé du texte 21">
            <a:extLst>
              <a:ext uri="{FF2B5EF4-FFF2-40B4-BE49-F238E27FC236}">
                <a16:creationId xmlns:a16="http://schemas.microsoft.com/office/drawing/2014/main" id="{5F574703-4856-F003-0553-16EDB3818E6E}"/>
              </a:ext>
            </a:extLst>
          </p:cNvPr>
          <p:cNvSpPr>
            <a:spLocks noGrp="1"/>
          </p:cNvSpPr>
          <p:nvPr>
            <p:ph type="body" sz="quarter" idx="14" hasCustomPrompt="1"/>
          </p:nvPr>
        </p:nvSpPr>
        <p:spPr>
          <a:xfrm>
            <a:off x="2498000" y="2064593"/>
            <a:ext cx="2412000" cy="4264438"/>
          </a:xfrm>
          <a:prstGeom prst="rect">
            <a:avLst/>
          </a:prstGeom>
          <a:noFill/>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600" cap="none" baseline="0">
                <a:latin typeface="Roboto" pitchFamily="2" charset="0"/>
                <a:ea typeface="Roboto" pitchFamily="2" charset="0"/>
              </a:defRPr>
            </a:lvl1pPr>
          </a:lstStyle>
          <a:p>
            <a:pPr lvl="0"/>
            <a:r>
              <a:rPr lang="fr-FR" dirty="0"/>
              <a:t>Programme de la journée</a:t>
            </a:r>
          </a:p>
        </p:txBody>
      </p:sp>
      <p:sp>
        <p:nvSpPr>
          <p:cNvPr id="21" name="Espace réservé du texte 21">
            <a:extLst>
              <a:ext uri="{FF2B5EF4-FFF2-40B4-BE49-F238E27FC236}">
                <a16:creationId xmlns:a16="http://schemas.microsoft.com/office/drawing/2014/main" id="{9CB6BF1E-9E5B-3E24-FE3C-98F5E6C64171}"/>
              </a:ext>
            </a:extLst>
          </p:cNvPr>
          <p:cNvSpPr>
            <a:spLocks noGrp="1"/>
          </p:cNvSpPr>
          <p:nvPr>
            <p:ph type="body" sz="quarter" idx="15" hasCustomPrompt="1"/>
          </p:nvPr>
        </p:nvSpPr>
        <p:spPr>
          <a:xfrm>
            <a:off x="5005459" y="2062533"/>
            <a:ext cx="2414450" cy="4277981"/>
          </a:xfrm>
          <a:prstGeom prst="rect">
            <a:avLst/>
          </a:prstGeom>
          <a:noFill/>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600" cap="none" baseline="0">
                <a:latin typeface="Roboto" pitchFamily="2" charset="0"/>
                <a:ea typeface="Roboto" pitchFamily="2" charset="0"/>
              </a:defRPr>
            </a:lvl1pPr>
          </a:lstStyle>
          <a:p>
            <a:pPr lvl="0"/>
            <a:r>
              <a:rPr lang="fr-FR" dirty="0"/>
              <a:t>Programme de la journée</a:t>
            </a:r>
          </a:p>
        </p:txBody>
      </p:sp>
      <p:sp>
        <p:nvSpPr>
          <p:cNvPr id="23" name="Espace réservé du texte 21">
            <a:extLst>
              <a:ext uri="{FF2B5EF4-FFF2-40B4-BE49-F238E27FC236}">
                <a16:creationId xmlns:a16="http://schemas.microsoft.com/office/drawing/2014/main" id="{625A302C-C95B-383D-61F2-B5BB5EACAC2C}"/>
              </a:ext>
            </a:extLst>
          </p:cNvPr>
          <p:cNvSpPr>
            <a:spLocks noGrp="1"/>
          </p:cNvSpPr>
          <p:nvPr>
            <p:ph type="body" sz="quarter" idx="16" hasCustomPrompt="1"/>
          </p:nvPr>
        </p:nvSpPr>
        <p:spPr>
          <a:xfrm>
            <a:off x="7503459" y="2064593"/>
            <a:ext cx="2332624" cy="4264438"/>
          </a:xfrm>
          <a:prstGeom prst="rect">
            <a:avLst/>
          </a:prstGeom>
          <a:noFill/>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600" cap="none" baseline="0">
                <a:latin typeface="Roboto" pitchFamily="2" charset="0"/>
                <a:ea typeface="Roboto" pitchFamily="2" charset="0"/>
              </a:defRPr>
            </a:lvl1pPr>
          </a:lstStyle>
          <a:p>
            <a:pPr lvl="0"/>
            <a:r>
              <a:rPr lang="fr-FR" dirty="0"/>
              <a:t>Programme de la journée</a:t>
            </a:r>
          </a:p>
        </p:txBody>
      </p:sp>
      <p:sp>
        <p:nvSpPr>
          <p:cNvPr id="26" name="Espace réservé du texte 25">
            <a:extLst>
              <a:ext uri="{FF2B5EF4-FFF2-40B4-BE49-F238E27FC236}">
                <a16:creationId xmlns:a16="http://schemas.microsoft.com/office/drawing/2014/main" id="{12761516-BEB7-A5B6-3206-7740C2553F58}"/>
              </a:ext>
            </a:extLst>
          </p:cNvPr>
          <p:cNvSpPr>
            <a:spLocks noGrp="1"/>
          </p:cNvSpPr>
          <p:nvPr>
            <p:ph type="body" sz="quarter" idx="19" hasCustomPrompt="1"/>
          </p:nvPr>
        </p:nvSpPr>
        <p:spPr>
          <a:xfrm>
            <a:off x="2501383" y="1700584"/>
            <a:ext cx="2408617" cy="361950"/>
          </a:xfrm>
          <a:prstGeom prst="rect">
            <a:avLst/>
          </a:prstGeom>
          <a:solidFill>
            <a:srgbClr val="2A7387"/>
          </a:solidFill>
        </p:spPr>
        <p:txBody>
          <a:bodyPr anchor="ctr"/>
          <a:lstStyle>
            <a:lvl1pPr marL="0" indent="0" algn="ctr">
              <a:buNone/>
              <a:defRPr sz="1600">
                <a:solidFill>
                  <a:schemeClr val="bg1"/>
                </a:solidFill>
                <a:latin typeface="The Bold Font" pitchFamily="2" charset="0"/>
              </a:defRPr>
            </a:lvl1pPr>
          </a:lstStyle>
          <a:p>
            <a:pPr lvl="0"/>
            <a:r>
              <a:rPr lang="fr-FR" dirty="0"/>
              <a:t>Texte</a:t>
            </a:r>
          </a:p>
        </p:txBody>
      </p:sp>
      <p:sp>
        <p:nvSpPr>
          <p:cNvPr id="28" name="Espace réservé du texte 25">
            <a:extLst>
              <a:ext uri="{FF2B5EF4-FFF2-40B4-BE49-F238E27FC236}">
                <a16:creationId xmlns:a16="http://schemas.microsoft.com/office/drawing/2014/main" id="{0A27022E-DF2B-EB20-D3B5-8EFAB9162076}"/>
              </a:ext>
            </a:extLst>
          </p:cNvPr>
          <p:cNvSpPr>
            <a:spLocks noGrp="1"/>
          </p:cNvSpPr>
          <p:nvPr>
            <p:ph type="body" sz="quarter" idx="20" hasCustomPrompt="1"/>
          </p:nvPr>
        </p:nvSpPr>
        <p:spPr>
          <a:xfrm>
            <a:off x="38100" y="1701736"/>
            <a:ext cx="2375767" cy="361950"/>
          </a:xfrm>
          <a:prstGeom prst="rect">
            <a:avLst/>
          </a:prstGeom>
          <a:solidFill>
            <a:srgbClr val="2A7387"/>
          </a:solidFill>
        </p:spPr>
        <p:txBody>
          <a:bodyPr anchor="ctr"/>
          <a:lstStyle>
            <a:lvl1pPr marL="0" indent="0" algn="ctr">
              <a:buNone/>
              <a:defRPr sz="1600">
                <a:solidFill>
                  <a:schemeClr val="bg1"/>
                </a:solidFill>
                <a:latin typeface="The Bold Font" pitchFamily="2" charset="0"/>
              </a:defRPr>
            </a:lvl1pPr>
          </a:lstStyle>
          <a:p>
            <a:pPr lvl="0"/>
            <a:r>
              <a:rPr lang="fr-FR" dirty="0"/>
              <a:t>Texte</a:t>
            </a:r>
          </a:p>
        </p:txBody>
      </p:sp>
      <p:sp>
        <p:nvSpPr>
          <p:cNvPr id="31" name="Espace réservé du texte 25">
            <a:extLst>
              <a:ext uri="{FF2B5EF4-FFF2-40B4-BE49-F238E27FC236}">
                <a16:creationId xmlns:a16="http://schemas.microsoft.com/office/drawing/2014/main" id="{0A461024-3BE1-0E4A-876B-91B397B632A7}"/>
              </a:ext>
            </a:extLst>
          </p:cNvPr>
          <p:cNvSpPr>
            <a:spLocks noGrp="1"/>
          </p:cNvSpPr>
          <p:nvPr>
            <p:ph type="body" sz="quarter" idx="21" hasCustomPrompt="1"/>
          </p:nvPr>
        </p:nvSpPr>
        <p:spPr>
          <a:xfrm>
            <a:off x="4999383" y="1700584"/>
            <a:ext cx="2408616" cy="350466"/>
          </a:xfrm>
          <a:prstGeom prst="rect">
            <a:avLst/>
          </a:prstGeom>
          <a:solidFill>
            <a:srgbClr val="2A7387"/>
          </a:solidFill>
        </p:spPr>
        <p:txBody>
          <a:bodyPr anchor="ctr"/>
          <a:lstStyle>
            <a:lvl1pPr marL="0" indent="0" algn="ctr">
              <a:buNone/>
              <a:defRPr sz="1600">
                <a:solidFill>
                  <a:schemeClr val="bg1"/>
                </a:solidFill>
                <a:latin typeface="The Bold Font" pitchFamily="2" charset="0"/>
              </a:defRPr>
            </a:lvl1pPr>
          </a:lstStyle>
          <a:p>
            <a:pPr lvl="0"/>
            <a:r>
              <a:rPr lang="fr-FR" dirty="0"/>
              <a:t>Texte</a:t>
            </a:r>
          </a:p>
        </p:txBody>
      </p:sp>
      <p:sp>
        <p:nvSpPr>
          <p:cNvPr id="32" name="Espace réservé du texte 25">
            <a:extLst>
              <a:ext uri="{FF2B5EF4-FFF2-40B4-BE49-F238E27FC236}">
                <a16:creationId xmlns:a16="http://schemas.microsoft.com/office/drawing/2014/main" id="{22E54944-4ACF-44D2-C67F-17BBCB8018AF}"/>
              </a:ext>
            </a:extLst>
          </p:cNvPr>
          <p:cNvSpPr>
            <a:spLocks noGrp="1"/>
          </p:cNvSpPr>
          <p:nvPr>
            <p:ph type="body" sz="quarter" idx="22" hasCustomPrompt="1"/>
          </p:nvPr>
        </p:nvSpPr>
        <p:spPr>
          <a:xfrm>
            <a:off x="7499833" y="1700584"/>
            <a:ext cx="2332624" cy="361950"/>
          </a:xfrm>
          <a:prstGeom prst="rect">
            <a:avLst/>
          </a:prstGeom>
          <a:solidFill>
            <a:srgbClr val="2A7387"/>
          </a:solidFill>
        </p:spPr>
        <p:txBody>
          <a:bodyPr anchor="ctr"/>
          <a:lstStyle>
            <a:lvl1pPr marL="0" indent="0" algn="ctr">
              <a:buNone/>
              <a:defRPr sz="1600">
                <a:solidFill>
                  <a:schemeClr val="bg1"/>
                </a:solidFill>
                <a:latin typeface="The Bold Font" pitchFamily="2" charset="0"/>
              </a:defRPr>
            </a:lvl1pPr>
          </a:lstStyle>
          <a:p>
            <a:pPr lvl="0"/>
            <a:r>
              <a:rPr lang="fr-FR" dirty="0"/>
              <a:t>Texte</a:t>
            </a:r>
          </a:p>
        </p:txBody>
      </p:sp>
    </p:spTree>
    <p:extLst>
      <p:ext uri="{BB962C8B-B14F-4D97-AF65-F5344CB8AC3E}">
        <p14:creationId xmlns:p14="http://schemas.microsoft.com/office/powerpoint/2010/main" val="285133474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4 jours (5)">
    <p:spTree>
      <p:nvGrpSpPr>
        <p:cNvPr id="1" name=""/>
        <p:cNvGrpSpPr/>
        <p:nvPr/>
      </p:nvGrpSpPr>
      <p:grpSpPr>
        <a:xfrm>
          <a:off x="0" y="0"/>
          <a:ext cx="0" cy="0"/>
          <a:chOff x="0" y="0"/>
          <a:chExt cx="0" cy="0"/>
        </a:xfrm>
      </p:grpSpPr>
      <p:sp>
        <p:nvSpPr>
          <p:cNvPr id="18" name="Titre 17"/>
          <p:cNvSpPr>
            <a:spLocks noGrp="1"/>
          </p:cNvSpPr>
          <p:nvPr>
            <p:ph type="title" hasCustomPrompt="1"/>
          </p:nvPr>
        </p:nvSpPr>
        <p:spPr>
          <a:xfrm>
            <a:off x="0" y="-1"/>
            <a:ext cx="9915458" cy="1080000"/>
          </a:xfrm>
          <a:prstGeom prst="rect">
            <a:avLst/>
          </a:prstGeom>
          <a:solidFill>
            <a:srgbClr val="2A7387"/>
          </a:solidFill>
          <a:effectLst/>
        </p:spPr>
        <p:txBody>
          <a:bodyPr anchor="ctr">
            <a:noAutofit/>
          </a:bodyPr>
          <a:lstStyle>
            <a:lvl1pPr algn="l">
              <a:defRPr sz="3800" kern="1200" cap="all" spc="100" normalizeH="0" baseline="0">
                <a:solidFill>
                  <a:srgbClr val="FFFFFF"/>
                </a:solidFill>
                <a:latin typeface="The Bold Font" pitchFamily="2" charset="0"/>
                <a:cs typeface="The Bold Font" pitchFamily="2" charset="0"/>
              </a:defRPr>
            </a:lvl1pPr>
          </a:lstStyle>
          <a:p>
            <a:pPr lvl="0"/>
            <a:r>
              <a:rPr lang="fr-FR" dirty="0"/>
              <a:t>Dates</a:t>
            </a:r>
            <a:br>
              <a:rPr lang="fr-FR" dirty="0"/>
            </a:br>
            <a:r>
              <a:rPr lang="fr-FR" dirty="0"/>
              <a:t>Groupe</a:t>
            </a:r>
          </a:p>
        </p:txBody>
      </p:sp>
      <p:sp>
        <p:nvSpPr>
          <p:cNvPr id="22" name="Espace réservé du texte 21"/>
          <p:cNvSpPr>
            <a:spLocks noGrp="1"/>
          </p:cNvSpPr>
          <p:nvPr>
            <p:ph type="body" sz="quarter" idx="10"/>
          </p:nvPr>
        </p:nvSpPr>
        <p:spPr>
          <a:xfrm>
            <a:off x="-5484" y="1079999"/>
            <a:ext cx="9920942" cy="451506"/>
          </a:xfrm>
          <a:prstGeom prst="rect">
            <a:avLst/>
          </a:prstGeom>
          <a:solidFill>
            <a:srgbClr val="D89F3F"/>
          </a:solidFill>
        </p:spPr>
        <p:txBody>
          <a:bodyPr>
            <a:normAutofit/>
          </a:bodyPr>
          <a:lstStyle>
            <a:lvl1pPr marL="0" indent="0">
              <a:buNone/>
              <a:defRPr sz="2400" cap="none" baseline="0">
                <a:solidFill>
                  <a:schemeClr val="bg1"/>
                </a:solidFill>
                <a:latin typeface="The Bold Font" pitchFamily="2" charset="0"/>
                <a:ea typeface="Roboto" pitchFamily="2" charset="0"/>
              </a:defRPr>
            </a:lvl1pPr>
          </a:lstStyle>
          <a:p>
            <a:pPr lvl="0"/>
            <a:endParaRPr lang="fr-FR" dirty="0"/>
          </a:p>
        </p:txBody>
      </p:sp>
      <p:sp>
        <p:nvSpPr>
          <p:cNvPr id="19" name="Espace réservé du texte 21">
            <a:extLst>
              <a:ext uri="{FF2B5EF4-FFF2-40B4-BE49-F238E27FC236}">
                <a16:creationId xmlns:a16="http://schemas.microsoft.com/office/drawing/2014/main" id="{354BA4C7-0B9F-11E9-E944-449F7C9DA192}"/>
              </a:ext>
            </a:extLst>
          </p:cNvPr>
          <p:cNvSpPr>
            <a:spLocks noGrp="1"/>
          </p:cNvSpPr>
          <p:nvPr>
            <p:ph type="body" sz="quarter" idx="12" hasCustomPrompt="1"/>
          </p:nvPr>
        </p:nvSpPr>
        <p:spPr>
          <a:xfrm>
            <a:off x="36232" y="2064593"/>
            <a:ext cx="2375768" cy="4264438"/>
          </a:xfrm>
          <a:prstGeom prst="rect">
            <a:avLst/>
          </a:prstGeom>
          <a:solidFill>
            <a:srgbClr val="FFFFFE">
              <a:alpha val="70980"/>
            </a:srgbClr>
          </a:solidFill>
        </p:spPr>
        <p:txBody>
          <a:bodyPr anchor="ctr">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600" cap="none" baseline="0">
                <a:latin typeface="Roboto" pitchFamily="2" charset="0"/>
                <a:ea typeface="Roboto" pitchFamily="2" charset="0"/>
              </a:defRPr>
            </a:lvl1pPr>
          </a:lstStyle>
          <a:p>
            <a:pPr lvl="0"/>
            <a:r>
              <a:rPr lang="fr-FR" dirty="0"/>
              <a:t>Programme de la journée</a:t>
            </a:r>
          </a:p>
        </p:txBody>
      </p:sp>
      <p:sp>
        <p:nvSpPr>
          <p:cNvPr id="20" name="Espace réservé du texte 21">
            <a:extLst>
              <a:ext uri="{FF2B5EF4-FFF2-40B4-BE49-F238E27FC236}">
                <a16:creationId xmlns:a16="http://schemas.microsoft.com/office/drawing/2014/main" id="{5F574703-4856-F003-0553-16EDB3818E6E}"/>
              </a:ext>
            </a:extLst>
          </p:cNvPr>
          <p:cNvSpPr>
            <a:spLocks noGrp="1"/>
          </p:cNvSpPr>
          <p:nvPr>
            <p:ph type="body" sz="quarter" idx="14" hasCustomPrompt="1"/>
          </p:nvPr>
        </p:nvSpPr>
        <p:spPr>
          <a:xfrm>
            <a:off x="2498000" y="2064593"/>
            <a:ext cx="2412000" cy="4264438"/>
          </a:xfrm>
          <a:prstGeom prst="rect">
            <a:avLst/>
          </a:prstGeom>
          <a:solidFill>
            <a:srgbClr val="FFFFFE">
              <a:alpha val="70980"/>
            </a:srgbClr>
          </a:solidFill>
        </p:spPr>
        <p:txBody>
          <a:bodyPr anchor="ctr">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600" cap="none" baseline="0">
                <a:latin typeface="Roboto" pitchFamily="2" charset="0"/>
                <a:ea typeface="Roboto" pitchFamily="2" charset="0"/>
              </a:defRPr>
            </a:lvl1pPr>
          </a:lstStyle>
          <a:p>
            <a:pPr lvl="0"/>
            <a:r>
              <a:rPr lang="fr-FR" dirty="0"/>
              <a:t>Programme de la journée</a:t>
            </a:r>
          </a:p>
        </p:txBody>
      </p:sp>
      <p:sp>
        <p:nvSpPr>
          <p:cNvPr id="21" name="Espace réservé du texte 21">
            <a:extLst>
              <a:ext uri="{FF2B5EF4-FFF2-40B4-BE49-F238E27FC236}">
                <a16:creationId xmlns:a16="http://schemas.microsoft.com/office/drawing/2014/main" id="{9CB6BF1E-9E5B-3E24-FE3C-98F5E6C64171}"/>
              </a:ext>
            </a:extLst>
          </p:cNvPr>
          <p:cNvSpPr>
            <a:spLocks noGrp="1"/>
          </p:cNvSpPr>
          <p:nvPr>
            <p:ph type="body" sz="quarter" idx="15" hasCustomPrompt="1"/>
          </p:nvPr>
        </p:nvSpPr>
        <p:spPr>
          <a:xfrm>
            <a:off x="4996000" y="2051050"/>
            <a:ext cx="2414450" cy="4277981"/>
          </a:xfrm>
          <a:prstGeom prst="rect">
            <a:avLst/>
          </a:prstGeom>
          <a:solidFill>
            <a:srgbClr val="FFFFFE">
              <a:alpha val="70980"/>
            </a:srgbClr>
          </a:solidFill>
        </p:spPr>
        <p:txBody>
          <a:bodyPr anchor="ctr">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600" cap="none" baseline="0">
                <a:latin typeface="Roboto" pitchFamily="2" charset="0"/>
                <a:ea typeface="Roboto" pitchFamily="2" charset="0"/>
              </a:defRPr>
            </a:lvl1pPr>
          </a:lstStyle>
          <a:p>
            <a:pPr lvl="0"/>
            <a:r>
              <a:rPr lang="fr-FR" dirty="0"/>
              <a:t>Programme de la journée</a:t>
            </a:r>
          </a:p>
        </p:txBody>
      </p:sp>
      <p:sp>
        <p:nvSpPr>
          <p:cNvPr id="23" name="Espace réservé du texte 21">
            <a:extLst>
              <a:ext uri="{FF2B5EF4-FFF2-40B4-BE49-F238E27FC236}">
                <a16:creationId xmlns:a16="http://schemas.microsoft.com/office/drawing/2014/main" id="{625A302C-C95B-383D-61F2-B5BB5EACAC2C}"/>
              </a:ext>
            </a:extLst>
          </p:cNvPr>
          <p:cNvSpPr>
            <a:spLocks noGrp="1"/>
          </p:cNvSpPr>
          <p:nvPr>
            <p:ph type="body" sz="quarter" idx="16" hasCustomPrompt="1"/>
          </p:nvPr>
        </p:nvSpPr>
        <p:spPr>
          <a:xfrm>
            <a:off x="7503459" y="2064593"/>
            <a:ext cx="2332624" cy="4264438"/>
          </a:xfrm>
          <a:prstGeom prst="rect">
            <a:avLst/>
          </a:prstGeom>
          <a:solidFill>
            <a:srgbClr val="FFFFFE">
              <a:alpha val="70980"/>
            </a:srgbClr>
          </a:solidFill>
        </p:spPr>
        <p:txBody>
          <a:bodyPr anchor="ctr">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600" cap="none" baseline="0">
                <a:latin typeface="Roboto" pitchFamily="2" charset="0"/>
                <a:ea typeface="Roboto" pitchFamily="2" charset="0"/>
              </a:defRPr>
            </a:lvl1pPr>
          </a:lstStyle>
          <a:p>
            <a:pPr lvl="0"/>
            <a:r>
              <a:rPr lang="fr-FR" dirty="0"/>
              <a:t>Programme de la journée</a:t>
            </a:r>
          </a:p>
        </p:txBody>
      </p:sp>
      <p:sp>
        <p:nvSpPr>
          <p:cNvPr id="26" name="Espace réservé du texte 25">
            <a:extLst>
              <a:ext uri="{FF2B5EF4-FFF2-40B4-BE49-F238E27FC236}">
                <a16:creationId xmlns:a16="http://schemas.microsoft.com/office/drawing/2014/main" id="{12761516-BEB7-A5B6-3206-7740C2553F58}"/>
              </a:ext>
            </a:extLst>
          </p:cNvPr>
          <p:cNvSpPr>
            <a:spLocks noGrp="1"/>
          </p:cNvSpPr>
          <p:nvPr>
            <p:ph type="body" sz="quarter" idx="19" hasCustomPrompt="1"/>
          </p:nvPr>
        </p:nvSpPr>
        <p:spPr>
          <a:xfrm>
            <a:off x="2501383" y="1700584"/>
            <a:ext cx="2408617" cy="361950"/>
          </a:xfrm>
          <a:prstGeom prst="rect">
            <a:avLst/>
          </a:prstGeom>
          <a:solidFill>
            <a:srgbClr val="98D1C8"/>
          </a:solidFill>
        </p:spPr>
        <p:txBody>
          <a:bodyPr/>
          <a:lstStyle>
            <a:lvl1pPr marL="0" indent="0" algn="ctr">
              <a:buNone/>
              <a:defRPr sz="1600">
                <a:solidFill>
                  <a:schemeClr val="bg1"/>
                </a:solidFill>
                <a:latin typeface="The Bold Font" pitchFamily="2" charset="0"/>
              </a:defRPr>
            </a:lvl1pPr>
          </a:lstStyle>
          <a:p>
            <a:pPr lvl="0"/>
            <a:r>
              <a:rPr lang="fr-FR" dirty="0"/>
              <a:t>Texte</a:t>
            </a:r>
          </a:p>
        </p:txBody>
      </p:sp>
      <p:sp>
        <p:nvSpPr>
          <p:cNvPr id="28" name="Espace réservé du texte 25">
            <a:extLst>
              <a:ext uri="{FF2B5EF4-FFF2-40B4-BE49-F238E27FC236}">
                <a16:creationId xmlns:a16="http://schemas.microsoft.com/office/drawing/2014/main" id="{0A27022E-DF2B-EB20-D3B5-8EFAB9162076}"/>
              </a:ext>
            </a:extLst>
          </p:cNvPr>
          <p:cNvSpPr>
            <a:spLocks noGrp="1"/>
          </p:cNvSpPr>
          <p:nvPr>
            <p:ph type="body" sz="quarter" idx="20" hasCustomPrompt="1"/>
          </p:nvPr>
        </p:nvSpPr>
        <p:spPr>
          <a:xfrm>
            <a:off x="38100" y="1701736"/>
            <a:ext cx="2375767" cy="361950"/>
          </a:xfrm>
          <a:prstGeom prst="rect">
            <a:avLst/>
          </a:prstGeom>
          <a:solidFill>
            <a:srgbClr val="98D1C8"/>
          </a:solidFill>
        </p:spPr>
        <p:txBody>
          <a:bodyPr/>
          <a:lstStyle>
            <a:lvl1pPr marL="0" indent="0" algn="ctr">
              <a:buNone/>
              <a:defRPr sz="1600">
                <a:solidFill>
                  <a:schemeClr val="bg1"/>
                </a:solidFill>
                <a:latin typeface="The Bold Font" pitchFamily="2" charset="0"/>
              </a:defRPr>
            </a:lvl1pPr>
          </a:lstStyle>
          <a:p>
            <a:pPr lvl="0"/>
            <a:r>
              <a:rPr lang="fr-FR" dirty="0"/>
              <a:t>Texte</a:t>
            </a:r>
          </a:p>
        </p:txBody>
      </p:sp>
      <p:sp>
        <p:nvSpPr>
          <p:cNvPr id="31" name="Espace réservé du texte 25">
            <a:extLst>
              <a:ext uri="{FF2B5EF4-FFF2-40B4-BE49-F238E27FC236}">
                <a16:creationId xmlns:a16="http://schemas.microsoft.com/office/drawing/2014/main" id="{0A461024-3BE1-0E4A-876B-91B397B632A7}"/>
              </a:ext>
            </a:extLst>
          </p:cNvPr>
          <p:cNvSpPr>
            <a:spLocks noGrp="1"/>
          </p:cNvSpPr>
          <p:nvPr>
            <p:ph type="body" sz="quarter" idx="21" hasCustomPrompt="1"/>
          </p:nvPr>
        </p:nvSpPr>
        <p:spPr>
          <a:xfrm>
            <a:off x="4999383" y="1700584"/>
            <a:ext cx="2408616" cy="350466"/>
          </a:xfrm>
          <a:prstGeom prst="rect">
            <a:avLst/>
          </a:prstGeom>
          <a:solidFill>
            <a:srgbClr val="98D1C8"/>
          </a:solidFill>
        </p:spPr>
        <p:txBody>
          <a:bodyPr/>
          <a:lstStyle>
            <a:lvl1pPr marL="0" indent="0" algn="ctr">
              <a:buNone/>
              <a:defRPr sz="1600">
                <a:solidFill>
                  <a:schemeClr val="bg1"/>
                </a:solidFill>
                <a:latin typeface="The Bold Font" pitchFamily="2" charset="0"/>
              </a:defRPr>
            </a:lvl1pPr>
          </a:lstStyle>
          <a:p>
            <a:pPr lvl="0"/>
            <a:r>
              <a:rPr lang="fr-FR" dirty="0"/>
              <a:t>Texte</a:t>
            </a:r>
          </a:p>
        </p:txBody>
      </p:sp>
      <p:sp>
        <p:nvSpPr>
          <p:cNvPr id="32" name="Espace réservé du texte 25">
            <a:extLst>
              <a:ext uri="{FF2B5EF4-FFF2-40B4-BE49-F238E27FC236}">
                <a16:creationId xmlns:a16="http://schemas.microsoft.com/office/drawing/2014/main" id="{22E54944-4ACF-44D2-C67F-17BBCB8018AF}"/>
              </a:ext>
            </a:extLst>
          </p:cNvPr>
          <p:cNvSpPr>
            <a:spLocks noGrp="1"/>
          </p:cNvSpPr>
          <p:nvPr>
            <p:ph type="body" sz="quarter" idx="22" hasCustomPrompt="1"/>
          </p:nvPr>
        </p:nvSpPr>
        <p:spPr>
          <a:xfrm>
            <a:off x="7499833" y="1700584"/>
            <a:ext cx="2332624" cy="361950"/>
          </a:xfrm>
          <a:prstGeom prst="rect">
            <a:avLst/>
          </a:prstGeom>
          <a:solidFill>
            <a:srgbClr val="98D1C8"/>
          </a:solidFill>
        </p:spPr>
        <p:txBody>
          <a:bodyPr/>
          <a:lstStyle>
            <a:lvl1pPr marL="0" indent="0" algn="ctr">
              <a:buNone/>
              <a:defRPr sz="1600">
                <a:solidFill>
                  <a:schemeClr val="bg1"/>
                </a:solidFill>
                <a:latin typeface="The Bold Font" pitchFamily="2" charset="0"/>
              </a:defRPr>
            </a:lvl1pPr>
          </a:lstStyle>
          <a:p>
            <a:pPr lvl="0"/>
            <a:r>
              <a:rPr lang="fr-FR" dirty="0"/>
              <a:t>Texte</a:t>
            </a:r>
          </a:p>
        </p:txBody>
      </p:sp>
    </p:spTree>
    <p:extLst>
      <p:ext uri="{BB962C8B-B14F-4D97-AF65-F5344CB8AC3E}">
        <p14:creationId xmlns:p14="http://schemas.microsoft.com/office/powerpoint/2010/main" val="43357040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4 jours (6)">
    <p:spTree>
      <p:nvGrpSpPr>
        <p:cNvPr id="1" name=""/>
        <p:cNvGrpSpPr/>
        <p:nvPr/>
      </p:nvGrpSpPr>
      <p:grpSpPr>
        <a:xfrm>
          <a:off x="0" y="0"/>
          <a:ext cx="0" cy="0"/>
          <a:chOff x="0" y="0"/>
          <a:chExt cx="0" cy="0"/>
        </a:xfrm>
      </p:grpSpPr>
      <p:sp>
        <p:nvSpPr>
          <p:cNvPr id="18" name="Titre 17"/>
          <p:cNvSpPr>
            <a:spLocks noGrp="1"/>
          </p:cNvSpPr>
          <p:nvPr>
            <p:ph type="title" hasCustomPrompt="1"/>
          </p:nvPr>
        </p:nvSpPr>
        <p:spPr>
          <a:xfrm>
            <a:off x="0" y="-1"/>
            <a:ext cx="9906000" cy="1080000"/>
          </a:xfrm>
          <a:prstGeom prst="rect">
            <a:avLst/>
          </a:prstGeom>
          <a:solidFill>
            <a:srgbClr val="2A7387"/>
          </a:solidFill>
          <a:effectLst/>
        </p:spPr>
        <p:txBody>
          <a:bodyPr anchor="ctr">
            <a:noAutofit/>
          </a:bodyPr>
          <a:lstStyle>
            <a:lvl1pPr algn="l">
              <a:defRPr sz="4000" kern="1200" cap="all" spc="100" normalizeH="0" baseline="0">
                <a:solidFill>
                  <a:srgbClr val="FFFFFF"/>
                </a:solidFill>
                <a:latin typeface="The Bold Font" pitchFamily="2" charset="0"/>
                <a:cs typeface="The Bold Font" pitchFamily="2" charset="0"/>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lang="fr-FR" dirty="0"/>
              <a:t>Dates</a:t>
            </a:r>
            <a:br>
              <a:rPr lang="fr-FR" dirty="0"/>
            </a:br>
            <a:r>
              <a:rPr lang="fr-FR" dirty="0"/>
              <a:t>Groupe</a:t>
            </a:r>
          </a:p>
        </p:txBody>
      </p:sp>
      <p:sp>
        <p:nvSpPr>
          <p:cNvPr id="22" name="Espace réservé du texte 21"/>
          <p:cNvSpPr>
            <a:spLocks noGrp="1"/>
          </p:cNvSpPr>
          <p:nvPr>
            <p:ph type="body" sz="quarter" idx="10"/>
          </p:nvPr>
        </p:nvSpPr>
        <p:spPr>
          <a:xfrm>
            <a:off x="0" y="1079999"/>
            <a:ext cx="9906000" cy="451506"/>
          </a:xfrm>
          <a:prstGeom prst="rect">
            <a:avLst/>
          </a:prstGeom>
          <a:solidFill>
            <a:srgbClr val="98D1C8"/>
          </a:solidFill>
        </p:spPr>
        <p:txBody>
          <a:bodyPr>
            <a:normAutofit/>
          </a:bodyPr>
          <a:lstStyle>
            <a:lvl1pPr marL="0" indent="0">
              <a:buNone/>
              <a:defRPr sz="2400" cap="none" baseline="0">
                <a:solidFill>
                  <a:schemeClr val="bg1"/>
                </a:solidFill>
                <a:latin typeface="The Bold Font" pitchFamily="2" charset="0"/>
                <a:ea typeface="Roboto" pitchFamily="2" charset="0"/>
              </a:defRPr>
            </a:lvl1pPr>
          </a:lstStyle>
          <a:p>
            <a:pPr lvl="0"/>
            <a:endParaRPr lang="fr-FR" dirty="0"/>
          </a:p>
        </p:txBody>
      </p:sp>
      <p:sp>
        <p:nvSpPr>
          <p:cNvPr id="19" name="Espace réservé du texte 21">
            <a:extLst>
              <a:ext uri="{FF2B5EF4-FFF2-40B4-BE49-F238E27FC236}">
                <a16:creationId xmlns:a16="http://schemas.microsoft.com/office/drawing/2014/main" id="{354BA4C7-0B9F-11E9-E944-449F7C9DA192}"/>
              </a:ext>
            </a:extLst>
          </p:cNvPr>
          <p:cNvSpPr>
            <a:spLocks noGrp="1"/>
          </p:cNvSpPr>
          <p:nvPr>
            <p:ph type="body" sz="quarter" idx="12" hasCustomPrompt="1"/>
          </p:nvPr>
        </p:nvSpPr>
        <p:spPr>
          <a:xfrm>
            <a:off x="80168" y="2064593"/>
            <a:ext cx="2331832" cy="4264438"/>
          </a:xfrm>
          <a:prstGeom prst="rect">
            <a:avLst/>
          </a:prstGeom>
          <a:solidFill>
            <a:srgbClr val="FFFFFE">
              <a:alpha val="70980"/>
            </a:srgbClr>
          </a:solidFill>
        </p:spPr>
        <p:txBody>
          <a:bodyPr anchor="ctr">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600" cap="none" baseline="0">
                <a:latin typeface="Roboto" pitchFamily="2" charset="0"/>
                <a:ea typeface="Roboto" pitchFamily="2" charset="0"/>
              </a:defRPr>
            </a:lvl1pPr>
          </a:lstStyle>
          <a:p>
            <a:pPr lvl="0"/>
            <a:r>
              <a:rPr lang="fr-FR" dirty="0"/>
              <a:t>Programme de la journée</a:t>
            </a:r>
          </a:p>
        </p:txBody>
      </p:sp>
      <p:sp>
        <p:nvSpPr>
          <p:cNvPr id="20" name="Espace réservé du texte 21">
            <a:extLst>
              <a:ext uri="{FF2B5EF4-FFF2-40B4-BE49-F238E27FC236}">
                <a16:creationId xmlns:a16="http://schemas.microsoft.com/office/drawing/2014/main" id="{5F574703-4856-F003-0553-16EDB3818E6E}"/>
              </a:ext>
            </a:extLst>
          </p:cNvPr>
          <p:cNvSpPr>
            <a:spLocks noGrp="1"/>
          </p:cNvSpPr>
          <p:nvPr>
            <p:ph type="body" sz="quarter" idx="14" hasCustomPrompt="1"/>
          </p:nvPr>
        </p:nvSpPr>
        <p:spPr>
          <a:xfrm>
            <a:off x="2498000" y="2064593"/>
            <a:ext cx="2412000" cy="4264438"/>
          </a:xfrm>
          <a:prstGeom prst="rect">
            <a:avLst/>
          </a:prstGeom>
          <a:solidFill>
            <a:srgbClr val="FFFFFE">
              <a:alpha val="70980"/>
            </a:srgbClr>
          </a:solidFill>
        </p:spPr>
        <p:txBody>
          <a:bodyPr anchor="ctr">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600" cap="none" baseline="0">
                <a:latin typeface="Roboto" pitchFamily="2" charset="0"/>
                <a:ea typeface="Roboto" pitchFamily="2" charset="0"/>
              </a:defRPr>
            </a:lvl1pPr>
          </a:lstStyle>
          <a:p>
            <a:pPr lvl="0"/>
            <a:r>
              <a:rPr lang="fr-FR" dirty="0"/>
              <a:t>Programme de la journée</a:t>
            </a:r>
          </a:p>
        </p:txBody>
      </p:sp>
      <p:sp>
        <p:nvSpPr>
          <p:cNvPr id="21" name="Espace réservé du texte 21">
            <a:extLst>
              <a:ext uri="{FF2B5EF4-FFF2-40B4-BE49-F238E27FC236}">
                <a16:creationId xmlns:a16="http://schemas.microsoft.com/office/drawing/2014/main" id="{9CB6BF1E-9E5B-3E24-FE3C-98F5E6C64171}"/>
              </a:ext>
            </a:extLst>
          </p:cNvPr>
          <p:cNvSpPr>
            <a:spLocks noGrp="1"/>
          </p:cNvSpPr>
          <p:nvPr>
            <p:ph type="body" sz="quarter" idx="15" hasCustomPrompt="1"/>
          </p:nvPr>
        </p:nvSpPr>
        <p:spPr>
          <a:xfrm>
            <a:off x="4996000" y="2051050"/>
            <a:ext cx="2414450" cy="4277981"/>
          </a:xfrm>
          <a:prstGeom prst="rect">
            <a:avLst/>
          </a:prstGeom>
          <a:solidFill>
            <a:srgbClr val="FFFFFE">
              <a:alpha val="70980"/>
            </a:srgbClr>
          </a:solidFill>
        </p:spPr>
        <p:txBody>
          <a:bodyPr anchor="ctr">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600" cap="none" baseline="0">
                <a:latin typeface="Roboto" pitchFamily="2" charset="0"/>
                <a:ea typeface="Roboto" pitchFamily="2" charset="0"/>
              </a:defRPr>
            </a:lvl1pPr>
          </a:lstStyle>
          <a:p>
            <a:pPr lvl="0"/>
            <a:r>
              <a:rPr lang="fr-FR" dirty="0"/>
              <a:t>Programme de la journée</a:t>
            </a:r>
          </a:p>
        </p:txBody>
      </p:sp>
      <p:sp>
        <p:nvSpPr>
          <p:cNvPr id="23" name="Espace réservé du texte 21">
            <a:extLst>
              <a:ext uri="{FF2B5EF4-FFF2-40B4-BE49-F238E27FC236}">
                <a16:creationId xmlns:a16="http://schemas.microsoft.com/office/drawing/2014/main" id="{625A302C-C95B-383D-61F2-B5BB5EACAC2C}"/>
              </a:ext>
            </a:extLst>
          </p:cNvPr>
          <p:cNvSpPr>
            <a:spLocks noGrp="1"/>
          </p:cNvSpPr>
          <p:nvPr>
            <p:ph type="body" sz="quarter" idx="16" hasCustomPrompt="1"/>
          </p:nvPr>
        </p:nvSpPr>
        <p:spPr>
          <a:xfrm>
            <a:off x="7503459" y="2064593"/>
            <a:ext cx="2359678" cy="4264438"/>
          </a:xfrm>
          <a:prstGeom prst="rect">
            <a:avLst/>
          </a:prstGeom>
          <a:solidFill>
            <a:srgbClr val="FFFFFE">
              <a:alpha val="70980"/>
            </a:srgbClr>
          </a:solidFill>
        </p:spPr>
        <p:txBody>
          <a:bodyPr anchor="ctr">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600" cap="none" baseline="0">
                <a:latin typeface="Roboto" pitchFamily="2" charset="0"/>
                <a:ea typeface="Roboto" pitchFamily="2" charset="0"/>
              </a:defRPr>
            </a:lvl1pPr>
          </a:lstStyle>
          <a:p>
            <a:pPr lvl="0"/>
            <a:r>
              <a:rPr lang="fr-FR" dirty="0"/>
              <a:t>Programme de la journée</a:t>
            </a:r>
          </a:p>
        </p:txBody>
      </p:sp>
      <p:sp>
        <p:nvSpPr>
          <p:cNvPr id="26" name="Espace réservé du texte 25">
            <a:extLst>
              <a:ext uri="{FF2B5EF4-FFF2-40B4-BE49-F238E27FC236}">
                <a16:creationId xmlns:a16="http://schemas.microsoft.com/office/drawing/2014/main" id="{12761516-BEB7-A5B6-3206-7740C2553F58}"/>
              </a:ext>
            </a:extLst>
          </p:cNvPr>
          <p:cNvSpPr>
            <a:spLocks noGrp="1"/>
          </p:cNvSpPr>
          <p:nvPr>
            <p:ph type="body" sz="quarter" idx="19" hasCustomPrompt="1"/>
          </p:nvPr>
        </p:nvSpPr>
        <p:spPr>
          <a:xfrm>
            <a:off x="2494309" y="1700584"/>
            <a:ext cx="2414451" cy="361950"/>
          </a:xfrm>
          <a:prstGeom prst="rect">
            <a:avLst/>
          </a:prstGeom>
          <a:solidFill>
            <a:srgbClr val="D89F3F"/>
          </a:solidFill>
        </p:spPr>
        <p:txBody>
          <a:bodyPr/>
          <a:lstStyle>
            <a:lvl1pPr marL="0" indent="0" algn="ctr">
              <a:buNone/>
              <a:defRPr sz="1600">
                <a:solidFill>
                  <a:schemeClr val="bg1"/>
                </a:solidFill>
                <a:latin typeface="The Bold Font" pitchFamily="2" charset="0"/>
              </a:defRPr>
            </a:lvl1pPr>
          </a:lstStyle>
          <a:p>
            <a:pPr lvl="0"/>
            <a:r>
              <a:rPr lang="fr-FR" dirty="0"/>
              <a:t>Texte</a:t>
            </a:r>
          </a:p>
        </p:txBody>
      </p:sp>
      <p:sp>
        <p:nvSpPr>
          <p:cNvPr id="28" name="Espace réservé du texte 25">
            <a:extLst>
              <a:ext uri="{FF2B5EF4-FFF2-40B4-BE49-F238E27FC236}">
                <a16:creationId xmlns:a16="http://schemas.microsoft.com/office/drawing/2014/main" id="{0A27022E-DF2B-EB20-D3B5-8EFAB9162076}"/>
              </a:ext>
            </a:extLst>
          </p:cNvPr>
          <p:cNvSpPr>
            <a:spLocks noGrp="1"/>
          </p:cNvSpPr>
          <p:nvPr>
            <p:ph type="body" sz="quarter" idx="20" hasCustomPrompt="1"/>
          </p:nvPr>
        </p:nvSpPr>
        <p:spPr>
          <a:xfrm>
            <a:off x="80168" y="1701736"/>
            <a:ext cx="2333699" cy="361950"/>
          </a:xfrm>
          <a:prstGeom prst="rect">
            <a:avLst/>
          </a:prstGeom>
          <a:solidFill>
            <a:srgbClr val="D89F3F"/>
          </a:solidFill>
        </p:spPr>
        <p:txBody>
          <a:bodyPr/>
          <a:lstStyle>
            <a:lvl1pPr marL="0" indent="0" algn="ctr">
              <a:buNone/>
              <a:defRPr sz="1600">
                <a:solidFill>
                  <a:schemeClr val="bg1"/>
                </a:solidFill>
                <a:latin typeface="The Bold Font" pitchFamily="2" charset="0"/>
              </a:defRPr>
            </a:lvl1pPr>
          </a:lstStyle>
          <a:p>
            <a:pPr lvl="0"/>
            <a:r>
              <a:rPr lang="fr-FR" dirty="0"/>
              <a:t>Texte</a:t>
            </a:r>
          </a:p>
        </p:txBody>
      </p:sp>
      <p:sp>
        <p:nvSpPr>
          <p:cNvPr id="31" name="Espace réservé du texte 25">
            <a:extLst>
              <a:ext uri="{FF2B5EF4-FFF2-40B4-BE49-F238E27FC236}">
                <a16:creationId xmlns:a16="http://schemas.microsoft.com/office/drawing/2014/main" id="{0A461024-3BE1-0E4A-876B-91B397B632A7}"/>
              </a:ext>
            </a:extLst>
          </p:cNvPr>
          <p:cNvSpPr>
            <a:spLocks noGrp="1"/>
          </p:cNvSpPr>
          <p:nvPr>
            <p:ph type="body" sz="quarter" idx="21" hasCustomPrompt="1"/>
          </p:nvPr>
        </p:nvSpPr>
        <p:spPr>
          <a:xfrm>
            <a:off x="4992893" y="1700584"/>
            <a:ext cx="2412000" cy="361950"/>
          </a:xfrm>
          <a:prstGeom prst="rect">
            <a:avLst/>
          </a:prstGeom>
          <a:solidFill>
            <a:srgbClr val="D89F3F"/>
          </a:solidFill>
        </p:spPr>
        <p:txBody>
          <a:bodyPr/>
          <a:lstStyle>
            <a:lvl1pPr marL="0" indent="0" algn="ctr">
              <a:buNone/>
              <a:defRPr sz="1600">
                <a:solidFill>
                  <a:schemeClr val="bg1"/>
                </a:solidFill>
                <a:latin typeface="The Bold Font" pitchFamily="2" charset="0"/>
              </a:defRPr>
            </a:lvl1pPr>
          </a:lstStyle>
          <a:p>
            <a:pPr lvl="0"/>
            <a:r>
              <a:rPr lang="fr-FR" dirty="0"/>
              <a:t>Texte</a:t>
            </a:r>
          </a:p>
        </p:txBody>
      </p:sp>
      <p:sp>
        <p:nvSpPr>
          <p:cNvPr id="32" name="Espace réservé du texte 25">
            <a:extLst>
              <a:ext uri="{FF2B5EF4-FFF2-40B4-BE49-F238E27FC236}">
                <a16:creationId xmlns:a16="http://schemas.microsoft.com/office/drawing/2014/main" id="{22E54944-4ACF-44D2-C67F-17BBCB8018AF}"/>
              </a:ext>
            </a:extLst>
          </p:cNvPr>
          <p:cNvSpPr>
            <a:spLocks noGrp="1"/>
          </p:cNvSpPr>
          <p:nvPr>
            <p:ph type="body" sz="quarter" idx="22" hasCustomPrompt="1"/>
          </p:nvPr>
        </p:nvSpPr>
        <p:spPr>
          <a:xfrm>
            <a:off x="7500938" y="1700584"/>
            <a:ext cx="2362199" cy="361950"/>
          </a:xfrm>
          <a:prstGeom prst="rect">
            <a:avLst/>
          </a:prstGeom>
          <a:solidFill>
            <a:srgbClr val="D89F3F"/>
          </a:solidFill>
        </p:spPr>
        <p:txBody>
          <a:bodyPr/>
          <a:lstStyle>
            <a:lvl1pPr marL="0" indent="0" algn="ctr">
              <a:buNone/>
              <a:defRPr sz="1600">
                <a:solidFill>
                  <a:schemeClr val="bg1"/>
                </a:solidFill>
                <a:latin typeface="The Bold Font" pitchFamily="2" charset="0"/>
              </a:defRPr>
            </a:lvl1pPr>
          </a:lstStyle>
          <a:p>
            <a:pPr lvl="0"/>
            <a:r>
              <a:rPr lang="fr-FR" dirty="0"/>
              <a:t>Texte</a:t>
            </a:r>
          </a:p>
        </p:txBody>
      </p:sp>
    </p:spTree>
    <p:extLst>
      <p:ext uri="{BB962C8B-B14F-4D97-AF65-F5344CB8AC3E}">
        <p14:creationId xmlns:p14="http://schemas.microsoft.com/office/powerpoint/2010/main" val="38062066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6 jours (3)">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9AD41A3-2321-6E79-8EA0-940050C6D7C4}"/>
              </a:ext>
            </a:extLst>
          </p:cNvPr>
          <p:cNvSpPr/>
          <p:nvPr userDrawn="1"/>
        </p:nvSpPr>
        <p:spPr>
          <a:xfrm>
            <a:off x="8269471" y="1606823"/>
            <a:ext cx="1507136" cy="4720837"/>
          </a:xfrm>
          <a:prstGeom prst="rect">
            <a:avLst/>
          </a:prstGeom>
          <a:solidFill>
            <a:srgbClr val="98D1C8">
              <a:alpha val="34902"/>
            </a:srgb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p:txBody>
      </p:sp>
      <p:sp>
        <p:nvSpPr>
          <p:cNvPr id="13" name="Rectangle 12">
            <a:extLst>
              <a:ext uri="{FF2B5EF4-FFF2-40B4-BE49-F238E27FC236}">
                <a16:creationId xmlns:a16="http://schemas.microsoft.com/office/drawing/2014/main" id="{B05CEF12-60E1-B0FC-9B13-1C97AE894798}"/>
              </a:ext>
            </a:extLst>
          </p:cNvPr>
          <p:cNvSpPr/>
          <p:nvPr userDrawn="1"/>
        </p:nvSpPr>
        <p:spPr>
          <a:xfrm>
            <a:off x="126771" y="1249431"/>
            <a:ext cx="1560715" cy="5079600"/>
          </a:xfrm>
          <a:prstGeom prst="rect">
            <a:avLst/>
          </a:prstGeom>
          <a:solidFill>
            <a:schemeClr val="accent6">
              <a:lumMod val="20000"/>
              <a:lumOff val="80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p:txBody>
      </p:sp>
      <p:sp>
        <p:nvSpPr>
          <p:cNvPr id="14" name="Rectangle 13">
            <a:extLst>
              <a:ext uri="{FF2B5EF4-FFF2-40B4-BE49-F238E27FC236}">
                <a16:creationId xmlns:a16="http://schemas.microsoft.com/office/drawing/2014/main" id="{77085FF1-531A-2F13-DDDC-7D04D000C96C}"/>
              </a:ext>
            </a:extLst>
          </p:cNvPr>
          <p:cNvSpPr/>
          <p:nvPr userDrawn="1"/>
        </p:nvSpPr>
        <p:spPr>
          <a:xfrm>
            <a:off x="3416317" y="1236466"/>
            <a:ext cx="1511299" cy="5079600"/>
          </a:xfrm>
          <a:prstGeom prst="rect">
            <a:avLst/>
          </a:prstGeom>
          <a:solidFill>
            <a:schemeClr val="accent6">
              <a:lumMod val="20000"/>
              <a:lumOff val="80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a:ln>
                <a:solidFill>
                  <a:schemeClr val="bg1"/>
                </a:solidFill>
              </a:ln>
              <a:solidFill>
                <a:schemeClr val="tx1"/>
              </a:solidFill>
            </a:endParaRPr>
          </a:p>
          <a:p>
            <a:endParaRPr lang="fr-FR" b="1">
              <a:ln>
                <a:solidFill>
                  <a:schemeClr val="bg1"/>
                </a:solidFill>
              </a:ln>
              <a:solidFill>
                <a:schemeClr val="tx1"/>
              </a:solidFill>
            </a:endParaRPr>
          </a:p>
          <a:p>
            <a:endParaRPr lang="fr-FR" b="1">
              <a:ln>
                <a:solidFill>
                  <a:schemeClr val="bg1"/>
                </a:solidFill>
              </a:ln>
              <a:solidFill>
                <a:schemeClr val="tx1"/>
              </a:solidFill>
            </a:endParaRPr>
          </a:p>
          <a:p>
            <a:endParaRPr lang="fr-FR" b="1" dirty="0">
              <a:ln>
                <a:solidFill>
                  <a:schemeClr val="bg1"/>
                </a:solidFill>
              </a:ln>
              <a:solidFill>
                <a:schemeClr val="tx1"/>
              </a:solidFill>
            </a:endParaRPr>
          </a:p>
        </p:txBody>
      </p:sp>
      <p:sp>
        <p:nvSpPr>
          <p:cNvPr id="15" name="Rectangle 14">
            <a:extLst>
              <a:ext uri="{FF2B5EF4-FFF2-40B4-BE49-F238E27FC236}">
                <a16:creationId xmlns:a16="http://schemas.microsoft.com/office/drawing/2014/main" id="{4A24C6F5-6B50-5570-5B57-D68337F91B4A}"/>
              </a:ext>
            </a:extLst>
          </p:cNvPr>
          <p:cNvSpPr/>
          <p:nvPr userDrawn="1"/>
        </p:nvSpPr>
        <p:spPr>
          <a:xfrm>
            <a:off x="6645212" y="1595229"/>
            <a:ext cx="1507136" cy="4720837"/>
          </a:xfrm>
          <a:prstGeom prst="rect">
            <a:avLst/>
          </a:prstGeom>
          <a:solidFill>
            <a:schemeClr val="accent6">
              <a:lumMod val="20000"/>
              <a:lumOff val="80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1400" b="1" dirty="0">
              <a:ln>
                <a:solidFill>
                  <a:schemeClr val="bg1"/>
                </a:solidFill>
              </a:ln>
              <a:solidFill>
                <a:schemeClr val="tx1"/>
              </a:solidFill>
            </a:endParaRPr>
          </a:p>
          <a:p>
            <a:endParaRPr lang="fr-FR" sz="1400" b="1" dirty="0">
              <a:ln>
                <a:solidFill>
                  <a:schemeClr val="bg1"/>
                </a:solidFill>
              </a:ln>
              <a:solidFill>
                <a:schemeClr val="tx1"/>
              </a:solidFill>
            </a:endParaRPr>
          </a:p>
          <a:p>
            <a:endParaRPr lang="fr-FR" sz="1400" b="1" dirty="0">
              <a:ln>
                <a:solidFill>
                  <a:schemeClr val="bg1"/>
                </a:solidFill>
              </a:ln>
              <a:solidFill>
                <a:schemeClr val="tx1"/>
              </a:solidFill>
            </a:endParaRPr>
          </a:p>
          <a:p>
            <a:endParaRPr lang="fr-FR" sz="1400" b="1" dirty="0">
              <a:ln>
                <a:solidFill>
                  <a:schemeClr val="bg1"/>
                </a:solidFill>
              </a:ln>
              <a:solidFill>
                <a:schemeClr val="tx1"/>
              </a:solidFill>
            </a:endParaRPr>
          </a:p>
        </p:txBody>
      </p:sp>
      <p:sp>
        <p:nvSpPr>
          <p:cNvPr id="16" name="Rectangle 15">
            <a:extLst>
              <a:ext uri="{FF2B5EF4-FFF2-40B4-BE49-F238E27FC236}">
                <a16:creationId xmlns:a16="http://schemas.microsoft.com/office/drawing/2014/main" id="{9CCE908D-D25C-EE63-AB8A-89503B93107B}"/>
              </a:ext>
            </a:extLst>
          </p:cNvPr>
          <p:cNvSpPr/>
          <p:nvPr userDrawn="1"/>
        </p:nvSpPr>
        <p:spPr>
          <a:xfrm>
            <a:off x="5029692" y="1224798"/>
            <a:ext cx="1507136" cy="5079600"/>
          </a:xfrm>
          <a:prstGeom prst="rect">
            <a:avLst/>
          </a:prstGeom>
          <a:solidFill>
            <a:srgbClr val="98D1C8">
              <a:alpha val="35000"/>
            </a:srgb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1400" b="1" dirty="0">
              <a:ln>
                <a:solidFill>
                  <a:schemeClr val="bg1"/>
                </a:solidFill>
              </a:ln>
              <a:solidFill>
                <a:schemeClr val="tx1"/>
              </a:solidFill>
            </a:endParaRPr>
          </a:p>
          <a:p>
            <a:endParaRPr lang="fr-FR" sz="1400" b="1" dirty="0">
              <a:ln>
                <a:solidFill>
                  <a:schemeClr val="bg1"/>
                </a:solidFill>
              </a:ln>
              <a:solidFill>
                <a:schemeClr val="tx1"/>
              </a:solidFill>
            </a:endParaRPr>
          </a:p>
          <a:p>
            <a:endParaRPr lang="fr-FR" sz="1400" b="1" dirty="0">
              <a:ln>
                <a:solidFill>
                  <a:schemeClr val="bg1"/>
                </a:solidFill>
              </a:ln>
              <a:solidFill>
                <a:schemeClr val="tx1"/>
              </a:solidFill>
            </a:endParaRPr>
          </a:p>
          <a:p>
            <a:endParaRPr lang="fr-FR" sz="1400" b="1" dirty="0">
              <a:ln>
                <a:solidFill>
                  <a:schemeClr val="bg1"/>
                </a:solidFill>
              </a:ln>
              <a:solidFill>
                <a:schemeClr val="tx1"/>
              </a:solidFill>
            </a:endParaRPr>
          </a:p>
        </p:txBody>
      </p:sp>
      <p:sp>
        <p:nvSpPr>
          <p:cNvPr id="17" name="Rectangle 16">
            <a:extLst>
              <a:ext uri="{FF2B5EF4-FFF2-40B4-BE49-F238E27FC236}">
                <a16:creationId xmlns:a16="http://schemas.microsoft.com/office/drawing/2014/main" id="{2A9FEA9E-4BF7-5079-AF52-8B2E42A79062}"/>
              </a:ext>
            </a:extLst>
          </p:cNvPr>
          <p:cNvSpPr/>
          <p:nvPr userDrawn="1"/>
        </p:nvSpPr>
        <p:spPr>
          <a:xfrm>
            <a:off x="1800675" y="1236466"/>
            <a:ext cx="1511299" cy="5079600"/>
          </a:xfrm>
          <a:prstGeom prst="rect">
            <a:avLst/>
          </a:prstGeom>
          <a:solidFill>
            <a:srgbClr val="98D1C8">
              <a:alpha val="35000"/>
            </a:srgb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p:txBody>
      </p:sp>
      <p:sp>
        <p:nvSpPr>
          <p:cNvPr id="30" name="Espace réservé du texte 21"/>
          <p:cNvSpPr>
            <a:spLocks noGrp="1"/>
          </p:cNvSpPr>
          <p:nvPr>
            <p:ph type="body" sz="quarter" idx="12" hasCustomPrompt="1"/>
          </p:nvPr>
        </p:nvSpPr>
        <p:spPr>
          <a:xfrm>
            <a:off x="134391" y="1597114"/>
            <a:ext cx="1560210" cy="4730620"/>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42" name="Espace réservé du texte 21"/>
          <p:cNvSpPr>
            <a:spLocks noGrp="1"/>
          </p:cNvSpPr>
          <p:nvPr>
            <p:ph type="body" sz="quarter" idx="14" hasCustomPrompt="1"/>
          </p:nvPr>
        </p:nvSpPr>
        <p:spPr>
          <a:xfrm>
            <a:off x="3428831" y="1585445"/>
            <a:ext cx="1507136" cy="4730621"/>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43" name="Espace réservé du texte 21"/>
          <p:cNvSpPr>
            <a:spLocks noGrp="1"/>
          </p:cNvSpPr>
          <p:nvPr>
            <p:ph type="body" sz="quarter" idx="15" hasCustomPrompt="1"/>
          </p:nvPr>
        </p:nvSpPr>
        <p:spPr>
          <a:xfrm>
            <a:off x="5041365" y="1585445"/>
            <a:ext cx="1511299" cy="4730621"/>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44" name="Espace réservé du texte 21"/>
          <p:cNvSpPr>
            <a:spLocks noGrp="1"/>
          </p:cNvSpPr>
          <p:nvPr>
            <p:ph type="body" sz="quarter" idx="16" hasCustomPrompt="1"/>
          </p:nvPr>
        </p:nvSpPr>
        <p:spPr>
          <a:xfrm>
            <a:off x="6644848" y="1595229"/>
            <a:ext cx="1523698" cy="4732505"/>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21" name="Espace réservé du texte 21"/>
          <p:cNvSpPr>
            <a:spLocks noGrp="1"/>
          </p:cNvSpPr>
          <p:nvPr>
            <p:ph type="body" sz="quarter" idx="17" hasCustomPrompt="1"/>
          </p:nvPr>
        </p:nvSpPr>
        <p:spPr>
          <a:xfrm>
            <a:off x="1805398" y="1595229"/>
            <a:ext cx="1507784" cy="4732505"/>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5" name="Espace réservé du texte 4">
            <a:extLst>
              <a:ext uri="{FF2B5EF4-FFF2-40B4-BE49-F238E27FC236}">
                <a16:creationId xmlns:a16="http://schemas.microsoft.com/office/drawing/2014/main" id="{C2F995CF-02DF-4C6A-9DFC-63E4023EAE97}"/>
              </a:ext>
            </a:extLst>
          </p:cNvPr>
          <p:cNvSpPr>
            <a:spLocks noGrp="1"/>
          </p:cNvSpPr>
          <p:nvPr>
            <p:ph type="body" sz="quarter" idx="19" hasCustomPrompt="1"/>
          </p:nvPr>
        </p:nvSpPr>
        <p:spPr>
          <a:xfrm>
            <a:off x="0" y="113"/>
            <a:ext cx="9906000" cy="1162050"/>
          </a:xfrm>
          <a:prstGeom prst="rect">
            <a:avLst/>
          </a:prstGeom>
          <a:solidFill>
            <a:srgbClr val="98D1C8"/>
          </a:solidFill>
        </p:spPr>
        <p:txBody>
          <a:bodyPr anchor="ctr"/>
          <a:lstStyle>
            <a:lvl1pPr marL="0" indent="0">
              <a:buNone/>
              <a:defRPr sz="3800">
                <a:solidFill>
                  <a:schemeClr val="bg1"/>
                </a:solidFill>
                <a:latin typeface="The Bold Font" pitchFamily="2" charset="0"/>
              </a:defRPr>
            </a:lvl1pPr>
          </a:lstStyle>
          <a:p>
            <a:pPr lvl="0"/>
            <a:r>
              <a:rPr lang="fr-FR" dirty="0"/>
              <a:t>Dates</a:t>
            </a:r>
            <a:br>
              <a:rPr lang="fr-FR" dirty="0"/>
            </a:br>
            <a:r>
              <a:rPr lang="fr-FR" dirty="0"/>
              <a:t>Groupe</a:t>
            </a:r>
          </a:p>
        </p:txBody>
      </p:sp>
      <p:sp>
        <p:nvSpPr>
          <p:cNvPr id="7" name="Espace réservé du texte 6">
            <a:extLst>
              <a:ext uri="{FF2B5EF4-FFF2-40B4-BE49-F238E27FC236}">
                <a16:creationId xmlns:a16="http://schemas.microsoft.com/office/drawing/2014/main" id="{B24E2F2C-A331-9ADE-6B52-580054F02D38}"/>
              </a:ext>
            </a:extLst>
          </p:cNvPr>
          <p:cNvSpPr>
            <a:spLocks noGrp="1"/>
          </p:cNvSpPr>
          <p:nvPr>
            <p:ph type="body" sz="quarter" idx="20" hasCustomPrompt="1"/>
          </p:nvPr>
        </p:nvSpPr>
        <p:spPr>
          <a:xfrm>
            <a:off x="134391" y="1235229"/>
            <a:ext cx="1568931" cy="360363"/>
          </a:xfrm>
          <a:prstGeom prst="rect">
            <a:avLst/>
          </a:prstGeom>
          <a:solidFill>
            <a:srgbClr val="D89F3F"/>
          </a:solidFill>
        </p:spPr>
        <p:txBody>
          <a:bodyPr anchor="ctr"/>
          <a:lstStyle>
            <a:lvl1pPr marL="0" indent="0" algn="ctr">
              <a:buNone/>
              <a:defRPr sz="1600">
                <a:solidFill>
                  <a:schemeClr val="bg1"/>
                </a:solidFill>
                <a:latin typeface="The Bold Font" pitchFamily="2" charset="0"/>
              </a:defRPr>
            </a:lvl1pPr>
          </a:lstStyle>
          <a:p>
            <a:pPr lvl="0"/>
            <a:r>
              <a:rPr lang="fr-FR" dirty="0"/>
              <a:t>texte</a:t>
            </a:r>
          </a:p>
        </p:txBody>
      </p:sp>
      <p:sp>
        <p:nvSpPr>
          <p:cNvPr id="8" name="Espace réservé du texte 6">
            <a:extLst>
              <a:ext uri="{FF2B5EF4-FFF2-40B4-BE49-F238E27FC236}">
                <a16:creationId xmlns:a16="http://schemas.microsoft.com/office/drawing/2014/main" id="{CDAE15A3-FC43-DFBA-513C-4B3F7CE402F2}"/>
              </a:ext>
            </a:extLst>
          </p:cNvPr>
          <p:cNvSpPr>
            <a:spLocks noGrp="1"/>
          </p:cNvSpPr>
          <p:nvPr>
            <p:ph type="body" sz="quarter" idx="21" hasCustomPrompt="1"/>
          </p:nvPr>
        </p:nvSpPr>
        <p:spPr>
          <a:xfrm>
            <a:off x="1806457" y="1235229"/>
            <a:ext cx="1507784" cy="360363"/>
          </a:xfrm>
          <a:prstGeom prst="rect">
            <a:avLst/>
          </a:prstGeom>
          <a:solidFill>
            <a:srgbClr val="D89F3F"/>
          </a:solidFill>
        </p:spPr>
        <p:txBody>
          <a:bodyPr anchor="ctr"/>
          <a:lstStyle>
            <a:lvl1pPr marL="0" indent="0" algn="ctr">
              <a:buNone/>
              <a:defRPr sz="1600">
                <a:solidFill>
                  <a:schemeClr val="bg1"/>
                </a:solidFill>
                <a:latin typeface="The Bold Font" pitchFamily="2" charset="0"/>
              </a:defRPr>
            </a:lvl1pPr>
          </a:lstStyle>
          <a:p>
            <a:pPr lvl="0"/>
            <a:r>
              <a:rPr lang="fr-FR" dirty="0"/>
              <a:t>texte</a:t>
            </a:r>
          </a:p>
        </p:txBody>
      </p:sp>
      <p:sp>
        <p:nvSpPr>
          <p:cNvPr id="9" name="Espace réservé du texte 6">
            <a:extLst>
              <a:ext uri="{FF2B5EF4-FFF2-40B4-BE49-F238E27FC236}">
                <a16:creationId xmlns:a16="http://schemas.microsoft.com/office/drawing/2014/main" id="{57A6D0F7-9094-B7D4-4579-890DD0E7E149}"/>
              </a:ext>
            </a:extLst>
          </p:cNvPr>
          <p:cNvSpPr>
            <a:spLocks noGrp="1"/>
          </p:cNvSpPr>
          <p:nvPr>
            <p:ph type="body" sz="quarter" idx="22" hasCustomPrompt="1"/>
          </p:nvPr>
        </p:nvSpPr>
        <p:spPr>
          <a:xfrm>
            <a:off x="3419754" y="1235229"/>
            <a:ext cx="1523698" cy="360363"/>
          </a:xfrm>
          <a:prstGeom prst="rect">
            <a:avLst/>
          </a:prstGeom>
          <a:solidFill>
            <a:srgbClr val="D89F3F"/>
          </a:solidFill>
        </p:spPr>
        <p:txBody>
          <a:bodyPr anchor="ctr"/>
          <a:lstStyle>
            <a:lvl1pPr marL="0" indent="0" algn="ctr">
              <a:buNone/>
              <a:defRPr sz="1600">
                <a:solidFill>
                  <a:schemeClr val="bg1"/>
                </a:solidFill>
                <a:latin typeface="The Bold Font" pitchFamily="2" charset="0"/>
              </a:defRPr>
            </a:lvl1pPr>
          </a:lstStyle>
          <a:p>
            <a:pPr lvl="0"/>
            <a:r>
              <a:rPr lang="fr-FR" dirty="0"/>
              <a:t>texte</a:t>
            </a:r>
          </a:p>
        </p:txBody>
      </p:sp>
      <p:sp>
        <p:nvSpPr>
          <p:cNvPr id="11" name="Espace réservé du texte 6">
            <a:extLst>
              <a:ext uri="{FF2B5EF4-FFF2-40B4-BE49-F238E27FC236}">
                <a16:creationId xmlns:a16="http://schemas.microsoft.com/office/drawing/2014/main" id="{B148ACAF-74CF-A013-6503-594C1DA4380B}"/>
              </a:ext>
            </a:extLst>
          </p:cNvPr>
          <p:cNvSpPr>
            <a:spLocks noGrp="1"/>
          </p:cNvSpPr>
          <p:nvPr>
            <p:ph type="body" sz="quarter" idx="23" hasCustomPrompt="1"/>
          </p:nvPr>
        </p:nvSpPr>
        <p:spPr>
          <a:xfrm>
            <a:off x="5027425" y="1246897"/>
            <a:ext cx="1523698" cy="360363"/>
          </a:xfrm>
          <a:prstGeom prst="rect">
            <a:avLst/>
          </a:prstGeom>
          <a:solidFill>
            <a:srgbClr val="D89F3F"/>
          </a:solidFill>
        </p:spPr>
        <p:txBody>
          <a:bodyPr anchor="ctr"/>
          <a:lstStyle>
            <a:lvl1pPr marL="0" indent="0" algn="ctr">
              <a:buNone/>
              <a:defRPr sz="1600">
                <a:solidFill>
                  <a:schemeClr val="bg1"/>
                </a:solidFill>
                <a:latin typeface="The Bold Font" pitchFamily="2" charset="0"/>
              </a:defRPr>
            </a:lvl1pPr>
          </a:lstStyle>
          <a:p>
            <a:pPr lvl="0"/>
            <a:r>
              <a:rPr lang="fr-FR" dirty="0"/>
              <a:t>texte</a:t>
            </a:r>
          </a:p>
        </p:txBody>
      </p:sp>
      <p:sp>
        <p:nvSpPr>
          <p:cNvPr id="12" name="Espace réservé du texte 6">
            <a:extLst>
              <a:ext uri="{FF2B5EF4-FFF2-40B4-BE49-F238E27FC236}">
                <a16:creationId xmlns:a16="http://schemas.microsoft.com/office/drawing/2014/main" id="{3F563453-32B8-2EA0-1B83-F752D9BED80D}"/>
              </a:ext>
            </a:extLst>
          </p:cNvPr>
          <p:cNvSpPr>
            <a:spLocks noGrp="1"/>
          </p:cNvSpPr>
          <p:nvPr>
            <p:ph type="body" sz="quarter" idx="24" hasCustomPrompt="1"/>
          </p:nvPr>
        </p:nvSpPr>
        <p:spPr>
          <a:xfrm>
            <a:off x="6629013" y="1235229"/>
            <a:ext cx="1539534" cy="360363"/>
          </a:xfrm>
          <a:prstGeom prst="rect">
            <a:avLst/>
          </a:prstGeom>
          <a:solidFill>
            <a:srgbClr val="D89F3F"/>
          </a:solidFill>
        </p:spPr>
        <p:txBody>
          <a:bodyPr anchor="ctr"/>
          <a:lstStyle>
            <a:lvl1pPr marL="0" indent="0" algn="ctr">
              <a:buNone/>
              <a:defRPr sz="1600">
                <a:solidFill>
                  <a:schemeClr val="bg1"/>
                </a:solidFill>
                <a:latin typeface="The Bold Font" pitchFamily="2" charset="0"/>
              </a:defRPr>
            </a:lvl1pPr>
          </a:lstStyle>
          <a:p>
            <a:pPr lvl="0"/>
            <a:r>
              <a:rPr lang="fr-FR" dirty="0"/>
              <a:t>texte</a:t>
            </a:r>
          </a:p>
        </p:txBody>
      </p:sp>
      <p:sp>
        <p:nvSpPr>
          <p:cNvPr id="2" name="Espace réservé du texte 21">
            <a:extLst>
              <a:ext uri="{FF2B5EF4-FFF2-40B4-BE49-F238E27FC236}">
                <a16:creationId xmlns:a16="http://schemas.microsoft.com/office/drawing/2014/main" id="{60D652B7-AA5E-CD1E-E0E3-91FF285212B6}"/>
              </a:ext>
            </a:extLst>
          </p:cNvPr>
          <p:cNvSpPr>
            <a:spLocks noGrp="1"/>
          </p:cNvSpPr>
          <p:nvPr>
            <p:ph type="body" sz="quarter" idx="25" hasCustomPrompt="1"/>
          </p:nvPr>
        </p:nvSpPr>
        <p:spPr>
          <a:xfrm>
            <a:off x="8260731" y="1594866"/>
            <a:ext cx="1523698" cy="4732505"/>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3" name="Espace réservé du texte 6">
            <a:extLst>
              <a:ext uri="{FF2B5EF4-FFF2-40B4-BE49-F238E27FC236}">
                <a16:creationId xmlns:a16="http://schemas.microsoft.com/office/drawing/2014/main" id="{2CED94EA-AD49-0790-D75F-8E1C15FCD466}"/>
              </a:ext>
            </a:extLst>
          </p:cNvPr>
          <p:cNvSpPr>
            <a:spLocks noGrp="1"/>
          </p:cNvSpPr>
          <p:nvPr>
            <p:ph type="body" sz="quarter" idx="26" hasCustomPrompt="1"/>
          </p:nvPr>
        </p:nvSpPr>
        <p:spPr>
          <a:xfrm>
            <a:off x="8244896" y="1234866"/>
            <a:ext cx="1539534" cy="360363"/>
          </a:xfrm>
          <a:prstGeom prst="rect">
            <a:avLst/>
          </a:prstGeom>
          <a:solidFill>
            <a:srgbClr val="D89F3F"/>
          </a:solidFill>
        </p:spPr>
        <p:txBody>
          <a:bodyPr anchor="ctr"/>
          <a:lstStyle>
            <a:lvl1pPr marL="0" indent="0" algn="ctr">
              <a:buNone/>
              <a:defRPr sz="1600">
                <a:solidFill>
                  <a:schemeClr val="bg1"/>
                </a:solidFill>
                <a:latin typeface="The Bold Font" pitchFamily="2" charset="0"/>
              </a:defRPr>
            </a:lvl1pPr>
          </a:lstStyle>
          <a:p>
            <a:pPr lvl="0"/>
            <a:r>
              <a:rPr lang="fr-FR" dirty="0"/>
              <a:t>texte</a:t>
            </a:r>
          </a:p>
        </p:txBody>
      </p:sp>
    </p:spTree>
    <p:extLst>
      <p:ext uri="{BB962C8B-B14F-4D97-AF65-F5344CB8AC3E}">
        <p14:creationId xmlns:p14="http://schemas.microsoft.com/office/powerpoint/2010/main" val="26204617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6 jours (4)">
    <p:spTree>
      <p:nvGrpSpPr>
        <p:cNvPr id="1" name=""/>
        <p:cNvGrpSpPr/>
        <p:nvPr/>
      </p:nvGrpSpPr>
      <p:grpSpPr>
        <a:xfrm>
          <a:off x="0" y="0"/>
          <a:ext cx="0" cy="0"/>
          <a:chOff x="0" y="0"/>
          <a:chExt cx="0" cy="0"/>
        </a:xfrm>
      </p:grpSpPr>
      <p:sp>
        <p:nvSpPr>
          <p:cNvPr id="18" name="Titre 17"/>
          <p:cNvSpPr>
            <a:spLocks noGrp="1"/>
          </p:cNvSpPr>
          <p:nvPr>
            <p:ph type="title" hasCustomPrompt="1"/>
          </p:nvPr>
        </p:nvSpPr>
        <p:spPr>
          <a:xfrm>
            <a:off x="0" y="-1"/>
            <a:ext cx="9915458" cy="1080000"/>
          </a:xfrm>
          <a:prstGeom prst="rect">
            <a:avLst/>
          </a:prstGeom>
          <a:solidFill>
            <a:srgbClr val="98D1C8"/>
          </a:solidFill>
          <a:effectLst/>
        </p:spPr>
        <p:txBody>
          <a:bodyPr anchor="ctr">
            <a:noAutofit/>
          </a:bodyPr>
          <a:lstStyle>
            <a:lvl1pPr algn="l">
              <a:defRPr sz="4000" kern="1200" cap="all" spc="100" normalizeH="0" baseline="0">
                <a:solidFill>
                  <a:srgbClr val="FFFFFF"/>
                </a:solidFill>
                <a:latin typeface="The Bold Font" pitchFamily="2" charset="0"/>
                <a:cs typeface="The Bold Font" pitchFamily="2" charset="0"/>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lang="fr-FR" dirty="0"/>
              <a:t>Dates</a:t>
            </a:r>
            <a:br>
              <a:rPr lang="fr-FR" dirty="0"/>
            </a:br>
            <a:r>
              <a:rPr lang="fr-FR" dirty="0"/>
              <a:t>Groupe</a:t>
            </a:r>
          </a:p>
        </p:txBody>
      </p:sp>
      <p:sp>
        <p:nvSpPr>
          <p:cNvPr id="22" name="Espace réservé du texte 21"/>
          <p:cNvSpPr>
            <a:spLocks noGrp="1"/>
          </p:cNvSpPr>
          <p:nvPr>
            <p:ph type="body" sz="quarter" idx="10"/>
          </p:nvPr>
        </p:nvSpPr>
        <p:spPr>
          <a:xfrm>
            <a:off x="-14942" y="1079999"/>
            <a:ext cx="9930400" cy="451506"/>
          </a:xfrm>
          <a:prstGeom prst="rect">
            <a:avLst/>
          </a:prstGeom>
          <a:solidFill>
            <a:srgbClr val="D89F3F"/>
          </a:solidFill>
        </p:spPr>
        <p:txBody>
          <a:bodyPr>
            <a:normAutofit/>
          </a:bodyPr>
          <a:lstStyle>
            <a:lvl1pPr marL="0" indent="0">
              <a:buNone/>
              <a:defRPr sz="2400" cap="none" baseline="0">
                <a:solidFill>
                  <a:schemeClr val="bg1"/>
                </a:solidFill>
                <a:latin typeface="The Bold Font" pitchFamily="2" charset="0"/>
                <a:ea typeface="Roboto" pitchFamily="2" charset="0"/>
              </a:defRPr>
            </a:lvl1pPr>
          </a:lstStyle>
          <a:p>
            <a:pPr lvl="0"/>
            <a:endParaRPr lang="fr-FR" dirty="0"/>
          </a:p>
        </p:txBody>
      </p:sp>
      <p:sp>
        <p:nvSpPr>
          <p:cNvPr id="28" name="Espace réservé du texte 25">
            <a:extLst>
              <a:ext uri="{FF2B5EF4-FFF2-40B4-BE49-F238E27FC236}">
                <a16:creationId xmlns:a16="http://schemas.microsoft.com/office/drawing/2014/main" id="{0A27022E-DF2B-EB20-D3B5-8EFAB9162076}"/>
              </a:ext>
            </a:extLst>
          </p:cNvPr>
          <p:cNvSpPr>
            <a:spLocks noGrp="1"/>
          </p:cNvSpPr>
          <p:nvPr>
            <p:ph type="body" sz="quarter" idx="20" hasCustomPrompt="1"/>
          </p:nvPr>
        </p:nvSpPr>
        <p:spPr>
          <a:xfrm>
            <a:off x="53110" y="1609131"/>
            <a:ext cx="1559168" cy="349314"/>
          </a:xfrm>
          <a:prstGeom prst="rect">
            <a:avLst/>
          </a:prstGeom>
          <a:solidFill>
            <a:srgbClr val="D89F3F"/>
          </a:solidFill>
        </p:spPr>
        <p:txBody>
          <a:bodyPr/>
          <a:lstStyle>
            <a:lvl1pPr marL="0" indent="0" algn="ctr">
              <a:buNone/>
              <a:defRPr sz="1600">
                <a:solidFill>
                  <a:schemeClr val="bg1"/>
                </a:solidFill>
                <a:latin typeface="The Bold Font" pitchFamily="2" charset="0"/>
              </a:defRPr>
            </a:lvl1pPr>
          </a:lstStyle>
          <a:p>
            <a:pPr lvl="0"/>
            <a:r>
              <a:rPr lang="fr-FR" dirty="0"/>
              <a:t>Texte</a:t>
            </a:r>
          </a:p>
        </p:txBody>
      </p:sp>
      <p:sp>
        <p:nvSpPr>
          <p:cNvPr id="3" name="Espace réservé du texte 21">
            <a:extLst>
              <a:ext uri="{FF2B5EF4-FFF2-40B4-BE49-F238E27FC236}">
                <a16:creationId xmlns:a16="http://schemas.microsoft.com/office/drawing/2014/main" id="{CCB9C136-4587-E960-3842-3DB77E0F17C8}"/>
              </a:ext>
            </a:extLst>
          </p:cNvPr>
          <p:cNvSpPr>
            <a:spLocks noGrp="1"/>
          </p:cNvSpPr>
          <p:nvPr>
            <p:ph type="body" sz="quarter" idx="23" hasCustomPrompt="1"/>
          </p:nvPr>
        </p:nvSpPr>
        <p:spPr>
          <a:xfrm>
            <a:off x="59303" y="1969784"/>
            <a:ext cx="1552976" cy="4283234"/>
          </a:xfrm>
          <a:prstGeom prst="rect">
            <a:avLst/>
          </a:prstGeom>
          <a:solidFill>
            <a:srgbClr val="FFFFFE">
              <a:alpha val="70980"/>
            </a:srgbClr>
          </a:solidFill>
        </p:spPr>
        <p:txBody>
          <a:bodyPr anchor="ctr">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600" cap="none" baseline="0">
                <a:latin typeface="Roboto" pitchFamily="2" charset="0"/>
                <a:ea typeface="Roboto" pitchFamily="2" charset="0"/>
              </a:defRPr>
            </a:lvl1pPr>
          </a:lstStyle>
          <a:p>
            <a:pPr lvl="0"/>
            <a:r>
              <a:rPr lang="fr-FR" dirty="0"/>
              <a:t>Programme de la journée</a:t>
            </a:r>
          </a:p>
        </p:txBody>
      </p:sp>
      <p:sp>
        <p:nvSpPr>
          <p:cNvPr id="10" name="Espace réservé du texte 25">
            <a:extLst>
              <a:ext uri="{FF2B5EF4-FFF2-40B4-BE49-F238E27FC236}">
                <a16:creationId xmlns:a16="http://schemas.microsoft.com/office/drawing/2014/main" id="{39313C09-535C-CF09-88B2-4A7329D44427}"/>
              </a:ext>
            </a:extLst>
          </p:cNvPr>
          <p:cNvSpPr>
            <a:spLocks noGrp="1"/>
          </p:cNvSpPr>
          <p:nvPr>
            <p:ph type="body" sz="quarter" idx="24" hasCustomPrompt="1"/>
          </p:nvPr>
        </p:nvSpPr>
        <p:spPr>
          <a:xfrm>
            <a:off x="1689867" y="1609131"/>
            <a:ext cx="1559168" cy="349314"/>
          </a:xfrm>
          <a:prstGeom prst="rect">
            <a:avLst/>
          </a:prstGeom>
          <a:solidFill>
            <a:srgbClr val="D89F3F"/>
          </a:solidFill>
        </p:spPr>
        <p:txBody>
          <a:bodyPr/>
          <a:lstStyle>
            <a:lvl1pPr marL="0" indent="0" algn="ctr">
              <a:buNone/>
              <a:defRPr sz="1600">
                <a:solidFill>
                  <a:schemeClr val="bg1"/>
                </a:solidFill>
                <a:latin typeface="The Bold Font" pitchFamily="2" charset="0"/>
              </a:defRPr>
            </a:lvl1pPr>
          </a:lstStyle>
          <a:p>
            <a:pPr lvl="0"/>
            <a:r>
              <a:rPr lang="fr-FR" dirty="0"/>
              <a:t>Texte</a:t>
            </a:r>
          </a:p>
        </p:txBody>
      </p:sp>
      <p:sp>
        <p:nvSpPr>
          <p:cNvPr id="11" name="Espace réservé du texte 21">
            <a:extLst>
              <a:ext uri="{FF2B5EF4-FFF2-40B4-BE49-F238E27FC236}">
                <a16:creationId xmlns:a16="http://schemas.microsoft.com/office/drawing/2014/main" id="{B929E5F1-53C6-904A-6626-8BA9A7018ECB}"/>
              </a:ext>
            </a:extLst>
          </p:cNvPr>
          <p:cNvSpPr>
            <a:spLocks noGrp="1"/>
          </p:cNvSpPr>
          <p:nvPr>
            <p:ph type="body" sz="quarter" idx="25" hasCustomPrompt="1"/>
          </p:nvPr>
        </p:nvSpPr>
        <p:spPr>
          <a:xfrm>
            <a:off x="1696060" y="1969784"/>
            <a:ext cx="1552976" cy="4283234"/>
          </a:xfrm>
          <a:prstGeom prst="rect">
            <a:avLst/>
          </a:prstGeom>
          <a:solidFill>
            <a:srgbClr val="FFFFFE">
              <a:alpha val="70980"/>
            </a:srgbClr>
          </a:solidFill>
        </p:spPr>
        <p:txBody>
          <a:bodyPr anchor="ctr">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600" cap="none" baseline="0">
                <a:latin typeface="Roboto" pitchFamily="2" charset="0"/>
                <a:ea typeface="Roboto" pitchFamily="2" charset="0"/>
              </a:defRPr>
            </a:lvl1pPr>
          </a:lstStyle>
          <a:p>
            <a:pPr lvl="0"/>
            <a:r>
              <a:rPr lang="fr-FR" dirty="0"/>
              <a:t>Programme de la journée</a:t>
            </a:r>
          </a:p>
        </p:txBody>
      </p:sp>
      <p:sp>
        <p:nvSpPr>
          <p:cNvPr id="12" name="Espace réservé du texte 25">
            <a:extLst>
              <a:ext uri="{FF2B5EF4-FFF2-40B4-BE49-F238E27FC236}">
                <a16:creationId xmlns:a16="http://schemas.microsoft.com/office/drawing/2014/main" id="{49DA92FC-0C51-ECC0-DA02-C691C60CA9E4}"/>
              </a:ext>
            </a:extLst>
          </p:cNvPr>
          <p:cNvSpPr>
            <a:spLocks noGrp="1"/>
          </p:cNvSpPr>
          <p:nvPr>
            <p:ph type="body" sz="quarter" idx="26" hasCustomPrompt="1"/>
          </p:nvPr>
        </p:nvSpPr>
        <p:spPr>
          <a:xfrm>
            <a:off x="3340311" y="1609131"/>
            <a:ext cx="1559168" cy="349314"/>
          </a:xfrm>
          <a:prstGeom prst="rect">
            <a:avLst/>
          </a:prstGeom>
          <a:solidFill>
            <a:srgbClr val="D89F3F"/>
          </a:solidFill>
        </p:spPr>
        <p:txBody>
          <a:bodyPr/>
          <a:lstStyle>
            <a:lvl1pPr marL="0" indent="0" algn="ctr">
              <a:buNone/>
              <a:defRPr sz="1600">
                <a:solidFill>
                  <a:schemeClr val="bg1"/>
                </a:solidFill>
                <a:latin typeface="The Bold Font" pitchFamily="2" charset="0"/>
              </a:defRPr>
            </a:lvl1pPr>
          </a:lstStyle>
          <a:p>
            <a:pPr lvl="0"/>
            <a:r>
              <a:rPr lang="fr-FR" dirty="0"/>
              <a:t>Texte</a:t>
            </a:r>
          </a:p>
        </p:txBody>
      </p:sp>
      <p:sp>
        <p:nvSpPr>
          <p:cNvPr id="13" name="Espace réservé du texte 21">
            <a:extLst>
              <a:ext uri="{FF2B5EF4-FFF2-40B4-BE49-F238E27FC236}">
                <a16:creationId xmlns:a16="http://schemas.microsoft.com/office/drawing/2014/main" id="{61DDE437-4BB9-3DA1-7854-9ACEC704BF40}"/>
              </a:ext>
            </a:extLst>
          </p:cNvPr>
          <p:cNvSpPr>
            <a:spLocks noGrp="1"/>
          </p:cNvSpPr>
          <p:nvPr>
            <p:ph type="body" sz="quarter" idx="27" hasCustomPrompt="1"/>
          </p:nvPr>
        </p:nvSpPr>
        <p:spPr>
          <a:xfrm>
            <a:off x="3346504" y="1969784"/>
            <a:ext cx="1552976" cy="4283234"/>
          </a:xfrm>
          <a:prstGeom prst="rect">
            <a:avLst/>
          </a:prstGeom>
          <a:solidFill>
            <a:srgbClr val="FFFFFE">
              <a:alpha val="70980"/>
            </a:srgbClr>
          </a:solidFill>
        </p:spPr>
        <p:txBody>
          <a:bodyPr anchor="ctr">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600" cap="none" baseline="0">
                <a:latin typeface="Roboto" pitchFamily="2" charset="0"/>
                <a:ea typeface="Roboto" pitchFamily="2" charset="0"/>
              </a:defRPr>
            </a:lvl1pPr>
          </a:lstStyle>
          <a:p>
            <a:pPr lvl="0"/>
            <a:r>
              <a:rPr lang="fr-FR" dirty="0"/>
              <a:t>Programme de la journée</a:t>
            </a:r>
          </a:p>
        </p:txBody>
      </p:sp>
      <p:sp>
        <p:nvSpPr>
          <p:cNvPr id="14" name="Espace réservé du texte 25">
            <a:extLst>
              <a:ext uri="{FF2B5EF4-FFF2-40B4-BE49-F238E27FC236}">
                <a16:creationId xmlns:a16="http://schemas.microsoft.com/office/drawing/2014/main" id="{4B2AD538-8A6B-BD3C-5096-603605C1AEAE}"/>
              </a:ext>
            </a:extLst>
          </p:cNvPr>
          <p:cNvSpPr>
            <a:spLocks noGrp="1"/>
          </p:cNvSpPr>
          <p:nvPr>
            <p:ph type="body" sz="quarter" idx="28" hasCustomPrompt="1"/>
          </p:nvPr>
        </p:nvSpPr>
        <p:spPr>
          <a:xfrm>
            <a:off x="4993694" y="1609131"/>
            <a:ext cx="1559168" cy="349314"/>
          </a:xfrm>
          <a:prstGeom prst="rect">
            <a:avLst/>
          </a:prstGeom>
          <a:solidFill>
            <a:srgbClr val="D89F3F"/>
          </a:solidFill>
        </p:spPr>
        <p:txBody>
          <a:bodyPr/>
          <a:lstStyle>
            <a:lvl1pPr marL="0" indent="0" algn="ctr">
              <a:buNone/>
              <a:defRPr sz="1600">
                <a:solidFill>
                  <a:schemeClr val="bg1"/>
                </a:solidFill>
                <a:latin typeface="The Bold Font" pitchFamily="2" charset="0"/>
              </a:defRPr>
            </a:lvl1pPr>
          </a:lstStyle>
          <a:p>
            <a:pPr lvl="0"/>
            <a:r>
              <a:rPr lang="fr-FR" dirty="0"/>
              <a:t>Texte</a:t>
            </a:r>
          </a:p>
        </p:txBody>
      </p:sp>
      <p:sp>
        <p:nvSpPr>
          <p:cNvPr id="15" name="Espace réservé du texte 21">
            <a:extLst>
              <a:ext uri="{FF2B5EF4-FFF2-40B4-BE49-F238E27FC236}">
                <a16:creationId xmlns:a16="http://schemas.microsoft.com/office/drawing/2014/main" id="{7B821D6C-F675-2A0A-E184-9CCC2E7BF077}"/>
              </a:ext>
            </a:extLst>
          </p:cNvPr>
          <p:cNvSpPr>
            <a:spLocks noGrp="1"/>
          </p:cNvSpPr>
          <p:nvPr>
            <p:ph type="body" sz="quarter" idx="29" hasCustomPrompt="1"/>
          </p:nvPr>
        </p:nvSpPr>
        <p:spPr>
          <a:xfrm>
            <a:off x="4999887" y="1969784"/>
            <a:ext cx="1552976" cy="4283234"/>
          </a:xfrm>
          <a:prstGeom prst="rect">
            <a:avLst/>
          </a:prstGeom>
          <a:solidFill>
            <a:srgbClr val="FFFFFE">
              <a:alpha val="70980"/>
            </a:srgbClr>
          </a:solidFill>
        </p:spPr>
        <p:txBody>
          <a:bodyPr anchor="ctr">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600" cap="none" baseline="0">
                <a:latin typeface="Roboto" pitchFamily="2" charset="0"/>
                <a:ea typeface="Roboto" pitchFamily="2" charset="0"/>
              </a:defRPr>
            </a:lvl1pPr>
          </a:lstStyle>
          <a:p>
            <a:pPr lvl="0"/>
            <a:r>
              <a:rPr lang="fr-FR" dirty="0"/>
              <a:t>Programme de la journée</a:t>
            </a:r>
          </a:p>
        </p:txBody>
      </p:sp>
      <p:sp>
        <p:nvSpPr>
          <p:cNvPr id="16" name="Espace réservé du texte 25">
            <a:extLst>
              <a:ext uri="{FF2B5EF4-FFF2-40B4-BE49-F238E27FC236}">
                <a16:creationId xmlns:a16="http://schemas.microsoft.com/office/drawing/2014/main" id="{13269D54-07DD-885B-926B-2AD71383E7F5}"/>
              </a:ext>
            </a:extLst>
          </p:cNvPr>
          <p:cNvSpPr>
            <a:spLocks noGrp="1"/>
          </p:cNvSpPr>
          <p:nvPr>
            <p:ph type="body" sz="quarter" idx="30" hasCustomPrompt="1"/>
          </p:nvPr>
        </p:nvSpPr>
        <p:spPr>
          <a:xfrm>
            <a:off x="6638764" y="1609131"/>
            <a:ext cx="1559168" cy="349314"/>
          </a:xfrm>
          <a:prstGeom prst="rect">
            <a:avLst/>
          </a:prstGeom>
          <a:solidFill>
            <a:srgbClr val="D89F3F"/>
          </a:solidFill>
        </p:spPr>
        <p:txBody>
          <a:bodyPr/>
          <a:lstStyle>
            <a:lvl1pPr marL="0" indent="0" algn="ctr">
              <a:buNone/>
              <a:defRPr sz="1600">
                <a:solidFill>
                  <a:schemeClr val="bg1"/>
                </a:solidFill>
                <a:latin typeface="The Bold Font" pitchFamily="2" charset="0"/>
              </a:defRPr>
            </a:lvl1pPr>
          </a:lstStyle>
          <a:p>
            <a:pPr lvl="0"/>
            <a:r>
              <a:rPr lang="fr-FR" dirty="0"/>
              <a:t>Texte</a:t>
            </a:r>
          </a:p>
        </p:txBody>
      </p:sp>
      <p:sp>
        <p:nvSpPr>
          <p:cNvPr id="17" name="Espace réservé du texte 21">
            <a:extLst>
              <a:ext uri="{FF2B5EF4-FFF2-40B4-BE49-F238E27FC236}">
                <a16:creationId xmlns:a16="http://schemas.microsoft.com/office/drawing/2014/main" id="{63A52038-B3B9-1F61-9C99-B9139E5C1DCF}"/>
              </a:ext>
            </a:extLst>
          </p:cNvPr>
          <p:cNvSpPr>
            <a:spLocks noGrp="1"/>
          </p:cNvSpPr>
          <p:nvPr>
            <p:ph type="body" sz="quarter" idx="31" hasCustomPrompt="1"/>
          </p:nvPr>
        </p:nvSpPr>
        <p:spPr>
          <a:xfrm>
            <a:off x="6644957" y="1969784"/>
            <a:ext cx="1552976" cy="4283234"/>
          </a:xfrm>
          <a:prstGeom prst="rect">
            <a:avLst/>
          </a:prstGeom>
          <a:solidFill>
            <a:srgbClr val="FFFFFE">
              <a:alpha val="70980"/>
            </a:srgbClr>
          </a:solidFill>
        </p:spPr>
        <p:txBody>
          <a:bodyPr anchor="ctr">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600" cap="none" baseline="0">
                <a:latin typeface="Roboto" pitchFamily="2" charset="0"/>
                <a:ea typeface="Roboto" pitchFamily="2" charset="0"/>
              </a:defRPr>
            </a:lvl1pPr>
          </a:lstStyle>
          <a:p>
            <a:pPr lvl="0"/>
            <a:r>
              <a:rPr lang="fr-FR" dirty="0"/>
              <a:t>Programme de la journée</a:t>
            </a:r>
          </a:p>
        </p:txBody>
      </p:sp>
      <p:sp>
        <p:nvSpPr>
          <p:cNvPr id="19" name="Espace réservé du texte 25">
            <a:extLst>
              <a:ext uri="{FF2B5EF4-FFF2-40B4-BE49-F238E27FC236}">
                <a16:creationId xmlns:a16="http://schemas.microsoft.com/office/drawing/2014/main" id="{4FF39DEE-9A62-5811-9D5F-C24BE0285DFC}"/>
              </a:ext>
            </a:extLst>
          </p:cNvPr>
          <p:cNvSpPr>
            <a:spLocks noGrp="1"/>
          </p:cNvSpPr>
          <p:nvPr>
            <p:ph type="body" sz="quarter" idx="32" hasCustomPrompt="1"/>
          </p:nvPr>
        </p:nvSpPr>
        <p:spPr>
          <a:xfrm>
            <a:off x="8280327" y="1609131"/>
            <a:ext cx="1559168" cy="349314"/>
          </a:xfrm>
          <a:prstGeom prst="rect">
            <a:avLst/>
          </a:prstGeom>
          <a:solidFill>
            <a:srgbClr val="D89F3F"/>
          </a:solidFill>
        </p:spPr>
        <p:txBody>
          <a:bodyPr/>
          <a:lstStyle>
            <a:lvl1pPr marL="0" indent="0" algn="ctr">
              <a:buNone/>
              <a:defRPr sz="1600">
                <a:solidFill>
                  <a:schemeClr val="bg1"/>
                </a:solidFill>
                <a:latin typeface="The Bold Font" pitchFamily="2" charset="0"/>
              </a:defRPr>
            </a:lvl1pPr>
          </a:lstStyle>
          <a:p>
            <a:pPr lvl="0"/>
            <a:r>
              <a:rPr lang="fr-FR" dirty="0"/>
              <a:t>Texte</a:t>
            </a:r>
          </a:p>
        </p:txBody>
      </p:sp>
      <p:sp>
        <p:nvSpPr>
          <p:cNvPr id="21" name="Espace réservé du texte 21">
            <a:extLst>
              <a:ext uri="{FF2B5EF4-FFF2-40B4-BE49-F238E27FC236}">
                <a16:creationId xmlns:a16="http://schemas.microsoft.com/office/drawing/2014/main" id="{FF196356-10D6-7DD0-CDCF-C11DED29F89A}"/>
              </a:ext>
            </a:extLst>
          </p:cNvPr>
          <p:cNvSpPr>
            <a:spLocks noGrp="1"/>
          </p:cNvSpPr>
          <p:nvPr>
            <p:ph type="body" sz="quarter" idx="33" hasCustomPrompt="1"/>
          </p:nvPr>
        </p:nvSpPr>
        <p:spPr>
          <a:xfrm>
            <a:off x="8286520" y="1969784"/>
            <a:ext cx="1552976" cy="4283234"/>
          </a:xfrm>
          <a:prstGeom prst="rect">
            <a:avLst/>
          </a:prstGeom>
          <a:solidFill>
            <a:srgbClr val="FFFFFE">
              <a:alpha val="70980"/>
            </a:srgbClr>
          </a:solidFill>
        </p:spPr>
        <p:txBody>
          <a:bodyPr anchor="ctr">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600" cap="none" baseline="0">
                <a:latin typeface="Roboto" pitchFamily="2" charset="0"/>
                <a:ea typeface="Roboto" pitchFamily="2" charset="0"/>
              </a:defRPr>
            </a:lvl1pPr>
          </a:lstStyle>
          <a:p>
            <a:pPr lvl="0"/>
            <a:r>
              <a:rPr lang="fr-FR" dirty="0"/>
              <a:t>Programme de la journée</a:t>
            </a:r>
          </a:p>
        </p:txBody>
      </p:sp>
    </p:spTree>
    <p:extLst>
      <p:ext uri="{BB962C8B-B14F-4D97-AF65-F5344CB8AC3E}">
        <p14:creationId xmlns:p14="http://schemas.microsoft.com/office/powerpoint/2010/main" val="39287682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6 jours (5)">
    <p:spTree>
      <p:nvGrpSpPr>
        <p:cNvPr id="1" name=""/>
        <p:cNvGrpSpPr/>
        <p:nvPr/>
      </p:nvGrpSpPr>
      <p:grpSpPr>
        <a:xfrm>
          <a:off x="0" y="0"/>
          <a:ext cx="0" cy="0"/>
          <a:chOff x="0" y="0"/>
          <a:chExt cx="0" cy="0"/>
        </a:xfrm>
      </p:grpSpPr>
      <p:sp>
        <p:nvSpPr>
          <p:cNvPr id="18" name="Titre 17"/>
          <p:cNvSpPr>
            <a:spLocks noGrp="1"/>
          </p:cNvSpPr>
          <p:nvPr>
            <p:ph type="title" hasCustomPrompt="1"/>
          </p:nvPr>
        </p:nvSpPr>
        <p:spPr>
          <a:xfrm>
            <a:off x="0" y="-1"/>
            <a:ext cx="9915458" cy="1080000"/>
          </a:xfrm>
          <a:prstGeom prst="rect">
            <a:avLst/>
          </a:prstGeom>
          <a:solidFill>
            <a:srgbClr val="2A7387"/>
          </a:solidFill>
          <a:effectLst/>
        </p:spPr>
        <p:txBody>
          <a:bodyPr anchor="ctr">
            <a:noAutofit/>
          </a:bodyPr>
          <a:lstStyle>
            <a:lvl1pPr algn="l">
              <a:defRPr sz="4000" kern="1200" cap="all" spc="100" normalizeH="0" baseline="0">
                <a:solidFill>
                  <a:srgbClr val="FFFFFF"/>
                </a:solidFill>
                <a:latin typeface="The Bold Font" pitchFamily="2" charset="0"/>
                <a:cs typeface="The Bold Font" pitchFamily="2" charset="0"/>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lang="fr-FR" dirty="0"/>
              <a:t>Dates</a:t>
            </a:r>
            <a:br>
              <a:rPr lang="fr-FR" dirty="0"/>
            </a:br>
            <a:r>
              <a:rPr lang="fr-FR" dirty="0"/>
              <a:t>Groupe</a:t>
            </a:r>
          </a:p>
        </p:txBody>
      </p:sp>
      <p:sp>
        <p:nvSpPr>
          <p:cNvPr id="22" name="Espace réservé du texte 21"/>
          <p:cNvSpPr>
            <a:spLocks noGrp="1"/>
          </p:cNvSpPr>
          <p:nvPr>
            <p:ph type="body" sz="quarter" idx="10"/>
          </p:nvPr>
        </p:nvSpPr>
        <p:spPr>
          <a:xfrm>
            <a:off x="-14942" y="1079999"/>
            <a:ext cx="9930400" cy="451506"/>
          </a:xfrm>
          <a:prstGeom prst="rect">
            <a:avLst/>
          </a:prstGeom>
          <a:solidFill>
            <a:srgbClr val="D89F3F"/>
          </a:solidFill>
        </p:spPr>
        <p:txBody>
          <a:bodyPr>
            <a:normAutofit/>
          </a:bodyPr>
          <a:lstStyle>
            <a:lvl1pPr marL="0" indent="0">
              <a:buNone/>
              <a:defRPr sz="2400" cap="none" baseline="0">
                <a:solidFill>
                  <a:schemeClr val="bg1"/>
                </a:solidFill>
                <a:latin typeface="The Bold Font" pitchFamily="2" charset="0"/>
                <a:ea typeface="Roboto" pitchFamily="2" charset="0"/>
              </a:defRPr>
            </a:lvl1pPr>
          </a:lstStyle>
          <a:p>
            <a:pPr lvl="0"/>
            <a:endParaRPr lang="fr-FR" dirty="0"/>
          </a:p>
        </p:txBody>
      </p:sp>
      <p:sp>
        <p:nvSpPr>
          <p:cNvPr id="28" name="Espace réservé du texte 25">
            <a:extLst>
              <a:ext uri="{FF2B5EF4-FFF2-40B4-BE49-F238E27FC236}">
                <a16:creationId xmlns:a16="http://schemas.microsoft.com/office/drawing/2014/main" id="{0A27022E-DF2B-EB20-D3B5-8EFAB9162076}"/>
              </a:ext>
            </a:extLst>
          </p:cNvPr>
          <p:cNvSpPr>
            <a:spLocks noGrp="1"/>
          </p:cNvSpPr>
          <p:nvPr>
            <p:ph type="body" sz="quarter" idx="20" hasCustomPrompt="1"/>
          </p:nvPr>
        </p:nvSpPr>
        <p:spPr>
          <a:xfrm>
            <a:off x="53110" y="1609131"/>
            <a:ext cx="1559168" cy="349314"/>
          </a:xfrm>
          <a:prstGeom prst="rect">
            <a:avLst/>
          </a:prstGeom>
          <a:solidFill>
            <a:srgbClr val="98D1C8"/>
          </a:solidFill>
        </p:spPr>
        <p:txBody>
          <a:bodyPr/>
          <a:lstStyle>
            <a:lvl1pPr marL="0" indent="0" algn="ctr">
              <a:buNone/>
              <a:defRPr sz="1600">
                <a:solidFill>
                  <a:schemeClr val="bg1"/>
                </a:solidFill>
                <a:latin typeface="The Bold Font" pitchFamily="2" charset="0"/>
              </a:defRPr>
            </a:lvl1pPr>
          </a:lstStyle>
          <a:p>
            <a:pPr lvl="0"/>
            <a:r>
              <a:rPr lang="fr-FR" dirty="0"/>
              <a:t>Texte</a:t>
            </a:r>
          </a:p>
        </p:txBody>
      </p:sp>
      <p:sp>
        <p:nvSpPr>
          <p:cNvPr id="3" name="Espace réservé du texte 21">
            <a:extLst>
              <a:ext uri="{FF2B5EF4-FFF2-40B4-BE49-F238E27FC236}">
                <a16:creationId xmlns:a16="http://schemas.microsoft.com/office/drawing/2014/main" id="{CCB9C136-4587-E960-3842-3DB77E0F17C8}"/>
              </a:ext>
            </a:extLst>
          </p:cNvPr>
          <p:cNvSpPr>
            <a:spLocks noGrp="1"/>
          </p:cNvSpPr>
          <p:nvPr>
            <p:ph type="body" sz="quarter" idx="23" hasCustomPrompt="1"/>
          </p:nvPr>
        </p:nvSpPr>
        <p:spPr>
          <a:xfrm>
            <a:off x="59303" y="1969784"/>
            <a:ext cx="1552976" cy="4292471"/>
          </a:xfrm>
          <a:prstGeom prst="rect">
            <a:avLst/>
          </a:prstGeom>
          <a:solidFill>
            <a:srgbClr val="FFFFFE">
              <a:alpha val="70980"/>
            </a:srgbClr>
          </a:solidFill>
        </p:spPr>
        <p:txBody>
          <a:bodyPr anchor="ctr">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600" cap="none" baseline="0">
                <a:latin typeface="Roboto" pitchFamily="2" charset="0"/>
                <a:ea typeface="Roboto" pitchFamily="2" charset="0"/>
              </a:defRPr>
            </a:lvl1pPr>
          </a:lstStyle>
          <a:p>
            <a:pPr lvl="0"/>
            <a:r>
              <a:rPr lang="fr-FR" dirty="0"/>
              <a:t>Programme de la journée</a:t>
            </a:r>
          </a:p>
        </p:txBody>
      </p:sp>
      <p:sp>
        <p:nvSpPr>
          <p:cNvPr id="10" name="Espace réservé du texte 25">
            <a:extLst>
              <a:ext uri="{FF2B5EF4-FFF2-40B4-BE49-F238E27FC236}">
                <a16:creationId xmlns:a16="http://schemas.microsoft.com/office/drawing/2014/main" id="{39313C09-535C-CF09-88B2-4A7329D44427}"/>
              </a:ext>
            </a:extLst>
          </p:cNvPr>
          <p:cNvSpPr>
            <a:spLocks noGrp="1"/>
          </p:cNvSpPr>
          <p:nvPr>
            <p:ph type="body" sz="quarter" idx="24" hasCustomPrompt="1"/>
          </p:nvPr>
        </p:nvSpPr>
        <p:spPr>
          <a:xfrm>
            <a:off x="1689867" y="1609131"/>
            <a:ext cx="1559168" cy="349314"/>
          </a:xfrm>
          <a:prstGeom prst="rect">
            <a:avLst/>
          </a:prstGeom>
          <a:solidFill>
            <a:srgbClr val="98D1C8"/>
          </a:solidFill>
        </p:spPr>
        <p:txBody>
          <a:bodyPr/>
          <a:lstStyle>
            <a:lvl1pPr marL="0" indent="0" algn="ctr">
              <a:buNone/>
              <a:defRPr sz="1600">
                <a:solidFill>
                  <a:schemeClr val="bg1"/>
                </a:solidFill>
                <a:latin typeface="The Bold Font" pitchFamily="2" charset="0"/>
              </a:defRPr>
            </a:lvl1pPr>
          </a:lstStyle>
          <a:p>
            <a:pPr lvl="0"/>
            <a:r>
              <a:rPr lang="fr-FR" dirty="0"/>
              <a:t>Texte</a:t>
            </a:r>
          </a:p>
        </p:txBody>
      </p:sp>
      <p:sp>
        <p:nvSpPr>
          <p:cNvPr id="11" name="Espace réservé du texte 21">
            <a:extLst>
              <a:ext uri="{FF2B5EF4-FFF2-40B4-BE49-F238E27FC236}">
                <a16:creationId xmlns:a16="http://schemas.microsoft.com/office/drawing/2014/main" id="{B929E5F1-53C6-904A-6626-8BA9A7018ECB}"/>
              </a:ext>
            </a:extLst>
          </p:cNvPr>
          <p:cNvSpPr>
            <a:spLocks noGrp="1"/>
          </p:cNvSpPr>
          <p:nvPr>
            <p:ph type="body" sz="quarter" idx="25" hasCustomPrompt="1"/>
          </p:nvPr>
        </p:nvSpPr>
        <p:spPr>
          <a:xfrm>
            <a:off x="1696060" y="1969784"/>
            <a:ext cx="1552976" cy="4292471"/>
          </a:xfrm>
          <a:prstGeom prst="rect">
            <a:avLst/>
          </a:prstGeom>
          <a:solidFill>
            <a:srgbClr val="FFFFFE">
              <a:alpha val="70980"/>
            </a:srgbClr>
          </a:solidFill>
        </p:spPr>
        <p:txBody>
          <a:bodyPr anchor="ctr">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600" cap="none" baseline="0">
                <a:latin typeface="Roboto" pitchFamily="2" charset="0"/>
                <a:ea typeface="Roboto" pitchFamily="2" charset="0"/>
              </a:defRPr>
            </a:lvl1pPr>
          </a:lstStyle>
          <a:p>
            <a:pPr lvl="0"/>
            <a:r>
              <a:rPr lang="fr-FR" dirty="0"/>
              <a:t>Programme de la journée</a:t>
            </a:r>
          </a:p>
        </p:txBody>
      </p:sp>
      <p:sp>
        <p:nvSpPr>
          <p:cNvPr id="12" name="Espace réservé du texte 25">
            <a:extLst>
              <a:ext uri="{FF2B5EF4-FFF2-40B4-BE49-F238E27FC236}">
                <a16:creationId xmlns:a16="http://schemas.microsoft.com/office/drawing/2014/main" id="{49DA92FC-0C51-ECC0-DA02-C691C60CA9E4}"/>
              </a:ext>
            </a:extLst>
          </p:cNvPr>
          <p:cNvSpPr>
            <a:spLocks noGrp="1"/>
          </p:cNvSpPr>
          <p:nvPr>
            <p:ph type="body" sz="quarter" idx="26" hasCustomPrompt="1"/>
          </p:nvPr>
        </p:nvSpPr>
        <p:spPr>
          <a:xfrm>
            <a:off x="3340311" y="1609131"/>
            <a:ext cx="1559168" cy="349314"/>
          </a:xfrm>
          <a:prstGeom prst="rect">
            <a:avLst/>
          </a:prstGeom>
          <a:solidFill>
            <a:srgbClr val="98D1C8"/>
          </a:solidFill>
        </p:spPr>
        <p:txBody>
          <a:bodyPr/>
          <a:lstStyle>
            <a:lvl1pPr marL="0" indent="0" algn="ctr">
              <a:buNone/>
              <a:defRPr sz="1600">
                <a:solidFill>
                  <a:schemeClr val="bg1"/>
                </a:solidFill>
                <a:latin typeface="The Bold Font" pitchFamily="2" charset="0"/>
              </a:defRPr>
            </a:lvl1pPr>
          </a:lstStyle>
          <a:p>
            <a:pPr lvl="0"/>
            <a:r>
              <a:rPr lang="fr-FR" dirty="0"/>
              <a:t>Texte</a:t>
            </a:r>
          </a:p>
        </p:txBody>
      </p:sp>
      <p:sp>
        <p:nvSpPr>
          <p:cNvPr id="13" name="Espace réservé du texte 21">
            <a:extLst>
              <a:ext uri="{FF2B5EF4-FFF2-40B4-BE49-F238E27FC236}">
                <a16:creationId xmlns:a16="http://schemas.microsoft.com/office/drawing/2014/main" id="{61DDE437-4BB9-3DA1-7854-9ACEC704BF40}"/>
              </a:ext>
            </a:extLst>
          </p:cNvPr>
          <p:cNvSpPr>
            <a:spLocks noGrp="1"/>
          </p:cNvSpPr>
          <p:nvPr>
            <p:ph type="body" sz="quarter" idx="27" hasCustomPrompt="1"/>
          </p:nvPr>
        </p:nvSpPr>
        <p:spPr>
          <a:xfrm>
            <a:off x="3346504" y="1969784"/>
            <a:ext cx="1552976" cy="4292471"/>
          </a:xfrm>
          <a:prstGeom prst="rect">
            <a:avLst/>
          </a:prstGeom>
          <a:solidFill>
            <a:srgbClr val="FFFFFE">
              <a:alpha val="70980"/>
            </a:srgbClr>
          </a:solidFill>
        </p:spPr>
        <p:txBody>
          <a:bodyPr anchor="ctr">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600" cap="none" baseline="0">
                <a:latin typeface="Roboto" pitchFamily="2" charset="0"/>
                <a:ea typeface="Roboto" pitchFamily="2" charset="0"/>
              </a:defRPr>
            </a:lvl1pPr>
          </a:lstStyle>
          <a:p>
            <a:pPr lvl="0"/>
            <a:r>
              <a:rPr lang="fr-FR" dirty="0"/>
              <a:t>Programme de la journée</a:t>
            </a:r>
          </a:p>
        </p:txBody>
      </p:sp>
      <p:sp>
        <p:nvSpPr>
          <p:cNvPr id="14" name="Espace réservé du texte 25">
            <a:extLst>
              <a:ext uri="{FF2B5EF4-FFF2-40B4-BE49-F238E27FC236}">
                <a16:creationId xmlns:a16="http://schemas.microsoft.com/office/drawing/2014/main" id="{4B2AD538-8A6B-BD3C-5096-603605C1AEAE}"/>
              </a:ext>
            </a:extLst>
          </p:cNvPr>
          <p:cNvSpPr>
            <a:spLocks noGrp="1"/>
          </p:cNvSpPr>
          <p:nvPr>
            <p:ph type="body" sz="quarter" idx="28" hasCustomPrompt="1"/>
          </p:nvPr>
        </p:nvSpPr>
        <p:spPr>
          <a:xfrm>
            <a:off x="4993694" y="1609131"/>
            <a:ext cx="1559168" cy="349314"/>
          </a:xfrm>
          <a:prstGeom prst="rect">
            <a:avLst/>
          </a:prstGeom>
          <a:solidFill>
            <a:srgbClr val="98D1C8"/>
          </a:solidFill>
        </p:spPr>
        <p:txBody>
          <a:bodyPr/>
          <a:lstStyle>
            <a:lvl1pPr marL="0" indent="0" algn="ctr">
              <a:buNone/>
              <a:defRPr sz="1600">
                <a:solidFill>
                  <a:schemeClr val="bg1"/>
                </a:solidFill>
                <a:latin typeface="The Bold Font" pitchFamily="2" charset="0"/>
              </a:defRPr>
            </a:lvl1pPr>
          </a:lstStyle>
          <a:p>
            <a:pPr lvl="0"/>
            <a:r>
              <a:rPr lang="fr-FR" dirty="0"/>
              <a:t>Texte</a:t>
            </a:r>
          </a:p>
        </p:txBody>
      </p:sp>
      <p:sp>
        <p:nvSpPr>
          <p:cNvPr id="15" name="Espace réservé du texte 21">
            <a:extLst>
              <a:ext uri="{FF2B5EF4-FFF2-40B4-BE49-F238E27FC236}">
                <a16:creationId xmlns:a16="http://schemas.microsoft.com/office/drawing/2014/main" id="{7B821D6C-F675-2A0A-E184-9CCC2E7BF077}"/>
              </a:ext>
            </a:extLst>
          </p:cNvPr>
          <p:cNvSpPr>
            <a:spLocks noGrp="1"/>
          </p:cNvSpPr>
          <p:nvPr>
            <p:ph type="body" sz="quarter" idx="29" hasCustomPrompt="1"/>
          </p:nvPr>
        </p:nvSpPr>
        <p:spPr>
          <a:xfrm>
            <a:off x="4999887" y="1969784"/>
            <a:ext cx="1552976" cy="4292471"/>
          </a:xfrm>
          <a:prstGeom prst="rect">
            <a:avLst/>
          </a:prstGeom>
          <a:solidFill>
            <a:srgbClr val="FFFFFE">
              <a:alpha val="70980"/>
            </a:srgbClr>
          </a:solidFill>
        </p:spPr>
        <p:txBody>
          <a:bodyPr anchor="ctr">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600" cap="none" baseline="0">
                <a:latin typeface="Roboto" pitchFamily="2" charset="0"/>
                <a:ea typeface="Roboto" pitchFamily="2" charset="0"/>
              </a:defRPr>
            </a:lvl1pPr>
          </a:lstStyle>
          <a:p>
            <a:pPr lvl="0"/>
            <a:r>
              <a:rPr lang="fr-FR" dirty="0"/>
              <a:t>Programme de la journée</a:t>
            </a:r>
          </a:p>
        </p:txBody>
      </p:sp>
      <p:sp>
        <p:nvSpPr>
          <p:cNvPr id="16" name="Espace réservé du texte 25">
            <a:extLst>
              <a:ext uri="{FF2B5EF4-FFF2-40B4-BE49-F238E27FC236}">
                <a16:creationId xmlns:a16="http://schemas.microsoft.com/office/drawing/2014/main" id="{13269D54-07DD-885B-926B-2AD71383E7F5}"/>
              </a:ext>
            </a:extLst>
          </p:cNvPr>
          <p:cNvSpPr>
            <a:spLocks noGrp="1"/>
          </p:cNvSpPr>
          <p:nvPr>
            <p:ph type="body" sz="quarter" idx="30" hasCustomPrompt="1"/>
          </p:nvPr>
        </p:nvSpPr>
        <p:spPr>
          <a:xfrm>
            <a:off x="6638764" y="1609131"/>
            <a:ext cx="1559168" cy="349314"/>
          </a:xfrm>
          <a:prstGeom prst="rect">
            <a:avLst/>
          </a:prstGeom>
          <a:solidFill>
            <a:srgbClr val="98D1C8"/>
          </a:solidFill>
        </p:spPr>
        <p:txBody>
          <a:bodyPr/>
          <a:lstStyle>
            <a:lvl1pPr marL="0" indent="0" algn="ctr">
              <a:buNone/>
              <a:defRPr sz="1600">
                <a:solidFill>
                  <a:schemeClr val="bg1"/>
                </a:solidFill>
                <a:latin typeface="The Bold Font" pitchFamily="2" charset="0"/>
              </a:defRPr>
            </a:lvl1pPr>
          </a:lstStyle>
          <a:p>
            <a:pPr lvl="0"/>
            <a:r>
              <a:rPr lang="fr-FR" dirty="0"/>
              <a:t>Texte</a:t>
            </a:r>
          </a:p>
        </p:txBody>
      </p:sp>
      <p:sp>
        <p:nvSpPr>
          <p:cNvPr id="17" name="Espace réservé du texte 21">
            <a:extLst>
              <a:ext uri="{FF2B5EF4-FFF2-40B4-BE49-F238E27FC236}">
                <a16:creationId xmlns:a16="http://schemas.microsoft.com/office/drawing/2014/main" id="{63A52038-B3B9-1F61-9C99-B9139E5C1DCF}"/>
              </a:ext>
            </a:extLst>
          </p:cNvPr>
          <p:cNvSpPr>
            <a:spLocks noGrp="1"/>
          </p:cNvSpPr>
          <p:nvPr>
            <p:ph type="body" sz="quarter" idx="31" hasCustomPrompt="1"/>
          </p:nvPr>
        </p:nvSpPr>
        <p:spPr>
          <a:xfrm>
            <a:off x="6644957" y="1969784"/>
            <a:ext cx="1552976" cy="4292471"/>
          </a:xfrm>
          <a:prstGeom prst="rect">
            <a:avLst/>
          </a:prstGeom>
          <a:solidFill>
            <a:srgbClr val="FFFFFE">
              <a:alpha val="70980"/>
            </a:srgbClr>
          </a:solidFill>
        </p:spPr>
        <p:txBody>
          <a:bodyPr anchor="ctr">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600" cap="none" baseline="0">
                <a:latin typeface="Roboto" pitchFamily="2" charset="0"/>
                <a:ea typeface="Roboto" pitchFamily="2" charset="0"/>
              </a:defRPr>
            </a:lvl1pPr>
          </a:lstStyle>
          <a:p>
            <a:pPr lvl="0"/>
            <a:r>
              <a:rPr lang="fr-FR" dirty="0"/>
              <a:t>Programme de la journée</a:t>
            </a:r>
          </a:p>
        </p:txBody>
      </p:sp>
      <p:sp>
        <p:nvSpPr>
          <p:cNvPr id="19" name="Espace réservé du texte 25">
            <a:extLst>
              <a:ext uri="{FF2B5EF4-FFF2-40B4-BE49-F238E27FC236}">
                <a16:creationId xmlns:a16="http://schemas.microsoft.com/office/drawing/2014/main" id="{4FF39DEE-9A62-5811-9D5F-C24BE0285DFC}"/>
              </a:ext>
            </a:extLst>
          </p:cNvPr>
          <p:cNvSpPr>
            <a:spLocks noGrp="1"/>
          </p:cNvSpPr>
          <p:nvPr>
            <p:ph type="body" sz="quarter" idx="32" hasCustomPrompt="1"/>
          </p:nvPr>
        </p:nvSpPr>
        <p:spPr>
          <a:xfrm>
            <a:off x="8280327" y="1609131"/>
            <a:ext cx="1559168" cy="349314"/>
          </a:xfrm>
          <a:prstGeom prst="rect">
            <a:avLst/>
          </a:prstGeom>
          <a:solidFill>
            <a:srgbClr val="98D1C8"/>
          </a:solidFill>
        </p:spPr>
        <p:txBody>
          <a:bodyPr/>
          <a:lstStyle>
            <a:lvl1pPr marL="0" indent="0" algn="ctr">
              <a:buNone/>
              <a:defRPr sz="1600">
                <a:solidFill>
                  <a:schemeClr val="bg1"/>
                </a:solidFill>
                <a:latin typeface="The Bold Font" pitchFamily="2" charset="0"/>
              </a:defRPr>
            </a:lvl1pPr>
          </a:lstStyle>
          <a:p>
            <a:pPr lvl="0"/>
            <a:r>
              <a:rPr lang="fr-FR" dirty="0"/>
              <a:t>Texte</a:t>
            </a:r>
          </a:p>
        </p:txBody>
      </p:sp>
      <p:sp>
        <p:nvSpPr>
          <p:cNvPr id="21" name="Espace réservé du texte 21">
            <a:extLst>
              <a:ext uri="{FF2B5EF4-FFF2-40B4-BE49-F238E27FC236}">
                <a16:creationId xmlns:a16="http://schemas.microsoft.com/office/drawing/2014/main" id="{FF196356-10D6-7DD0-CDCF-C11DED29F89A}"/>
              </a:ext>
            </a:extLst>
          </p:cNvPr>
          <p:cNvSpPr>
            <a:spLocks noGrp="1"/>
          </p:cNvSpPr>
          <p:nvPr>
            <p:ph type="body" sz="quarter" idx="33" hasCustomPrompt="1"/>
          </p:nvPr>
        </p:nvSpPr>
        <p:spPr>
          <a:xfrm>
            <a:off x="8286520" y="1969784"/>
            <a:ext cx="1552976" cy="4292471"/>
          </a:xfrm>
          <a:prstGeom prst="rect">
            <a:avLst/>
          </a:prstGeom>
          <a:solidFill>
            <a:srgbClr val="FFFFFE">
              <a:alpha val="70980"/>
            </a:srgbClr>
          </a:solidFill>
        </p:spPr>
        <p:txBody>
          <a:bodyPr anchor="ctr">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600" cap="none" baseline="0">
                <a:latin typeface="Roboto" pitchFamily="2" charset="0"/>
                <a:ea typeface="Roboto" pitchFamily="2" charset="0"/>
              </a:defRPr>
            </a:lvl1pPr>
          </a:lstStyle>
          <a:p>
            <a:pPr lvl="0"/>
            <a:r>
              <a:rPr lang="fr-FR" dirty="0"/>
              <a:t>Programme de la journée</a:t>
            </a:r>
          </a:p>
        </p:txBody>
      </p:sp>
    </p:spTree>
    <p:extLst>
      <p:ext uri="{BB962C8B-B14F-4D97-AF65-F5344CB8AC3E}">
        <p14:creationId xmlns:p14="http://schemas.microsoft.com/office/powerpoint/2010/main" val="32258540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 jours">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B05CEF12-60E1-B0FC-9B13-1C97AE894798}"/>
              </a:ext>
            </a:extLst>
          </p:cNvPr>
          <p:cNvSpPr/>
          <p:nvPr userDrawn="1"/>
        </p:nvSpPr>
        <p:spPr>
          <a:xfrm>
            <a:off x="68580" y="1249431"/>
            <a:ext cx="1803420" cy="5079600"/>
          </a:xfrm>
          <a:prstGeom prst="rect">
            <a:avLst/>
          </a:prstGeom>
          <a:solidFill>
            <a:schemeClr val="accent6">
              <a:lumMod val="20000"/>
              <a:lumOff val="80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p:txBody>
      </p:sp>
      <p:sp>
        <p:nvSpPr>
          <p:cNvPr id="14" name="Rectangle 13">
            <a:extLst>
              <a:ext uri="{FF2B5EF4-FFF2-40B4-BE49-F238E27FC236}">
                <a16:creationId xmlns:a16="http://schemas.microsoft.com/office/drawing/2014/main" id="{77085FF1-531A-2F13-DDDC-7D04D000C96C}"/>
              </a:ext>
            </a:extLst>
          </p:cNvPr>
          <p:cNvSpPr/>
          <p:nvPr userDrawn="1"/>
        </p:nvSpPr>
        <p:spPr>
          <a:xfrm>
            <a:off x="4017000" y="1236466"/>
            <a:ext cx="1872000" cy="5079600"/>
          </a:xfrm>
          <a:prstGeom prst="rect">
            <a:avLst/>
          </a:prstGeom>
          <a:solidFill>
            <a:schemeClr val="accent6">
              <a:lumMod val="20000"/>
              <a:lumOff val="80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a:ln>
                <a:solidFill>
                  <a:schemeClr val="bg1"/>
                </a:solidFill>
              </a:ln>
              <a:solidFill>
                <a:schemeClr val="tx1"/>
              </a:solidFill>
            </a:endParaRPr>
          </a:p>
          <a:p>
            <a:endParaRPr lang="fr-FR" b="1">
              <a:ln>
                <a:solidFill>
                  <a:schemeClr val="bg1"/>
                </a:solidFill>
              </a:ln>
              <a:solidFill>
                <a:schemeClr val="tx1"/>
              </a:solidFill>
            </a:endParaRPr>
          </a:p>
          <a:p>
            <a:endParaRPr lang="fr-FR" b="1">
              <a:ln>
                <a:solidFill>
                  <a:schemeClr val="bg1"/>
                </a:solidFill>
              </a:ln>
              <a:solidFill>
                <a:schemeClr val="tx1"/>
              </a:solidFill>
            </a:endParaRPr>
          </a:p>
          <a:p>
            <a:endParaRPr lang="fr-FR" b="1" dirty="0">
              <a:ln>
                <a:solidFill>
                  <a:schemeClr val="bg1"/>
                </a:solidFill>
              </a:ln>
              <a:solidFill>
                <a:schemeClr val="tx1"/>
              </a:solidFill>
            </a:endParaRPr>
          </a:p>
        </p:txBody>
      </p:sp>
      <p:sp>
        <p:nvSpPr>
          <p:cNvPr id="15" name="Rectangle 14">
            <a:extLst>
              <a:ext uri="{FF2B5EF4-FFF2-40B4-BE49-F238E27FC236}">
                <a16:creationId xmlns:a16="http://schemas.microsoft.com/office/drawing/2014/main" id="{4A24C6F5-6B50-5570-5B57-D68337F91B4A}"/>
              </a:ext>
            </a:extLst>
          </p:cNvPr>
          <p:cNvSpPr/>
          <p:nvPr userDrawn="1"/>
        </p:nvSpPr>
        <p:spPr>
          <a:xfrm>
            <a:off x="8034000" y="1249431"/>
            <a:ext cx="1803420" cy="5079600"/>
          </a:xfrm>
          <a:prstGeom prst="rect">
            <a:avLst/>
          </a:prstGeom>
          <a:solidFill>
            <a:schemeClr val="accent6">
              <a:lumMod val="20000"/>
              <a:lumOff val="80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p:txBody>
      </p:sp>
      <p:sp>
        <p:nvSpPr>
          <p:cNvPr id="16" name="Rectangle 15">
            <a:extLst>
              <a:ext uri="{FF2B5EF4-FFF2-40B4-BE49-F238E27FC236}">
                <a16:creationId xmlns:a16="http://schemas.microsoft.com/office/drawing/2014/main" id="{9CCE908D-D25C-EE63-AB8A-89503B93107B}"/>
              </a:ext>
            </a:extLst>
          </p:cNvPr>
          <p:cNvSpPr/>
          <p:nvPr userDrawn="1"/>
        </p:nvSpPr>
        <p:spPr>
          <a:xfrm>
            <a:off x="6025500" y="1236466"/>
            <a:ext cx="1872000" cy="5079600"/>
          </a:xfrm>
          <a:prstGeom prst="rect">
            <a:avLst/>
          </a:prstGeom>
          <a:solidFill>
            <a:srgbClr val="98D1C8">
              <a:alpha val="35000"/>
            </a:srgb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p:txBody>
      </p:sp>
      <p:sp>
        <p:nvSpPr>
          <p:cNvPr id="17" name="Rectangle 16">
            <a:extLst>
              <a:ext uri="{FF2B5EF4-FFF2-40B4-BE49-F238E27FC236}">
                <a16:creationId xmlns:a16="http://schemas.microsoft.com/office/drawing/2014/main" id="{2A9FEA9E-4BF7-5079-AF52-8B2E42A79062}"/>
              </a:ext>
            </a:extLst>
          </p:cNvPr>
          <p:cNvSpPr/>
          <p:nvPr userDrawn="1"/>
        </p:nvSpPr>
        <p:spPr>
          <a:xfrm>
            <a:off x="2008500" y="1236466"/>
            <a:ext cx="1872000" cy="5079600"/>
          </a:xfrm>
          <a:prstGeom prst="rect">
            <a:avLst/>
          </a:prstGeom>
          <a:solidFill>
            <a:srgbClr val="98D1C8">
              <a:alpha val="35000"/>
            </a:srgb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p:txBody>
      </p:sp>
      <p:sp>
        <p:nvSpPr>
          <p:cNvPr id="30" name="Espace réservé du texte 21"/>
          <p:cNvSpPr>
            <a:spLocks noGrp="1"/>
          </p:cNvSpPr>
          <p:nvPr>
            <p:ph type="body" sz="quarter" idx="12" hasCustomPrompt="1"/>
          </p:nvPr>
        </p:nvSpPr>
        <p:spPr>
          <a:xfrm>
            <a:off x="76200" y="1597114"/>
            <a:ext cx="1795800" cy="4730620"/>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42" name="Espace réservé du texte 21"/>
          <p:cNvSpPr>
            <a:spLocks noGrp="1"/>
          </p:cNvSpPr>
          <p:nvPr>
            <p:ph type="body" sz="quarter" idx="14" hasCustomPrompt="1"/>
          </p:nvPr>
        </p:nvSpPr>
        <p:spPr>
          <a:xfrm>
            <a:off x="4021163" y="1597113"/>
            <a:ext cx="1872000" cy="4730621"/>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43" name="Espace réservé du texte 21"/>
          <p:cNvSpPr>
            <a:spLocks noGrp="1"/>
          </p:cNvSpPr>
          <p:nvPr>
            <p:ph type="body" sz="quarter" idx="15" hasCustomPrompt="1"/>
          </p:nvPr>
        </p:nvSpPr>
        <p:spPr>
          <a:xfrm>
            <a:off x="6037173" y="1597113"/>
            <a:ext cx="1849159" cy="4730621"/>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44" name="Espace réservé du texte 21"/>
          <p:cNvSpPr>
            <a:spLocks noGrp="1"/>
          </p:cNvSpPr>
          <p:nvPr>
            <p:ph type="body" sz="quarter" idx="16" hasCustomPrompt="1"/>
          </p:nvPr>
        </p:nvSpPr>
        <p:spPr>
          <a:xfrm>
            <a:off x="8034000" y="1595229"/>
            <a:ext cx="1795800" cy="4732505"/>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21" name="Espace réservé du texte 21"/>
          <p:cNvSpPr>
            <a:spLocks noGrp="1"/>
          </p:cNvSpPr>
          <p:nvPr>
            <p:ph type="body" sz="quarter" idx="17" hasCustomPrompt="1"/>
          </p:nvPr>
        </p:nvSpPr>
        <p:spPr>
          <a:xfrm>
            <a:off x="2004900" y="1595229"/>
            <a:ext cx="1875600" cy="4732505"/>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5" name="Espace réservé du texte 4">
            <a:extLst>
              <a:ext uri="{FF2B5EF4-FFF2-40B4-BE49-F238E27FC236}">
                <a16:creationId xmlns:a16="http://schemas.microsoft.com/office/drawing/2014/main" id="{C2F995CF-02DF-4C6A-9DFC-63E4023EAE97}"/>
              </a:ext>
            </a:extLst>
          </p:cNvPr>
          <p:cNvSpPr>
            <a:spLocks noGrp="1"/>
          </p:cNvSpPr>
          <p:nvPr>
            <p:ph type="body" sz="quarter" idx="19" hasCustomPrompt="1"/>
          </p:nvPr>
        </p:nvSpPr>
        <p:spPr>
          <a:xfrm>
            <a:off x="0" y="113"/>
            <a:ext cx="9906000" cy="1162050"/>
          </a:xfrm>
          <a:prstGeom prst="rect">
            <a:avLst/>
          </a:prstGeom>
          <a:solidFill>
            <a:srgbClr val="2A7387"/>
          </a:solidFill>
        </p:spPr>
        <p:txBody>
          <a:bodyPr anchor="ctr"/>
          <a:lstStyle>
            <a:lvl1pPr marL="0" indent="0">
              <a:buNone/>
              <a:defRPr sz="3800">
                <a:solidFill>
                  <a:schemeClr val="bg1"/>
                </a:solidFill>
                <a:latin typeface="The Bold Font" pitchFamily="2" charset="0"/>
              </a:defRPr>
            </a:lvl1pPr>
          </a:lstStyle>
          <a:p>
            <a:pPr lvl="0"/>
            <a:r>
              <a:rPr lang="fr-FR" dirty="0"/>
              <a:t>Dates</a:t>
            </a:r>
            <a:br>
              <a:rPr lang="fr-FR" dirty="0"/>
            </a:br>
            <a:r>
              <a:rPr lang="fr-FR" dirty="0"/>
              <a:t>Groupe</a:t>
            </a:r>
          </a:p>
        </p:txBody>
      </p:sp>
      <p:sp>
        <p:nvSpPr>
          <p:cNvPr id="7" name="Espace réservé du texte 6">
            <a:extLst>
              <a:ext uri="{FF2B5EF4-FFF2-40B4-BE49-F238E27FC236}">
                <a16:creationId xmlns:a16="http://schemas.microsoft.com/office/drawing/2014/main" id="{B24E2F2C-A331-9ADE-6B52-580054F02D38}"/>
              </a:ext>
            </a:extLst>
          </p:cNvPr>
          <p:cNvSpPr>
            <a:spLocks noGrp="1"/>
          </p:cNvSpPr>
          <p:nvPr>
            <p:ph type="body" sz="quarter" idx="20" hasCustomPrompt="1"/>
          </p:nvPr>
        </p:nvSpPr>
        <p:spPr>
          <a:xfrm>
            <a:off x="76200" y="1235229"/>
            <a:ext cx="1794638" cy="360363"/>
          </a:xfrm>
          <a:prstGeom prst="rect">
            <a:avLst/>
          </a:prstGeom>
          <a:solidFill>
            <a:srgbClr val="D89F3F"/>
          </a:solidFill>
        </p:spPr>
        <p:txBody>
          <a:bodyPr anchor="ctr"/>
          <a:lstStyle>
            <a:lvl1pPr marL="0" indent="0" algn="ctr">
              <a:buNone/>
              <a:defRPr sz="1600">
                <a:solidFill>
                  <a:schemeClr val="bg1"/>
                </a:solidFill>
                <a:latin typeface="The Bold Font" pitchFamily="2" charset="0"/>
              </a:defRPr>
            </a:lvl1pPr>
          </a:lstStyle>
          <a:p>
            <a:pPr lvl="0"/>
            <a:r>
              <a:rPr lang="fr-FR" dirty="0"/>
              <a:t>texte</a:t>
            </a:r>
          </a:p>
        </p:txBody>
      </p:sp>
      <p:sp>
        <p:nvSpPr>
          <p:cNvPr id="8" name="Espace réservé du texte 6">
            <a:extLst>
              <a:ext uri="{FF2B5EF4-FFF2-40B4-BE49-F238E27FC236}">
                <a16:creationId xmlns:a16="http://schemas.microsoft.com/office/drawing/2014/main" id="{CDAE15A3-FC43-DFBA-513C-4B3F7CE402F2}"/>
              </a:ext>
            </a:extLst>
          </p:cNvPr>
          <p:cNvSpPr>
            <a:spLocks noGrp="1"/>
          </p:cNvSpPr>
          <p:nvPr>
            <p:ph type="body" sz="quarter" idx="21" hasCustomPrompt="1"/>
          </p:nvPr>
        </p:nvSpPr>
        <p:spPr>
          <a:xfrm>
            <a:off x="2005958" y="1235229"/>
            <a:ext cx="1879600" cy="360363"/>
          </a:xfrm>
          <a:prstGeom prst="rect">
            <a:avLst/>
          </a:prstGeom>
          <a:solidFill>
            <a:srgbClr val="D89F3F"/>
          </a:solidFill>
        </p:spPr>
        <p:txBody>
          <a:bodyPr anchor="ctr"/>
          <a:lstStyle>
            <a:lvl1pPr marL="0" indent="0" algn="ctr">
              <a:buNone/>
              <a:defRPr sz="1600">
                <a:solidFill>
                  <a:schemeClr val="bg1"/>
                </a:solidFill>
                <a:latin typeface="The Bold Font" pitchFamily="2" charset="0"/>
              </a:defRPr>
            </a:lvl1pPr>
          </a:lstStyle>
          <a:p>
            <a:pPr lvl="0"/>
            <a:r>
              <a:rPr lang="fr-FR" dirty="0"/>
              <a:t>texte</a:t>
            </a:r>
          </a:p>
        </p:txBody>
      </p:sp>
      <p:sp>
        <p:nvSpPr>
          <p:cNvPr id="9" name="Espace réservé du texte 6">
            <a:extLst>
              <a:ext uri="{FF2B5EF4-FFF2-40B4-BE49-F238E27FC236}">
                <a16:creationId xmlns:a16="http://schemas.microsoft.com/office/drawing/2014/main" id="{57A6D0F7-9094-B7D4-4579-890DD0E7E149}"/>
              </a:ext>
            </a:extLst>
          </p:cNvPr>
          <p:cNvSpPr>
            <a:spLocks noGrp="1"/>
          </p:cNvSpPr>
          <p:nvPr>
            <p:ph type="body" sz="quarter" idx="22" hasCustomPrompt="1"/>
          </p:nvPr>
        </p:nvSpPr>
        <p:spPr>
          <a:xfrm>
            <a:off x="4020437" y="1235229"/>
            <a:ext cx="1869068" cy="360363"/>
          </a:xfrm>
          <a:prstGeom prst="rect">
            <a:avLst/>
          </a:prstGeom>
          <a:solidFill>
            <a:srgbClr val="D89F3F"/>
          </a:solidFill>
        </p:spPr>
        <p:txBody>
          <a:bodyPr anchor="ctr"/>
          <a:lstStyle>
            <a:lvl1pPr marL="0" indent="0" algn="ctr">
              <a:buNone/>
              <a:defRPr sz="1600">
                <a:solidFill>
                  <a:schemeClr val="bg1"/>
                </a:solidFill>
                <a:latin typeface="The Bold Font" pitchFamily="2" charset="0"/>
              </a:defRPr>
            </a:lvl1pPr>
          </a:lstStyle>
          <a:p>
            <a:pPr lvl="0"/>
            <a:r>
              <a:rPr lang="fr-FR" dirty="0"/>
              <a:t>texte</a:t>
            </a:r>
          </a:p>
        </p:txBody>
      </p:sp>
      <p:sp>
        <p:nvSpPr>
          <p:cNvPr id="11" name="Espace réservé du texte 6">
            <a:extLst>
              <a:ext uri="{FF2B5EF4-FFF2-40B4-BE49-F238E27FC236}">
                <a16:creationId xmlns:a16="http://schemas.microsoft.com/office/drawing/2014/main" id="{B148ACAF-74CF-A013-6503-594C1DA4380B}"/>
              </a:ext>
            </a:extLst>
          </p:cNvPr>
          <p:cNvSpPr>
            <a:spLocks noGrp="1"/>
          </p:cNvSpPr>
          <p:nvPr>
            <p:ph type="body" sz="quarter" idx="23" hasCustomPrompt="1"/>
          </p:nvPr>
        </p:nvSpPr>
        <p:spPr>
          <a:xfrm>
            <a:off x="6032615" y="1235229"/>
            <a:ext cx="1861337" cy="360363"/>
          </a:xfrm>
          <a:prstGeom prst="rect">
            <a:avLst/>
          </a:prstGeom>
          <a:solidFill>
            <a:srgbClr val="D89F3F"/>
          </a:solidFill>
        </p:spPr>
        <p:txBody>
          <a:bodyPr anchor="ctr"/>
          <a:lstStyle>
            <a:lvl1pPr marL="0" indent="0" algn="ctr">
              <a:buNone/>
              <a:defRPr sz="1600">
                <a:solidFill>
                  <a:schemeClr val="bg1"/>
                </a:solidFill>
                <a:latin typeface="The Bold Font" pitchFamily="2" charset="0"/>
              </a:defRPr>
            </a:lvl1pPr>
          </a:lstStyle>
          <a:p>
            <a:pPr lvl="0"/>
            <a:r>
              <a:rPr lang="fr-FR" dirty="0"/>
              <a:t>texte</a:t>
            </a:r>
          </a:p>
        </p:txBody>
      </p:sp>
      <p:sp>
        <p:nvSpPr>
          <p:cNvPr id="12" name="Espace réservé du texte 6">
            <a:extLst>
              <a:ext uri="{FF2B5EF4-FFF2-40B4-BE49-F238E27FC236}">
                <a16:creationId xmlns:a16="http://schemas.microsoft.com/office/drawing/2014/main" id="{3F563453-32B8-2EA0-1B83-F752D9BED80D}"/>
              </a:ext>
            </a:extLst>
          </p:cNvPr>
          <p:cNvSpPr>
            <a:spLocks noGrp="1"/>
          </p:cNvSpPr>
          <p:nvPr>
            <p:ph type="body" sz="quarter" idx="24" hasCustomPrompt="1"/>
          </p:nvPr>
        </p:nvSpPr>
        <p:spPr>
          <a:xfrm>
            <a:off x="8018164" y="1235229"/>
            <a:ext cx="1809637" cy="360363"/>
          </a:xfrm>
          <a:prstGeom prst="rect">
            <a:avLst/>
          </a:prstGeom>
          <a:solidFill>
            <a:srgbClr val="D89F3F"/>
          </a:solidFill>
        </p:spPr>
        <p:txBody>
          <a:bodyPr anchor="ctr"/>
          <a:lstStyle>
            <a:lvl1pPr marL="0" indent="0" algn="ctr">
              <a:buNone/>
              <a:defRPr sz="1600">
                <a:solidFill>
                  <a:schemeClr val="bg1"/>
                </a:solidFill>
                <a:latin typeface="The Bold Font" pitchFamily="2" charset="0"/>
              </a:defRPr>
            </a:lvl1pPr>
          </a:lstStyle>
          <a:p>
            <a:pPr lvl="0"/>
            <a:r>
              <a:rPr lang="fr-FR" dirty="0"/>
              <a:t>texte</a:t>
            </a:r>
          </a:p>
        </p:txBody>
      </p:sp>
    </p:spTree>
    <p:extLst>
      <p:ext uri="{BB962C8B-B14F-4D97-AF65-F5344CB8AC3E}">
        <p14:creationId xmlns:p14="http://schemas.microsoft.com/office/powerpoint/2010/main" val="763432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5 jours">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DC0A2AA5-799A-74BC-1C63-4724706AA9FD}"/>
              </a:ext>
            </a:extLst>
          </p:cNvPr>
          <p:cNvSpPr/>
          <p:nvPr userDrawn="1"/>
        </p:nvSpPr>
        <p:spPr>
          <a:xfrm>
            <a:off x="7999114" y="1835654"/>
            <a:ext cx="1828687" cy="2177151"/>
          </a:xfrm>
          <a:prstGeom prst="rect">
            <a:avLst/>
          </a:prstGeom>
          <a:solidFill>
            <a:schemeClr val="accent6">
              <a:lumMod val="20000"/>
              <a:lumOff val="80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a:ln>
                <a:solidFill>
                  <a:schemeClr val="bg1"/>
                </a:solidFill>
              </a:ln>
              <a:solidFill>
                <a:schemeClr val="tx1"/>
              </a:solidFill>
            </a:endParaRPr>
          </a:p>
          <a:p>
            <a:endParaRPr lang="fr-FR" b="1">
              <a:ln>
                <a:solidFill>
                  <a:schemeClr val="bg1"/>
                </a:solidFill>
              </a:ln>
              <a:solidFill>
                <a:schemeClr val="tx1"/>
              </a:solidFill>
            </a:endParaRPr>
          </a:p>
          <a:p>
            <a:endParaRPr lang="fr-FR" b="1">
              <a:ln>
                <a:solidFill>
                  <a:schemeClr val="bg1"/>
                </a:solidFill>
              </a:ln>
              <a:solidFill>
                <a:schemeClr val="tx1"/>
              </a:solidFill>
            </a:endParaRPr>
          </a:p>
          <a:p>
            <a:endParaRPr lang="fr-FR" b="1" dirty="0">
              <a:ln>
                <a:solidFill>
                  <a:schemeClr val="bg1"/>
                </a:solidFill>
              </a:ln>
              <a:solidFill>
                <a:schemeClr val="tx1"/>
              </a:solidFill>
            </a:endParaRPr>
          </a:p>
        </p:txBody>
      </p:sp>
      <p:sp>
        <p:nvSpPr>
          <p:cNvPr id="13" name="Rectangle 12">
            <a:extLst>
              <a:ext uri="{FF2B5EF4-FFF2-40B4-BE49-F238E27FC236}">
                <a16:creationId xmlns:a16="http://schemas.microsoft.com/office/drawing/2014/main" id="{B05CEF12-60E1-B0FC-9B13-1C97AE894798}"/>
              </a:ext>
            </a:extLst>
          </p:cNvPr>
          <p:cNvSpPr/>
          <p:nvPr userDrawn="1"/>
        </p:nvSpPr>
        <p:spPr>
          <a:xfrm>
            <a:off x="71809" y="1835655"/>
            <a:ext cx="1803420" cy="2150421"/>
          </a:xfrm>
          <a:prstGeom prst="rect">
            <a:avLst/>
          </a:prstGeom>
          <a:solidFill>
            <a:schemeClr val="accent6">
              <a:lumMod val="20000"/>
              <a:lumOff val="80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p:txBody>
      </p:sp>
      <p:sp>
        <p:nvSpPr>
          <p:cNvPr id="14" name="Rectangle 13">
            <a:extLst>
              <a:ext uri="{FF2B5EF4-FFF2-40B4-BE49-F238E27FC236}">
                <a16:creationId xmlns:a16="http://schemas.microsoft.com/office/drawing/2014/main" id="{77085FF1-531A-2F13-DDDC-7D04D000C96C}"/>
              </a:ext>
            </a:extLst>
          </p:cNvPr>
          <p:cNvSpPr/>
          <p:nvPr userDrawn="1"/>
        </p:nvSpPr>
        <p:spPr>
          <a:xfrm>
            <a:off x="4017000" y="1835654"/>
            <a:ext cx="1872000" cy="2177151"/>
          </a:xfrm>
          <a:prstGeom prst="rect">
            <a:avLst/>
          </a:prstGeom>
          <a:solidFill>
            <a:schemeClr val="accent6">
              <a:lumMod val="20000"/>
              <a:lumOff val="80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a:ln>
                <a:solidFill>
                  <a:schemeClr val="bg1"/>
                </a:solidFill>
              </a:ln>
              <a:solidFill>
                <a:schemeClr val="tx1"/>
              </a:solidFill>
            </a:endParaRPr>
          </a:p>
          <a:p>
            <a:endParaRPr lang="fr-FR" b="1">
              <a:ln>
                <a:solidFill>
                  <a:schemeClr val="bg1"/>
                </a:solidFill>
              </a:ln>
              <a:solidFill>
                <a:schemeClr val="tx1"/>
              </a:solidFill>
            </a:endParaRPr>
          </a:p>
          <a:p>
            <a:endParaRPr lang="fr-FR" b="1">
              <a:ln>
                <a:solidFill>
                  <a:schemeClr val="bg1"/>
                </a:solidFill>
              </a:ln>
              <a:solidFill>
                <a:schemeClr val="tx1"/>
              </a:solidFill>
            </a:endParaRPr>
          </a:p>
          <a:p>
            <a:endParaRPr lang="fr-FR" b="1" dirty="0">
              <a:ln>
                <a:solidFill>
                  <a:schemeClr val="bg1"/>
                </a:solidFill>
              </a:ln>
              <a:solidFill>
                <a:schemeClr val="tx1"/>
              </a:solidFill>
            </a:endParaRPr>
          </a:p>
        </p:txBody>
      </p:sp>
      <p:sp>
        <p:nvSpPr>
          <p:cNvPr id="17" name="Rectangle 16">
            <a:extLst>
              <a:ext uri="{FF2B5EF4-FFF2-40B4-BE49-F238E27FC236}">
                <a16:creationId xmlns:a16="http://schemas.microsoft.com/office/drawing/2014/main" id="{2A9FEA9E-4BF7-5079-AF52-8B2E42A79062}"/>
              </a:ext>
            </a:extLst>
          </p:cNvPr>
          <p:cNvSpPr/>
          <p:nvPr userDrawn="1"/>
        </p:nvSpPr>
        <p:spPr>
          <a:xfrm>
            <a:off x="2008500" y="1823987"/>
            <a:ext cx="1872000" cy="2188820"/>
          </a:xfrm>
          <a:prstGeom prst="rect">
            <a:avLst/>
          </a:prstGeom>
          <a:solidFill>
            <a:srgbClr val="98D1C8">
              <a:alpha val="35000"/>
            </a:srgb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p:txBody>
      </p:sp>
      <p:sp>
        <p:nvSpPr>
          <p:cNvPr id="30" name="Espace réservé du texte 21"/>
          <p:cNvSpPr>
            <a:spLocks noGrp="1"/>
          </p:cNvSpPr>
          <p:nvPr>
            <p:ph type="body" sz="quarter" idx="12" hasCustomPrompt="1"/>
          </p:nvPr>
        </p:nvSpPr>
        <p:spPr>
          <a:xfrm>
            <a:off x="76200" y="1835655"/>
            <a:ext cx="1795800" cy="2150421"/>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42" name="Espace réservé du texte 21"/>
          <p:cNvSpPr>
            <a:spLocks noGrp="1"/>
          </p:cNvSpPr>
          <p:nvPr>
            <p:ph type="body" sz="quarter" idx="14" hasCustomPrompt="1"/>
          </p:nvPr>
        </p:nvSpPr>
        <p:spPr>
          <a:xfrm>
            <a:off x="4021163" y="1823987"/>
            <a:ext cx="1872000" cy="2188819"/>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21" name="Espace réservé du texte 21"/>
          <p:cNvSpPr>
            <a:spLocks noGrp="1"/>
          </p:cNvSpPr>
          <p:nvPr>
            <p:ph type="body" sz="quarter" idx="17" hasCustomPrompt="1"/>
          </p:nvPr>
        </p:nvSpPr>
        <p:spPr>
          <a:xfrm>
            <a:off x="2004900" y="1835656"/>
            <a:ext cx="1875600" cy="2177150"/>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5" name="Espace réservé du texte 4">
            <a:extLst>
              <a:ext uri="{FF2B5EF4-FFF2-40B4-BE49-F238E27FC236}">
                <a16:creationId xmlns:a16="http://schemas.microsoft.com/office/drawing/2014/main" id="{C2F995CF-02DF-4C6A-9DFC-63E4023EAE97}"/>
              </a:ext>
            </a:extLst>
          </p:cNvPr>
          <p:cNvSpPr>
            <a:spLocks noGrp="1"/>
          </p:cNvSpPr>
          <p:nvPr>
            <p:ph type="body" sz="quarter" idx="19" hasCustomPrompt="1"/>
          </p:nvPr>
        </p:nvSpPr>
        <p:spPr>
          <a:xfrm>
            <a:off x="0" y="113"/>
            <a:ext cx="9906000" cy="1162050"/>
          </a:xfrm>
          <a:prstGeom prst="rect">
            <a:avLst/>
          </a:prstGeom>
          <a:solidFill>
            <a:srgbClr val="2A7387"/>
          </a:solidFill>
        </p:spPr>
        <p:txBody>
          <a:bodyPr anchor="ctr"/>
          <a:lstStyle>
            <a:lvl1pPr marL="0" indent="0">
              <a:buNone/>
              <a:defRPr sz="3800">
                <a:solidFill>
                  <a:schemeClr val="bg1"/>
                </a:solidFill>
                <a:latin typeface="The Bold Font" pitchFamily="2" charset="0"/>
              </a:defRPr>
            </a:lvl1pPr>
          </a:lstStyle>
          <a:p>
            <a:pPr lvl="0"/>
            <a:r>
              <a:rPr lang="fr-FR" dirty="0"/>
              <a:t>Dates</a:t>
            </a:r>
            <a:br>
              <a:rPr lang="fr-FR" dirty="0"/>
            </a:br>
            <a:r>
              <a:rPr lang="fr-FR" dirty="0"/>
              <a:t>Groupe</a:t>
            </a:r>
          </a:p>
        </p:txBody>
      </p:sp>
      <p:sp>
        <p:nvSpPr>
          <p:cNvPr id="7" name="Espace réservé du texte 6">
            <a:extLst>
              <a:ext uri="{FF2B5EF4-FFF2-40B4-BE49-F238E27FC236}">
                <a16:creationId xmlns:a16="http://schemas.microsoft.com/office/drawing/2014/main" id="{B24E2F2C-A331-9ADE-6B52-580054F02D38}"/>
              </a:ext>
            </a:extLst>
          </p:cNvPr>
          <p:cNvSpPr>
            <a:spLocks noGrp="1"/>
          </p:cNvSpPr>
          <p:nvPr>
            <p:ph type="body" sz="quarter" idx="20" hasCustomPrompt="1"/>
          </p:nvPr>
        </p:nvSpPr>
        <p:spPr>
          <a:xfrm>
            <a:off x="76200" y="1235229"/>
            <a:ext cx="1794638" cy="360363"/>
          </a:xfrm>
          <a:prstGeom prst="rect">
            <a:avLst/>
          </a:prstGeom>
          <a:solidFill>
            <a:srgbClr val="D89F3F"/>
          </a:solidFill>
        </p:spPr>
        <p:txBody>
          <a:bodyPr anchor="ctr"/>
          <a:lstStyle>
            <a:lvl1pPr marL="0" indent="0" algn="ctr">
              <a:buNone/>
              <a:defRPr sz="1600">
                <a:solidFill>
                  <a:schemeClr val="bg1"/>
                </a:solidFill>
                <a:latin typeface="The Bold Font" pitchFamily="2" charset="0"/>
              </a:defRPr>
            </a:lvl1pPr>
          </a:lstStyle>
          <a:p>
            <a:pPr lvl="0"/>
            <a:r>
              <a:rPr lang="fr-FR" dirty="0"/>
              <a:t>texte</a:t>
            </a:r>
          </a:p>
        </p:txBody>
      </p:sp>
      <p:sp>
        <p:nvSpPr>
          <p:cNvPr id="8" name="Espace réservé du texte 6">
            <a:extLst>
              <a:ext uri="{FF2B5EF4-FFF2-40B4-BE49-F238E27FC236}">
                <a16:creationId xmlns:a16="http://schemas.microsoft.com/office/drawing/2014/main" id="{CDAE15A3-FC43-DFBA-513C-4B3F7CE402F2}"/>
              </a:ext>
            </a:extLst>
          </p:cNvPr>
          <p:cNvSpPr>
            <a:spLocks noGrp="1"/>
          </p:cNvSpPr>
          <p:nvPr>
            <p:ph type="body" sz="quarter" idx="21" hasCustomPrompt="1"/>
          </p:nvPr>
        </p:nvSpPr>
        <p:spPr>
          <a:xfrm>
            <a:off x="2005958" y="1235229"/>
            <a:ext cx="1879600" cy="360363"/>
          </a:xfrm>
          <a:prstGeom prst="rect">
            <a:avLst/>
          </a:prstGeom>
          <a:solidFill>
            <a:srgbClr val="D89F3F"/>
          </a:solidFill>
        </p:spPr>
        <p:txBody>
          <a:bodyPr anchor="ctr"/>
          <a:lstStyle>
            <a:lvl1pPr marL="0" indent="0" algn="ctr">
              <a:buNone/>
              <a:defRPr sz="1600">
                <a:solidFill>
                  <a:schemeClr val="bg1"/>
                </a:solidFill>
                <a:latin typeface="The Bold Font" pitchFamily="2" charset="0"/>
              </a:defRPr>
            </a:lvl1pPr>
          </a:lstStyle>
          <a:p>
            <a:pPr lvl="0"/>
            <a:r>
              <a:rPr lang="fr-FR" dirty="0"/>
              <a:t>texte</a:t>
            </a:r>
          </a:p>
        </p:txBody>
      </p:sp>
      <p:sp>
        <p:nvSpPr>
          <p:cNvPr id="9" name="Espace réservé du texte 6">
            <a:extLst>
              <a:ext uri="{FF2B5EF4-FFF2-40B4-BE49-F238E27FC236}">
                <a16:creationId xmlns:a16="http://schemas.microsoft.com/office/drawing/2014/main" id="{57A6D0F7-9094-B7D4-4579-890DD0E7E149}"/>
              </a:ext>
            </a:extLst>
          </p:cNvPr>
          <p:cNvSpPr>
            <a:spLocks noGrp="1"/>
          </p:cNvSpPr>
          <p:nvPr>
            <p:ph type="body" sz="quarter" idx="22" hasCustomPrompt="1"/>
          </p:nvPr>
        </p:nvSpPr>
        <p:spPr>
          <a:xfrm>
            <a:off x="4020437" y="1235229"/>
            <a:ext cx="1869068" cy="360363"/>
          </a:xfrm>
          <a:prstGeom prst="rect">
            <a:avLst/>
          </a:prstGeom>
          <a:solidFill>
            <a:srgbClr val="D89F3F"/>
          </a:solidFill>
        </p:spPr>
        <p:txBody>
          <a:bodyPr anchor="ctr"/>
          <a:lstStyle>
            <a:lvl1pPr marL="0" indent="0" algn="ctr">
              <a:buNone/>
              <a:defRPr sz="1600">
                <a:solidFill>
                  <a:schemeClr val="bg1"/>
                </a:solidFill>
                <a:latin typeface="The Bold Font" pitchFamily="2" charset="0"/>
              </a:defRPr>
            </a:lvl1pPr>
          </a:lstStyle>
          <a:p>
            <a:pPr lvl="0"/>
            <a:r>
              <a:rPr lang="fr-FR" dirty="0"/>
              <a:t>texte</a:t>
            </a:r>
          </a:p>
        </p:txBody>
      </p:sp>
      <p:sp>
        <p:nvSpPr>
          <p:cNvPr id="11" name="Espace réservé du texte 6">
            <a:extLst>
              <a:ext uri="{FF2B5EF4-FFF2-40B4-BE49-F238E27FC236}">
                <a16:creationId xmlns:a16="http://schemas.microsoft.com/office/drawing/2014/main" id="{B148ACAF-74CF-A013-6503-594C1DA4380B}"/>
              </a:ext>
            </a:extLst>
          </p:cNvPr>
          <p:cNvSpPr>
            <a:spLocks noGrp="1"/>
          </p:cNvSpPr>
          <p:nvPr>
            <p:ph type="body" sz="quarter" idx="23" hasCustomPrompt="1"/>
          </p:nvPr>
        </p:nvSpPr>
        <p:spPr>
          <a:xfrm>
            <a:off x="6032615" y="1235229"/>
            <a:ext cx="1861337" cy="360363"/>
          </a:xfrm>
          <a:prstGeom prst="rect">
            <a:avLst/>
          </a:prstGeom>
          <a:solidFill>
            <a:srgbClr val="D89F3F"/>
          </a:solidFill>
        </p:spPr>
        <p:txBody>
          <a:bodyPr anchor="ctr"/>
          <a:lstStyle>
            <a:lvl1pPr marL="0" indent="0" algn="ctr">
              <a:buNone/>
              <a:defRPr sz="1600">
                <a:solidFill>
                  <a:schemeClr val="bg1"/>
                </a:solidFill>
                <a:latin typeface="The Bold Font" pitchFamily="2" charset="0"/>
              </a:defRPr>
            </a:lvl1pPr>
          </a:lstStyle>
          <a:p>
            <a:pPr lvl="0"/>
            <a:r>
              <a:rPr lang="fr-FR" dirty="0"/>
              <a:t>texte</a:t>
            </a:r>
          </a:p>
        </p:txBody>
      </p:sp>
      <p:sp>
        <p:nvSpPr>
          <p:cNvPr id="12" name="Espace réservé du texte 6">
            <a:extLst>
              <a:ext uri="{FF2B5EF4-FFF2-40B4-BE49-F238E27FC236}">
                <a16:creationId xmlns:a16="http://schemas.microsoft.com/office/drawing/2014/main" id="{3F563453-32B8-2EA0-1B83-F752D9BED80D}"/>
              </a:ext>
            </a:extLst>
          </p:cNvPr>
          <p:cNvSpPr>
            <a:spLocks noGrp="1"/>
          </p:cNvSpPr>
          <p:nvPr>
            <p:ph type="body" sz="quarter" idx="24" hasCustomPrompt="1"/>
          </p:nvPr>
        </p:nvSpPr>
        <p:spPr>
          <a:xfrm>
            <a:off x="8018164" y="1235229"/>
            <a:ext cx="1809637" cy="360363"/>
          </a:xfrm>
          <a:prstGeom prst="rect">
            <a:avLst/>
          </a:prstGeom>
          <a:solidFill>
            <a:srgbClr val="D89F3F"/>
          </a:solidFill>
        </p:spPr>
        <p:txBody>
          <a:bodyPr anchor="ctr"/>
          <a:lstStyle>
            <a:lvl1pPr marL="0" indent="0" algn="ctr">
              <a:buNone/>
              <a:defRPr sz="1600">
                <a:solidFill>
                  <a:schemeClr val="bg1"/>
                </a:solidFill>
                <a:latin typeface="The Bold Font" pitchFamily="2" charset="0"/>
              </a:defRPr>
            </a:lvl1pPr>
          </a:lstStyle>
          <a:p>
            <a:pPr lvl="0"/>
            <a:r>
              <a:rPr lang="fr-FR" dirty="0"/>
              <a:t>texte</a:t>
            </a:r>
          </a:p>
        </p:txBody>
      </p:sp>
      <p:sp>
        <p:nvSpPr>
          <p:cNvPr id="2" name="Rectangle 1">
            <a:extLst>
              <a:ext uri="{FF2B5EF4-FFF2-40B4-BE49-F238E27FC236}">
                <a16:creationId xmlns:a16="http://schemas.microsoft.com/office/drawing/2014/main" id="{EDCFB879-9834-3126-C3ED-6F5983F258C4}"/>
              </a:ext>
            </a:extLst>
          </p:cNvPr>
          <p:cNvSpPr/>
          <p:nvPr userDrawn="1"/>
        </p:nvSpPr>
        <p:spPr>
          <a:xfrm>
            <a:off x="80816" y="4213803"/>
            <a:ext cx="1803420" cy="2150421"/>
          </a:xfrm>
          <a:prstGeom prst="rect">
            <a:avLst/>
          </a:prstGeom>
          <a:solidFill>
            <a:schemeClr val="accent6">
              <a:lumMod val="20000"/>
              <a:lumOff val="80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p:txBody>
      </p:sp>
      <p:sp>
        <p:nvSpPr>
          <p:cNvPr id="3" name="ZoneTexte 2">
            <a:extLst>
              <a:ext uri="{FF2B5EF4-FFF2-40B4-BE49-F238E27FC236}">
                <a16:creationId xmlns:a16="http://schemas.microsoft.com/office/drawing/2014/main" id="{A0B9A8D4-4B8D-8E16-014D-5221A6F218A3}"/>
              </a:ext>
            </a:extLst>
          </p:cNvPr>
          <p:cNvSpPr txBox="1"/>
          <p:nvPr userDrawn="1"/>
        </p:nvSpPr>
        <p:spPr>
          <a:xfrm>
            <a:off x="16626" y="1578009"/>
            <a:ext cx="735159" cy="307777"/>
          </a:xfrm>
          <a:prstGeom prst="rect">
            <a:avLst/>
          </a:prstGeom>
          <a:noFill/>
        </p:spPr>
        <p:txBody>
          <a:bodyPr wrap="square" rtlCol="0">
            <a:spAutoFit/>
          </a:bodyPr>
          <a:lstStyle/>
          <a:p>
            <a:pPr lvl="0" algn="l"/>
            <a:r>
              <a:rPr lang="fr-FR" sz="1400" dirty="0">
                <a:solidFill>
                  <a:schemeClr val="tx1">
                    <a:lumMod val="75000"/>
                    <a:lumOff val="25000"/>
                  </a:schemeClr>
                </a:solidFill>
                <a:latin typeface="The Bold Font" pitchFamily="2" charset="0"/>
              </a:rPr>
              <a:t>Matin</a:t>
            </a:r>
            <a:endParaRPr lang="fr-FR" sz="1400" dirty="0"/>
          </a:p>
        </p:txBody>
      </p:sp>
      <p:sp>
        <p:nvSpPr>
          <p:cNvPr id="6" name="ZoneTexte 5">
            <a:extLst>
              <a:ext uri="{FF2B5EF4-FFF2-40B4-BE49-F238E27FC236}">
                <a16:creationId xmlns:a16="http://schemas.microsoft.com/office/drawing/2014/main" id="{CBA36BE0-252F-0C6C-9CC0-F7734D05FEC3}"/>
              </a:ext>
            </a:extLst>
          </p:cNvPr>
          <p:cNvSpPr txBox="1"/>
          <p:nvPr userDrawn="1"/>
        </p:nvSpPr>
        <p:spPr>
          <a:xfrm>
            <a:off x="-137693" y="3958647"/>
            <a:ext cx="1393453" cy="307777"/>
          </a:xfrm>
          <a:prstGeom prst="rect">
            <a:avLst/>
          </a:prstGeom>
          <a:noFill/>
        </p:spPr>
        <p:txBody>
          <a:bodyPr wrap="square" rtlCol="0">
            <a:spAutoFit/>
          </a:bodyPr>
          <a:lstStyle/>
          <a:p>
            <a:pPr lvl="0" algn="ctr"/>
            <a:r>
              <a:rPr lang="fr-FR" sz="1400" dirty="0">
                <a:solidFill>
                  <a:schemeClr val="tx1">
                    <a:lumMod val="75000"/>
                    <a:lumOff val="25000"/>
                  </a:schemeClr>
                </a:solidFill>
                <a:latin typeface="The Bold Font" pitchFamily="2" charset="0"/>
              </a:rPr>
              <a:t>Après-midi</a:t>
            </a:r>
            <a:endParaRPr lang="fr-FR" sz="1400" dirty="0"/>
          </a:p>
        </p:txBody>
      </p:sp>
      <p:sp>
        <p:nvSpPr>
          <p:cNvPr id="10" name="Espace réservé du texte 21">
            <a:extLst>
              <a:ext uri="{FF2B5EF4-FFF2-40B4-BE49-F238E27FC236}">
                <a16:creationId xmlns:a16="http://schemas.microsoft.com/office/drawing/2014/main" id="{936CD8E5-D9EE-362C-CF27-0A011D98B627}"/>
              </a:ext>
            </a:extLst>
          </p:cNvPr>
          <p:cNvSpPr>
            <a:spLocks noGrp="1"/>
          </p:cNvSpPr>
          <p:nvPr>
            <p:ph type="body" sz="quarter" idx="25" hasCustomPrompt="1"/>
          </p:nvPr>
        </p:nvSpPr>
        <p:spPr>
          <a:xfrm>
            <a:off x="88436" y="4218629"/>
            <a:ext cx="1795800" cy="2150421"/>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18" name="Rectangle 17">
            <a:extLst>
              <a:ext uri="{FF2B5EF4-FFF2-40B4-BE49-F238E27FC236}">
                <a16:creationId xmlns:a16="http://schemas.microsoft.com/office/drawing/2014/main" id="{083FF7E6-6EEA-0CD2-05D4-179669834C47}"/>
              </a:ext>
            </a:extLst>
          </p:cNvPr>
          <p:cNvSpPr/>
          <p:nvPr userDrawn="1"/>
        </p:nvSpPr>
        <p:spPr>
          <a:xfrm>
            <a:off x="2004900" y="4211979"/>
            <a:ext cx="1872000" cy="2188820"/>
          </a:xfrm>
          <a:prstGeom prst="rect">
            <a:avLst/>
          </a:prstGeom>
          <a:solidFill>
            <a:srgbClr val="98D1C8">
              <a:alpha val="35000"/>
            </a:srgb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p:txBody>
      </p:sp>
      <p:sp>
        <p:nvSpPr>
          <p:cNvPr id="19" name="Espace réservé du texte 21">
            <a:extLst>
              <a:ext uri="{FF2B5EF4-FFF2-40B4-BE49-F238E27FC236}">
                <a16:creationId xmlns:a16="http://schemas.microsoft.com/office/drawing/2014/main" id="{1374E4ED-52D1-1014-3C51-064CDA8DEBE9}"/>
              </a:ext>
            </a:extLst>
          </p:cNvPr>
          <p:cNvSpPr>
            <a:spLocks noGrp="1"/>
          </p:cNvSpPr>
          <p:nvPr>
            <p:ph type="body" sz="quarter" idx="26" hasCustomPrompt="1"/>
          </p:nvPr>
        </p:nvSpPr>
        <p:spPr>
          <a:xfrm>
            <a:off x="2015413" y="4213138"/>
            <a:ext cx="1875600" cy="2177150"/>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20" name="Rectangle 19">
            <a:extLst>
              <a:ext uri="{FF2B5EF4-FFF2-40B4-BE49-F238E27FC236}">
                <a16:creationId xmlns:a16="http://schemas.microsoft.com/office/drawing/2014/main" id="{010EA1C4-BD4E-3245-3A22-5BC7B3A40311}"/>
              </a:ext>
            </a:extLst>
          </p:cNvPr>
          <p:cNvSpPr/>
          <p:nvPr userDrawn="1"/>
        </p:nvSpPr>
        <p:spPr>
          <a:xfrm>
            <a:off x="4022256" y="4211979"/>
            <a:ext cx="1872000" cy="2177151"/>
          </a:xfrm>
          <a:prstGeom prst="rect">
            <a:avLst/>
          </a:prstGeom>
          <a:solidFill>
            <a:schemeClr val="accent6">
              <a:lumMod val="20000"/>
              <a:lumOff val="80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a:ln>
                <a:solidFill>
                  <a:schemeClr val="bg1"/>
                </a:solidFill>
              </a:ln>
              <a:solidFill>
                <a:schemeClr val="tx1"/>
              </a:solidFill>
            </a:endParaRPr>
          </a:p>
          <a:p>
            <a:endParaRPr lang="fr-FR" b="1">
              <a:ln>
                <a:solidFill>
                  <a:schemeClr val="bg1"/>
                </a:solidFill>
              </a:ln>
              <a:solidFill>
                <a:schemeClr val="tx1"/>
              </a:solidFill>
            </a:endParaRPr>
          </a:p>
          <a:p>
            <a:endParaRPr lang="fr-FR" b="1">
              <a:ln>
                <a:solidFill>
                  <a:schemeClr val="bg1"/>
                </a:solidFill>
              </a:ln>
              <a:solidFill>
                <a:schemeClr val="tx1"/>
              </a:solidFill>
            </a:endParaRPr>
          </a:p>
          <a:p>
            <a:endParaRPr lang="fr-FR" b="1" dirty="0">
              <a:ln>
                <a:solidFill>
                  <a:schemeClr val="bg1"/>
                </a:solidFill>
              </a:ln>
              <a:solidFill>
                <a:schemeClr val="tx1"/>
              </a:solidFill>
            </a:endParaRPr>
          </a:p>
        </p:txBody>
      </p:sp>
      <p:sp>
        <p:nvSpPr>
          <p:cNvPr id="22" name="Espace réservé du texte 21">
            <a:extLst>
              <a:ext uri="{FF2B5EF4-FFF2-40B4-BE49-F238E27FC236}">
                <a16:creationId xmlns:a16="http://schemas.microsoft.com/office/drawing/2014/main" id="{1E495623-C4A1-3C7B-FC69-B323BECF443F}"/>
              </a:ext>
            </a:extLst>
          </p:cNvPr>
          <p:cNvSpPr>
            <a:spLocks noGrp="1"/>
          </p:cNvSpPr>
          <p:nvPr>
            <p:ph type="body" sz="quarter" idx="27" hasCustomPrompt="1"/>
          </p:nvPr>
        </p:nvSpPr>
        <p:spPr>
          <a:xfrm>
            <a:off x="4014636" y="4218629"/>
            <a:ext cx="1872000" cy="2188819"/>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23" name="Espace réservé du texte 21">
            <a:extLst>
              <a:ext uri="{FF2B5EF4-FFF2-40B4-BE49-F238E27FC236}">
                <a16:creationId xmlns:a16="http://schemas.microsoft.com/office/drawing/2014/main" id="{D9240312-00F3-7797-8FEC-3911BEAC4432}"/>
              </a:ext>
            </a:extLst>
          </p:cNvPr>
          <p:cNvSpPr>
            <a:spLocks noGrp="1"/>
          </p:cNvSpPr>
          <p:nvPr>
            <p:ph type="body" sz="quarter" idx="28" hasCustomPrompt="1"/>
          </p:nvPr>
        </p:nvSpPr>
        <p:spPr>
          <a:xfrm>
            <a:off x="8008715" y="1816604"/>
            <a:ext cx="1872000" cy="2188819"/>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24" name="Espace réservé du texte 21">
            <a:extLst>
              <a:ext uri="{FF2B5EF4-FFF2-40B4-BE49-F238E27FC236}">
                <a16:creationId xmlns:a16="http://schemas.microsoft.com/office/drawing/2014/main" id="{4703B6CA-8F18-B12C-93E1-9135FD3398FB}"/>
              </a:ext>
            </a:extLst>
          </p:cNvPr>
          <p:cNvSpPr>
            <a:spLocks noGrp="1"/>
          </p:cNvSpPr>
          <p:nvPr>
            <p:ph type="body" sz="quarter" idx="29" hasCustomPrompt="1"/>
          </p:nvPr>
        </p:nvSpPr>
        <p:spPr>
          <a:xfrm>
            <a:off x="6029100" y="1828273"/>
            <a:ext cx="1838952" cy="2177150"/>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26" name="Rectangle 25">
            <a:extLst>
              <a:ext uri="{FF2B5EF4-FFF2-40B4-BE49-F238E27FC236}">
                <a16:creationId xmlns:a16="http://schemas.microsoft.com/office/drawing/2014/main" id="{2843BC07-C9D0-EA79-ADA5-6B2AA4658151}"/>
              </a:ext>
            </a:extLst>
          </p:cNvPr>
          <p:cNvSpPr/>
          <p:nvPr userDrawn="1"/>
        </p:nvSpPr>
        <p:spPr>
          <a:xfrm>
            <a:off x="6032614" y="1823987"/>
            <a:ext cx="1842699" cy="2188820"/>
          </a:xfrm>
          <a:prstGeom prst="rect">
            <a:avLst/>
          </a:prstGeom>
          <a:solidFill>
            <a:srgbClr val="98D1C8">
              <a:alpha val="35000"/>
            </a:srgb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p:txBody>
      </p:sp>
      <p:sp>
        <p:nvSpPr>
          <p:cNvPr id="29" name="Rectangle 28">
            <a:extLst>
              <a:ext uri="{FF2B5EF4-FFF2-40B4-BE49-F238E27FC236}">
                <a16:creationId xmlns:a16="http://schemas.microsoft.com/office/drawing/2014/main" id="{9AF46281-3AE9-B004-BD1C-238F6AE6A261}"/>
              </a:ext>
            </a:extLst>
          </p:cNvPr>
          <p:cNvSpPr/>
          <p:nvPr userDrawn="1"/>
        </p:nvSpPr>
        <p:spPr>
          <a:xfrm>
            <a:off x="8024900" y="4205359"/>
            <a:ext cx="1828687" cy="2177151"/>
          </a:xfrm>
          <a:prstGeom prst="rect">
            <a:avLst/>
          </a:prstGeom>
          <a:solidFill>
            <a:schemeClr val="accent6">
              <a:lumMod val="20000"/>
              <a:lumOff val="80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a:ln>
                <a:solidFill>
                  <a:schemeClr val="bg1"/>
                </a:solidFill>
              </a:ln>
              <a:solidFill>
                <a:schemeClr val="tx1"/>
              </a:solidFill>
            </a:endParaRPr>
          </a:p>
          <a:p>
            <a:endParaRPr lang="fr-FR" b="1">
              <a:ln>
                <a:solidFill>
                  <a:schemeClr val="bg1"/>
                </a:solidFill>
              </a:ln>
              <a:solidFill>
                <a:schemeClr val="tx1"/>
              </a:solidFill>
            </a:endParaRPr>
          </a:p>
          <a:p>
            <a:endParaRPr lang="fr-FR" b="1">
              <a:ln>
                <a:solidFill>
                  <a:schemeClr val="bg1"/>
                </a:solidFill>
              </a:ln>
              <a:solidFill>
                <a:schemeClr val="tx1"/>
              </a:solidFill>
            </a:endParaRPr>
          </a:p>
          <a:p>
            <a:endParaRPr lang="fr-FR" b="1" dirty="0">
              <a:ln>
                <a:solidFill>
                  <a:schemeClr val="bg1"/>
                </a:solidFill>
              </a:ln>
              <a:solidFill>
                <a:schemeClr val="tx1"/>
              </a:solidFill>
            </a:endParaRPr>
          </a:p>
        </p:txBody>
      </p:sp>
      <p:sp>
        <p:nvSpPr>
          <p:cNvPr id="31" name="Rectangle 30">
            <a:extLst>
              <a:ext uri="{FF2B5EF4-FFF2-40B4-BE49-F238E27FC236}">
                <a16:creationId xmlns:a16="http://schemas.microsoft.com/office/drawing/2014/main" id="{1A3BBDED-C106-4577-5FA6-6B04DD5BC4BE}"/>
              </a:ext>
            </a:extLst>
          </p:cNvPr>
          <p:cNvSpPr/>
          <p:nvPr userDrawn="1"/>
        </p:nvSpPr>
        <p:spPr>
          <a:xfrm>
            <a:off x="6029100" y="4193692"/>
            <a:ext cx="1872000" cy="2188820"/>
          </a:xfrm>
          <a:prstGeom prst="rect">
            <a:avLst/>
          </a:prstGeom>
          <a:solidFill>
            <a:srgbClr val="98D1C8">
              <a:alpha val="35000"/>
            </a:srgb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p:txBody>
      </p:sp>
      <p:sp>
        <p:nvSpPr>
          <p:cNvPr id="32" name="Espace réservé du texte 21">
            <a:extLst>
              <a:ext uri="{FF2B5EF4-FFF2-40B4-BE49-F238E27FC236}">
                <a16:creationId xmlns:a16="http://schemas.microsoft.com/office/drawing/2014/main" id="{69D4CD6A-F3F2-8E9C-0CB5-3FC39090BD80}"/>
              </a:ext>
            </a:extLst>
          </p:cNvPr>
          <p:cNvSpPr>
            <a:spLocks noGrp="1"/>
          </p:cNvSpPr>
          <p:nvPr>
            <p:ph type="body" sz="quarter" idx="30" hasCustomPrompt="1"/>
          </p:nvPr>
        </p:nvSpPr>
        <p:spPr>
          <a:xfrm>
            <a:off x="6039612" y="4211979"/>
            <a:ext cx="1844964" cy="2170531"/>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33" name="Espace réservé du texte 21">
            <a:extLst>
              <a:ext uri="{FF2B5EF4-FFF2-40B4-BE49-F238E27FC236}">
                <a16:creationId xmlns:a16="http://schemas.microsoft.com/office/drawing/2014/main" id="{E96F11E4-328D-2197-E54E-954408FC51CD}"/>
              </a:ext>
            </a:extLst>
          </p:cNvPr>
          <p:cNvSpPr>
            <a:spLocks noGrp="1"/>
          </p:cNvSpPr>
          <p:nvPr>
            <p:ph type="body" sz="quarter" idx="31" hasCustomPrompt="1"/>
          </p:nvPr>
        </p:nvSpPr>
        <p:spPr>
          <a:xfrm>
            <a:off x="8029272" y="4211979"/>
            <a:ext cx="1872000" cy="2177151"/>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Tree>
    <p:extLst>
      <p:ext uri="{BB962C8B-B14F-4D97-AF65-F5344CB8AC3E}">
        <p14:creationId xmlns:p14="http://schemas.microsoft.com/office/powerpoint/2010/main" val="38368495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5 jours (2)">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6D28F245-1CD1-931A-7AF7-D923433EA319}"/>
              </a:ext>
            </a:extLst>
          </p:cNvPr>
          <p:cNvSpPr/>
          <p:nvPr userDrawn="1"/>
        </p:nvSpPr>
        <p:spPr>
          <a:xfrm>
            <a:off x="68580" y="1249431"/>
            <a:ext cx="1803420" cy="5079600"/>
          </a:xfrm>
          <a:prstGeom prst="rect">
            <a:avLst/>
          </a:prstGeom>
          <a:solidFill>
            <a:schemeClr val="accent6">
              <a:lumMod val="20000"/>
              <a:lumOff val="80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p:txBody>
      </p:sp>
      <p:sp>
        <p:nvSpPr>
          <p:cNvPr id="11" name="Rectangle 10">
            <a:extLst>
              <a:ext uri="{FF2B5EF4-FFF2-40B4-BE49-F238E27FC236}">
                <a16:creationId xmlns:a16="http://schemas.microsoft.com/office/drawing/2014/main" id="{38B334BA-4292-0AD8-053F-D5EC29FAC64C}"/>
              </a:ext>
            </a:extLst>
          </p:cNvPr>
          <p:cNvSpPr/>
          <p:nvPr userDrawn="1"/>
        </p:nvSpPr>
        <p:spPr>
          <a:xfrm>
            <a:off x="4017000" y="1236466"/>
            <a:ext cx="1872000" cy="5079600"/>
          </a:xfrm>
          <a:prstGeom prst="rect">
            <a:avLst/>
          </a:prstGeom>
          <a:solidFill>
            <a:schemeClr val="accent6">
              <a:lumMod val="20000"/>
              <a:lumOff val="80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a:ln>
                <a:solidFill>
                  <a:schemeClr val="bg1"/>
                </a:solidFill>
              </a:ln>
              <a:solidFill>
                <a:schemeClr val="tx1"/>
              </a:solidFill>
            </a:endParaRPr>
          </a:p>
          <a:p>
            <a:endParaRPr lang="fr-FR" b="1">
              <a:ln>
                <a:solidFill>
                  <a:schemeClr val="bg1"/>
                </a:solidFill>
              </a:ln>
              <a:solidFill>
                <a:schemeClr val="tx1"/>
              </a:solidFill>
            </a:endParaRPr>
          </a:p>
          <a:p>
            <a:endParaRPr lang="fr-FR" b="1">
              <a:ln>
                <a:solidFill>
                  <a:schemeClr val="bg1"/>
                </a:solidFill>
              </a:ln>
              <a:solidFill>
                <a:schemeClr val="tx1"/>
              </a:solidFill>
            </a:endParaRPr>
          </a:p>
          <a:p>
            <a:endParaRPr lang="fr-FR" b="1" dirty="0">
              <a:ln>
                <a:solidFill>
                  <a:schemeClr val="bg1"/>
                </a:solidFill>
              </a:ln>
              <a:solidFill>
                <a:schemeClr val="tx1"/>
              </a:solidFill>
            </a:endParaRPr>
          </a:p>
        </p:txBody>
      </p:sp>
      <p:sp>
        <p:nvSpPr>
          <p:cNvPr id="12" name="Rectangle 11">
            <a:extLst>
              <a:ext uri="{FF2B5EF4-FFF2-40B4-BE49-F238E27FC236}">
                <a16:creationId xmlns:a16="http://schemas.microsoft.com/office/drawing/2014/main" id="{7F0618C2-B602-AF61-F400-F82A7A2940DD}"/>
              </a:ext>
            </a:extLst>
          </p:cNvPr>
          <p:cNvSpPr/>
          <p:nvPr userDrawn="1"/>
        </p:nvSpPr>
        <p:spPr>
          <a:xfrm>
            <a:off x="8034000" y="1249431"/>
            <a:ext cx="1803420" cy="5079600"/>
          </a:xfrm>
          <a:prstGeom prst="rect">
            <a:avLst/>
          </a:prstGeom>
          <a:solidFill>
            <a:schemeClr val="accent6">
              <a:lumMod val="20000"/>
              <a:lumOff val="80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p:txBody>
      </p:sp>
      <p:sp>
        <p:nvSpPr>
          <p:cNvPr id="13" name="Rectangle 12">
            <a:extLst>
              <a:ext uri="{FF2B5EF4-FFF2-40B4-BE49-F238E27FC236}">
                <a16:creationId xmlns:a16="http://schemas.microsoft.com/office/drawing/2014/main" id="{7EA209CD-816E-E5E3-ABF1-A23776F93F6C}"/>
              </a:ext>
            </a:extLst>
          </p:cNvPr>
          <p:cNvSpPr/>
          <p:nvPr userDrawn="1"/>
        </p:nvSpPr>
        <p:spPr>
          <a:xfrm>
            <a:off x="6025500" y="1236466"/>
            <a:ext cx="1872000" cy="5079600"/>
          </a:xfrm>
          <a:prstGeom prst="rect">
            <a:avLst/>
          </a:prstGeom>
          <a:solidFill>
            <a:srgbClr val="98D1C8">
              <a:alpha val="35000"/>
            </a:srgb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p:txBody>
      </p:sp>
      <p:sp>
        <p:nvSpPr>
          <p:cNvPr id="14" name="Rectangle 13">
            <a:extLst>
              <a:ext uri="{FF2B5EF4-FFF2-40B4-BE49-F238E27FC236}">
                <a16:creationId xmlns:a16="http://schemas.microsoft.com/office/drawing/2014/main" id="{760902D7-DCAE-225A-9CB5-3E4075524B45}"/>
              </a:ext>
            </a:extLst>
          </p:cNvPr>
          <p:cNvSpPr/>
          <p:nvPr userDrawn="1"/>
        </p:nvSpPr>
        <p:spPr>
          <a:xfrm>
            <a:off x="2008500" y="1236466"/>
            <a:ext cx="1872000" cy="5079600"/>
          </a:xfrm>
          <a:prstGeom prst="rect">
            <a:avLst/>
          </a:prstGeom>
          <a:solidFill>
            <a:srgbClr val="98D1C8">
              <a:alpha val="35000"/>
            </a:srgb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p:txBody>
      </p:sp>
      <p:sp>
        <p:nvSpPr>
          <p:cNvPr id="30" name="Espace réservé du texte 21"/>
          <p:cNvSpPr>
            <a:spLocks noGrp="1"/>
          </p:cNvSpPr>
          <p:nvPr>
            <p:ph type="body" sz="quarter" idx="12" hasCustomPrompt="1"/>
          </p:nvPr>
        </p:nvSpPr>
        <p:spPr>
          <a:xfrm>
            <a:off x="88900" y="1597114"/>
            <a:ext cx="1783100" cy="4730620"/>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42" name="Espace réservé du texte 21"/>
          <p:cNvSpPr>
            <a:spLocks noGrp="1"/>
          </p:cNvSpPr>
          <p:nvPr>
            <p:ph type="body" sz="quarter" idx="14" hasCustomPrompt="1"/>
          </p:nvPr>
        </p:nvSpPr>
        <p:spPr>
          <a:xfrm>
            <a:off x="4021163" y="1597113"/>
            <a:ext cx="1872000" cy="4730621"/>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43" name="Espace réservé du texte 21"/>
          <p:cNvSpPr>
            <a:spLocks noGrp="1"/>
          </p:cNvSpPr>
          <p:nvPr>
            <p:ph type="body" sz="quarter" idx="15" hasCustomPrompt="1"/>
          </p:nvPr>
        </p:nvSpPr>
        <p:spPr>
          <a:xfrm>
            <a:off x="6037173" y="1597113"/>
            <a:ext cx="1849159" cy="4730621"/>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44" name="Espace réservé du texte 21"/>
          <p:cNvSpPr>
            <a:spLocks noGrp="1"/>
          </p:cNvSpPr>
          <p:nvPr>
            <p:ph type="body" sz="quarter" idx="16" hasCustomPrompt="1"/>
          </p:nvPr>
        </p:nvSpPr>
        <p:spPr>
          <a:xfrm>
            <a:off x="8034000" y="1595229"/>
            <a:ext cx="1794077" cy="4732505"/>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21" name="Espace réservé du texte 21"/>
          <p:cNvSpPr>
            <a:spLocks noGrp="1"/>
          </p:cNvSpPr>
          <p:nvPr>
            <p:ph type="body" sz="quarter" idx="17" hasCustomPrompt="1"/>
          </p:nvPr>
        </p:nvSpPr>
        <p:spPr>
          <a:xfrm>
            <a:off x="2004900" y="1595229"/>
            <a:ext cx="1875600" cy="4732505"/>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2" name="Titre 1"/>
          <p:cNvSpPr>
            <a:spLocks noGrp="1"/>
          </p:cNvSpPr>
          <p:nvPr>
            <p:ph type="title" hasCustomPrompt="1"/>
          </p:nvPr>
        </p:nvSpPr>
        <p:spPr>
          <a:xfrm>
            <a:off x="0" y="-1"/>
            <a:ext cx="9906000" cy="1169377"/>
          </a:xfrm>
          <a:prstGeom prst="rect">
            <a:avLst/>
          </a:prstGeom>
          <a:solidFill>
            <a:srgbClr val="D89F3F"/>
          </a:solidFill>
        </p:spPr>
        <p:txBody>
          <a:bodyPr wrap="square" anchor="ctr">
            <a:noAutofit/>
          </a:bodyPr>
          <a:lstStyle>
            <a:lvl1pPr>
              <a:defRPr sz="3800">
                <a:latin typeface="The Bold Font" pitchFamily="2" charset="0"/>
              </a:defRPr>
            </a:lvl1pPr>
          </a:lstStyle>
          <a:p>
            <a:r>
              <a:rPr lang="fr-FR" dirty="0"/>
              <a:t>Dates</a:t>
            </a:r>
            <a:br>
              <a:rPr lang="fr-FR" dirty="0"/>
            </a:br>
            <a:r>
              <a:rPr lang="fr-FR" dirty="0"/>
              <a:t>Groupe</a:t>
            </a:r>
          </a:p>
        </p:txBody>
      </p:sp>
      <p:sp>
        <p:nvSpPr>
          <p:cNvPr id="3" name="Espace réservé du texte 6">
            <a:extLst>
              <a:ext uri="{FF2B5EF4-FFF2-40B4-BE49-F238E27FC236}">
                <a16:creationId xmlns:a16="http://schemas.microsoft.com/office/drawing/2014/main" id="{FC996D3A-2FE4-BF25-3D2A-1D6944B95D8A}"/>
              </a:ext>
            </a:extLst>
          </p:cNvPr>
          <p:cNvSpPr>
            <a:spLocks noGrp="1"/>
          </p:cNvSpPr>
          <p:nvPr>
            <p:ph type="body" sz="quarter" idx="20" hasCustomPrompt="1"/>
          </p:nvPr>
        </p:nvSpPr>
        <p:spPr>
          <a:xfrm>
            <a:off x="73570" y="1235229"/>
            <a:ext cx="1797268" cy="360363"/>
          </a:xfrm>
          <a:prstGeom prst="rect">
            <a:avLst/>
          </a:prstGeom>
          <a:solidFill>
            <a:srgbClr val="98D1C8"/>
          </a:solidFill>
        </p:spPr>
        <p:txBody>
          <a:bodyPr anchor="ctr"/>
          <a:lstStyle>
            <a:lvl1pPr marL="0" indent="0" algn="ctr">
              <a:buNone/>
              <a:defRPr sz="1600">
                <a:solidFill>
                  <a:schemeClr val="bg1"/>
                </a:solidFill>
                <a:latin typeface="The Bold Font" pitchFamily="2" charset="0"/>
              </a:defRPr>
            </a:lvl1pPr>
          </a:lstStyle>
          <a:p>
            <a:pPr lvl="0"/>
            <a:r>
              <a:rPr lang="fr-FR" dirty="0"/>
              <a:t>texte</a:t>
            </a:r>
          </a:p>
        </p:txBody>
      </p:sp>
      <p:sp>
        <p:nvSpPr>
          <p:cNvPr id="5" name="Espace réservé du texte 6">
            <a:extLst>
              <a:ext uri="{FF2B5EF4-FFF2-40B4-BE49-F238E27FC236}">
                <a16:creationId xmlns:a16="http://schemas.microsoft.com/office/drawing/2014/main" id="{7ECFF422-1FF6-0B05-51E1-4DBAFB402ED8}"/>
              </a:ext>
            </a:extLst>
          </p:cNvPr>
          <p:cNvSpPr>
            <a:spLocks noGrp="1"/>
          </p:cNvSpPr>
          <p:nvPr>
            <p:ph type="body" sz="quarter" idx="21" hasCustomPrompt="1"/>
          </p:nvPr>
        </p:nvSpPr>
        <p:spPr>
          <a:xfrm>
            <a:off x="2004900" y="1235229"/>
            <a:ext cx="1875600" cy="360363"/>
          </a:xfrm>
          <a:prstGeom prst="rect">
            <a:avLst/>
          </a:prstGeom>
          <a:solidFill>
            <a:srgbClr val="98D1C8"/>
          </a:solidFill>
        </p:spPr>
        <p:txBody>
          <a:bodyPr anchor="ctr"/>
          <a:lstStyle>
            <a:lvl1pPr marL="0" indent="0" algn="ctr">
              <a:buNone/>
              <a:defRPr sz="1600">
                <a:solidFill>
                  <a:schemeClr val="bg1"/>
                </a:solidFill>
                <a:latin typeface="The Bold Font" pitchFamily="2" charset="0"/>
              </a:defRPr>
            </a:lvl1pPr>
          </a:lstStyle>
          <a:p>
            <a:pPr lvl="0"/>
            <a:r>
              <a:rPr lang="fr-FR" dirty="0"/>
              <a:t>texte</a:t>
            </a:r>
          </a:p>
        </p:txBody>
      </p:sp>
      <p:sp>
        <p:nvSpPr>
          <p:cNvPr id="6" name="Espace réservé du texte 6">
            <a:extLst>
              <a:ext uri="{FF2B5EF4-FFF2-40B4-BE49-F238E27FC236}">
                <a16:creationId xmlns:a16="http://schemas.microsoft.com/office/drawing/2014/main" id="{4369A36D-7C6C-243B-1469-919E6744275E}"/>
              </a:ext>
            </a:extLst>
          </p:cNvPr>
          <p:cNvSpPr>
            <a:spLocks noGrp="1"/>
          </p:cNvSpPr>
          <p:nvPr>
            <p:ph type="body" sz="quarter" idx="22" hasCustomPrompt="1"/>
          </p:nvPr>
        </p:nvSpPr>
        <p:spPr>
          <a:xfrm>
            <a:off x="4021162" y="1234866"/>
            <a:ext cx="1856671" cy="360363"/>
          </a:xfrm>
          <a:prstGeom prst="rect">
            <a:avLst/>
          </a:prstGeom>
          <a:solidFill>
            <a:srgbClr val="98D1C8"/>
          </a:solidFill>
        </p:spPr>
        <p:txBody>
          <a:bodyPr anchor="ctr"/>
          <a:lstStyle>
            <a:lvl1pPr marL="0" indent="0" algn="ctr">
              <a:buNone/>
              <a:defRPr sz="1600">
                <a:solidFill>
                  <a:schemeClr val="bg1"/>
                </a:solidFill>
                <a:latin typeface="The Bold Font" pitchFamily="2" charset="0"/>
              </a:defRPr>
            </a:lvl1pPr>
          </a:lstStyle>
          <a:p>
            <a:pPr lvl="0"/>
            <a:r>
              <a:rPr lang="fr-FR" dirty="0"/>
              <a:t>texte</a:t>
            </a:r>
          </a:p>
        </p:txBody>
      </p:sp>
      <p:sp>
        <p:nvSpPr>
          <p:cNvPr id="7" name="Espace réservé du texte 6">
            <a:extLst>
              <a:ext uri="{FF2B5EF4-FFF2-40B4-BE49-F238E27FC236}">
                <a16:creationId xmlns:a16="http://schemas.microsoft.com/office/drawing/2014/main" id="{92659CB2-9E39-C639-6595-EE77A4978CE7}"/>
              </a:ext>
            </a:extLst>
          </p:cNvPr>
          <p:cNvSpPr>
            <a:spLocks noGrp="1"/>
          </p:cNvSpPr>
          <p:nvPr>
            <p:ph type="body" sz="quarter" idx="23" hasCustomPrompt="1"/>
          </p:nvPr>
        </p:nvSpPr>
        <p:spPr>
          <a:xfrm>
            <a:off x="6030824" y="1234866"/>
            <a:ext cx="1856671" cy="360363"/>
          </a:xfrm>
          <a:prstGeom prst="rect">
            <a:avLst/>
          </a:prstGeom>
          <a:solidFill>
            <a:srgbClr val="98D1C8"/>
          </a:solidFill>
        </p:spPr>
        <p:txBody>
          <a:bodyPr anchor="ctr"/>
          <a:lstStyle>
            <a:lvl1pPr marL="0" indent="0" algn="ctr">
              <a:buNone/>
              <a:defRPr sz="1600">
                <a:solidFill>
                  <a:schemeClr val="bg1"/>
                </a:solidFill>
                <a:latin typeface="The Bold Font" pitchFamily="2" charset="0"/>
              </a:defRPr>
            </a:lvl1pPr>
          </a:lstStyle>
          <a:p>
            <a:pPr lvl="0"/>
            <a:r>
              <a:rPr lang="fr-FR" dirty="0"/>
              <a:t>texte</a:t>
            </a:r>
          </a:p>
        </p:txBody>
      </p:sp>
      <p:sp>
        <p:nvSpPr>
          <p:cNvPr id="8" name="Espace réservé du texte 6">
            <a:extLst>
              <a:ext uri="{FF2B5EF4-FFF2-40B4-BE49-F238E27FC236}">
                <a16:creationId xmlns:a16="http://schemas.microsoft.com/office/drawing/2014/main" id="{6F03F144-3CEA-2CF3-2504-10349D93C97C}"/>
              </a:ext>
            </a:extLst>
          </p:cNvPr>
          <p:cNvSpPr>
            <a:spLocks noGrp="1"/>
          </p:cNvSpPr>
          <p:nvPr>
            <p:ph type="body" sz="quarter" idx="24" hasCustomPrompt="1"/>
          </p:nvPr>
        </p:nvSpPr>
        <p:spPr>
          <a:xfrm>
            <a:off x="8038104" y="1259681"/>
            <a:ext cx="1794077" cy="335547"/>
          </a:xfrm>
          <a:prstGeom prst="rect">
            <a:avLst/>
          </a:prstGeom>
          <a:solidFill>
            <a:srgbClr val="98D1C8"/>
          </a:solidFill>
        </p:spPr>
        <p:txBody>
          <a:bodyPr anchor="ctr"/>
          <a:lstStyle>
            <a:lvl1pPr marL="0" indent="0" algn="ctr">
              <a:buNone/>
              <a:defRPr sz="1600">
                <a:solidFill>
                  <a:schemeClr val="bg1"/>
                </a:solidFill>
                <a:latin typeface="The Bold Font" pitchFamily="2" charset="0"/>
              </a:defRPr>
            </a:lvl1pPr>
          </a:lstStyle>
          <a:p>
            <a:pPr lvl="0"/>
            <a:r>
              <a:rPr lang="fr-FR" dirty="0"/>
              <a:t>texte</a:t>
            </a:r>
          </a:p>
        </p:txBody>
      </p:sp>
    </p:spTree>
    <p:extLst>
      <p:ext uri="{BB962C8B-B14F-4D97-AF65-F5344CB8AC3E}">
        <p14:creationId xmlns:p14="http://schemas.microsoft.com/office/powerpoint/2010/main" val="21791513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5 jours">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DC0A2AA5-799A-74BC-1C63-4724706AA9FD}"/>
              </a:ext>
            </a:extLst>
          </p:cNvPr>
          <p:cNvSpPr/>
          <p:nvPr userDrawn="1"/>
        </p:nvSpPr>
        <p:spPr>
          <a:xfrm>
            <a:off x="7999114" y="1835654"/>
            <a:ext cx="1828687" cy="2177151"/>
          </a:xfrm>
          <a:prstGeom prst="rect">
            <a:avLst/>
          </a:prstGeom>
          <a:solidFill>
            <a:schemeClr val="accent6">
              <a:lumMod val="20000"/>
              <a:lumOff val="80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a:ln>
                <a:solidFill>
                  <a:schemeClr val="bg1"/>
                </a:solidFill>
              </a:ln>
              <a:solidFill>
                <a:schemeClr val="tx1"/>
              </a:solidFill>
            </a:endParaRPr>
          </a:p>
          <a:p>
            <a:endParaRPr lang="fr-FR" b="1">
              <a:ln>
                <a:solidFill>
                  <a:schemeClr val="bg1"/>
                </a:solidFill>
              </a:ln>
              <a:solidFill>
                <a:schemeClr val="tx1"/>
              </a:solidFill>
            </a:endParaRPr>
          </a:p>
          <a:p>
            <a:endParaRPr lang="fr-FR" b="1">
              <a:ln>
                <a:solidFill>
                  <a:schemeClr val="bg1"/>
                </a:solidFill>
              </a:ln>
              <a:solidFill>
                <a:schemeClr val="tx1"/>
              </a:solidFill>
            </a:endParaRPr>
          </a:p>
          <a:p>
            <a:endParaRPr lang="fr-FR" b="1" dirty="0">
              <a:ln>
                <a:solidFill>
                  <a:schemeClr val="bg1"/>
                </a:solidFill>
              </a:ln>
              <a:solidFill>
                <a:schemeClr val="tx1"/>
              </a:solidFill>
            </a:endParaRPr>
          </a:p>
        </p:txBody>
      </p:sp>
      <p:sp>
        <p:nvSpPr>
          <p:cNvPr id="13" name="Rectangle 12">
            <a:extLst>
              <a:ext uri="{FF2B5EF4-FFF2-40B4-BE49-F238E27FC236}">
                <a16:creationId xmlns:a16="http://schemas.microsoft.com/office/drawing/2014/main" id="{B05CEF12-60E1-B0FC-9B13-1C97AE894798}"/>
              </a:ext>
            </a:extLst>
          </p:cNvPr>
          <p:cNvSpPr/>
          <p:nvPr userDrawn="1"/>
        </p:nvSpPr>
        <p:spPr>
          <a:xfrm>
            <a:off x="71809" y="1835655"/>
            <a:ext cx="1803420" cy="2150421"/>
          </a:xfrm>
          <a:prstGeom prst="rect">
            <a:avLst/>
          </a:prstGeom>
          <a:solidFill>
            <a:schemeClr val="accent6">
              <a:lumMod val="20000"/>
              <a:lumOff val="80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p:txBody>
      </p:sp>
      <p:sp>
        <p:nvSpPr>
          <p:cNvPr id="14" name="Rectangle 13">
            <a:extLst>
              <a:ext uri="{FF2B5EF4-FFF2-40B4-BE49-F238E27FC236}">
                <a16:creationId xmlns:a16="http://schemas.microsoft.com/office/drawing/2014/main" id="{77085FF1-531A-2F13-DDDC-7D04D000C96C}"/>
              </a:ext>
            </a:extLst>
          </p:cNvPr>
          <p:cNvSpPr/>
          <p:nvPr userDrawn="1"/>
        </p:nvSpPr>
        <p:spPr>
          <a:xfrm>
            <a:off x="4017000" y="1835654"/>
            <a:ext cx="1872000" cy="2177151"/>
          </a:xfrm>
          <a:prstGeom prst="rect">
            <a:avLst/>
          </a:prstGeom>
          <a:solidFill>
            <a:schemeClr val="accent6">
              <a:lumMod val="20000"/>
              <a:lumOff val="80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a:ln>
                <a:solidFill>
                  <a:schemeClr val="bg1"/>
                </a:solidFill>
              </a:ln>
              <a:solidFill>
                <a:schemeClr val="tx1"/>
              </a:solidFill>
            </a:endParaRPr>
          </a:p>
          <a:p>
            <a:endParaRPr lang="fr-FR" b="1">
              <a:ln>
                <a:solidFill>
                  <a:schemeClr val="bg1"/>
                </a:solidFill>
              </a:ln>
              <a:solidFill>
                <a:schemeClr val="tx1"/>
              </a:solidFill>
            </a:endParaRPr>
          </a:p>
          <a:p>
            <a:endParaRPr lang="fr-FR" b="1">
              <a:ln>
                <a:solidFill>
                  <a:schemeClr val="bg1"/>
                </a:solidFill>
              </a:ln>
              <a:solidFill>
                <a:schemeClr val="tx1"/>
              </a:solidFill>
            </a:endParaRPr>
          </a:p>
          <a:p>
            <a:endParaRPr lang="fr-FR" b="1" dirty="0">
              <a:ln>
                <a:solidFill>
                  <a:schemeClr val="bg1"/>
                </a:solidFill>
              </a:ln>
              <a:solidFill>
                <a:schemeClr val="tx1"/>
              </a:solidFill>
            </a:endParaRPr>
          </a:p>
        </p:txBody>
      </p:sp>
      <p:sp>
        <p:nvSpPr>
          <p:cNvPr id="17" name="Rectangle 16">
            <a:extLst>
              <a:ext uri="{FF2B5EF4-FFF2-40B4-BE49-F238E27FC236}">
                <a16:creationId xmlns:a16="http://schemas.microsoft.com/office/drawing/2014/main" id="{2A9FEA9E-4BF7-5079-AF52-8B2E42A79062}"/>
              </a:ext>
            </a:extLst>
          </p:cNvPr>
          <p:cNvSpPr/>
          <p:nvPr userDrawn="1"/>
        </p:nvSpPr>
        <p:spPr>
          <a:xfrm>
            <a:off x="2008500" y="1823987"/>
            <a:ext cx="1872000" cy="2188820"/>
          </a:xfrm>
          <a:prstGeom prst="rect">
            <a:avLst/>
          </a:prstGeom>
          <a:solidFill>
            <a:srgbClr val="98D1C8">
              <a:alpha val="35000"/>
            </a:srgb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p:txBody>
      </p:sp>
      <p:sp>
        <p:nvSpPr>
          <p:cNvPr id="30" name="Espace réservé du texte 21"/>
          <p:cNvSpPr>
            <a:spLocks noGrp="1"/>
          </p:cNvSpPr>
          <p:nvPr>
            <p:ph type="body" sz="quarter" idx="12" hasCustomPrompt="1"/>
          </p:nvPr>
        </p:nvSpPr>
        <p:spPr>
          <a:xfrm>
            <a:off x="76200" y="1835655"/>
            <a:ext cx="1795800" cy="2150421"/>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42" name="Espace réservé du texte 21"/>
          <p:cNvSpPr>
            <a:spLocks noGrp="1"/>
          </p:cNvSpPr>
          <p:nvPr>
            <p:ph type="body" sz="quarter" idx="14" hasCustomPrompt="1"/>
          </p:nvPr>
        </p:nvSpPr>
        <p:spPr>
          <a:xfrm>
            <a:off x="4021163" y="1823987"/>
            <a:ext cx="1872000" cy="2188819"/>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21" name="Espace réservé du texte 21"/>
          <p:cNvSpPr>
            <a:spLocks noGrp="1"/>
          </p:cNvSpPr>
          <p:nvPr>
            <p:ph type="body" sz="quarter" idx="17" hasCustomPrompt="1"/>
          </p:nvPr>
        </p:nvSpPr>
        <p:spPr>
          <a:xfrm>
            <a:off x="2004900" y="1835656"/>
            <a:ext cx="1875600" cy="2177150"/>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5" name="Espace réservé du texte 4">
            <a:extLst>
              <a:ext uri="{FF2B5EF4-FFF2-40B4-BE49-F238E27FC236}">
                <a16:creationId xmlns:a16="http://schemas.microsoft.com/office/drawing/2014/main" id="{C2F995CF-02DF-4C6A-9DFC-63E4023EAE97}"/>
              </a:ext>
            </a:extLst>
          </p:cNvPr>
          <p:cNvSpPr>
            <a:spLocks noGrp="1"/>
          </p:cNvSpPr>
          <p:nvPr>
            <p:ph type="body" sz="quarter" idx="19" hasCustomPrompt="1"/>
          </p:nvPr>
        </p:nvSpPr>
        <p:spPr>
          <a:xfrm>
            <a:off x="0" y="113"/>
            <a:ext cx="9906000" cy="1162050"/>
          </a:xfrm>
          <a:prstGeom prst="rect">
            <a:avLst/>
          </a:prstGeom>
          <a:solidFill>
            <a:srgbClr val="D89F3F"/>
          </a:solidFill>
        </p:spPr>
        <p:txBody>
          <a:bodyPr anchor="ctr"/>
          <a:lstStyle>
            <a:lvl1pPr marL="0" indent="0">
              <a:buNone/>
              <a:defRPr sz="3800">
                <a:solidFill>
                  <a:schemeClr val="bg1"/>
                </a:solidFill>
                <a:latin typeface="The Bold Font" pitchFamily="2" charset="0"/>
              </a:defRPr>
            </a:lvl1pPr>
          </a:lstStyle>
          <a:p>
            <a:pPr lvl="0"/>
            <a:r>
              <a:rPr lang="fr-FR" dirty="0"/>
              <a:t>Dates</a:t>
            </a:r>
            <a:br>
              <a:rPr lang="fr-FR" dirty="0"/>
            </a:br>
            <a:r>
              <a:rPr lang="fr-FR" dirty="0"/>
              <a:t>Groupe</a:t>
            </a:r>
          </a:p>
        </p:txBody>
      </p:sp>
      <p:sp>
        <p:nvSpPr>
          <p:cNvPr id="7" name="Espace réservé du texte 6">
            <a:extLst>
              <a:ext uri="{FF2B5EF4-FFF2-40B4-BE49-F238E27FC236}">
                <a16:creationId xmlns:a16="http://schemas.microsoft.com/office/drawing/2014/main" id="{B24E2F2C-A331-9ADE-6B52-580054F02D38}"/>
              </a:ext>
            </a:extLst>
          </p:cNvPr>
          <p:cNvSpPr>
            <a:spLocks noGrp="1"/>
          </p:cNvSpPr>
          <p:nvPr>
            <p:ph type="body" sz="quarter" idx="20" hasCustomPrompt="1"/>
          </p:nvPr>
        </p:nvSpPr>
        <p:spPr>
          <a:xfrm>
            <a:off x="76200" y="1235229"/>
            <a:ext cx="1794638" cy="360363"/>
          </a:xfrm>
          <a:prstGeom prst="rect">
            <a:avLst/>
          </a:prstGeom>
          <a:solidFill>
            <a:srgbClr val="98D1C8"/>
          </a:solidFill>
        </p:spPr>
        <p:txBody>
          <a:bodyPr anchor="ctr"/>
          <a:lstStyle>
            <a:lvl1pPr marL="0" indent="0" algn="ctr">
              <a:buNone/>
              <a:defRPr sz="1600">
                <a:solidFill>
                  <a:schemeClr val="bg1"/>
                </a:solidFill>
                <a:latin typeface="The Bold Font" pitchFamily="2" charset="0"/>
              </a:defRPr>
            </a:lvl1pPr>
          </a:lstStyle>
          <a:p>
            <a:pPr lvl="0"/>
            <a:r>
              <a:rPr lang="fr-FR" dirty="0"/>
              <a:t>texte</a:t>
            </a:r>
          </a:p>
        </p:txBody>
      </p:sp>
      <p:sp>
        <p:nvSpPr>
          <p:cNvPr id="8" name="Espace réservé du texte 6">
            <a:extLst>
              <a:ext uri="{FF2B5EF4-FFF2-40B4-BE49-F238E27FC236}">
                <a16:creationId xmlns:a16="http://schemas.microsoft.com/office/drawing/2014/main" id="{CDAE15A3-FC43-DFBA-513C-4B3F7CE402F2}"/>
              </a:ext>
            </a:extLst>
          </p:cNvPr>
          <p:cNvSpPr>
            <a:spLocks noGrp="1"/>
          </p:cNvSpPr>
          <p:nvPr>
            <p:ph type="body" sz="quarter" idx="21" hasCustomPrompt="1"/>
          </p:nvPr>
        </p:nvSpPr>
        <p:spPr>
          <a:xfrm>
            <a:off x="2005958" y="1235229"/>
            <a:ext cx="1879600" cy="360363"/>
          </a:xfrm>
          <a:prstGeom prst="rect">
            <a:avLst/>
          </a:prstGeom>
          <a:solidFill>
            <a:srgbClr val="98D1C8"/>
          </a:solidFill>
        </p:spPr>
        <p:txBody>
          <a:bodyPr anchor="ctr"/>
          <a:lstStyle>
            <a:lvl1pPr marL="0" indent="0" algn="ctr">
              <a:buNone/>
              <a:defRPr sz="1600">
                <a:solidFill>
                  <a:schemeClr val="bg1"/>
                </a:solidFill>
                <a:latin typeface="The Bold Font" pitchFamily="2" charset="0"/>
              </a:defRPr>
            </a:lvl1pPr>
          </a:lstStyle>
          <a:p>
            <a:pPr lvl="0"/>
            <a:r>
              <a:rPr lang="fr-FR" dirty="0"/>
              <a:t>texte</a:t>
            </a:r>
          </a:p>
        </p:txBody>
      </p:sp>
      <p:sp>
        <p:nvSpPr>
          <p:cNvPr id="9" name="Espace réservé du texte 6">
            <a:extLst>
              <a:ext uri="{FF2B5EF4-FFF2-40B4-BE49-F238E27FC236}">
                <a16:creationId xmlns:a16="http://schemas.microsoft.com/office/drawing/2014/main" id="{57A6D0F7-9094-B7D4-4579-890DD0E7E149}"/>
              </a:ext>
            </a:extLst>
          </p:cNvPr>
          <p:cNvSpPr>
            <a:spLocks noGrp="1"/>
          </p:cNvSpPr>
          <p:nvPr>
            <p:ph type="body" sz="quarter" idx="22" hasCustomPrompt="1"/>
          </p:nvPr>
        </p:nvSpPr>
        <p:spPr>
          <a:xfrm>
            <a:off x="4020437" y="1235229"/>
            <a:ext cx="1869068" cy="360363"/>
          </a:xfrm>
          <a:prstGeom prst="rect">
            <a:avLst/>
          </a:prstGeom>
          <a:solidFill>
            <a:srgbClr val="98D1C8"/>
          </a:solidFill>
        </p:spPr>
        <p:txBody>
          <a:bodyPr anchor="ctr"/>
          <a:lstStyle>
            <a:lvl1pPr marL="0" indent="0" algn="ctr">
              <a:buNone/>
              <a:defRPr sz="1600">
                <a:solidFill>
                  <a:schemeClr val="bg1"/>
                </a:solidFill>
                <a:latin typeface="The Bold Font" pitchFamily="2" charset="0"/>
              </a:defRPr>
            </a:lvl1pPr>
          </a:lstStyle>
          <a:p>
            <a:pPr lvl="0"/>
            <a:r>
              <a:rPr lang="fr-FR" dirty="0"/>
              <a:t>texte</a:t>
            </a:r>
          </a:p>
        </p:txBody>
      </p:sp>
      <p:sp>
        <p:nvSpPr>
          <p:cNvPr id="11" name="Espace réservé du texte 6">
            <a:extLst>
              <a:ext uri="{FF2B5EF4-FFF2-40B4-BE49-F238E27FC236}">
                <a16:creationId xmlns:a16="http://schemas.microsoft.com/office/drawing/2014/main" id="{B148ACAF-74CF-A013-6503-594C1DA4380B}"/>
              </a:ext>
            </a:extLst>
          </p:cNvPr>
          <p:cNvSpPr>
            <a:spLocks noGrp="1"/>
          </p:cNvSpPr>
          <p:nvPr>
            <p:ph type="body" sz="quarter" idx="23" hasCustomPrompt="1"/>
          </p:nvPr>
        </p:nvSpPr>
        <p:spPr>
          <a:xfrm>
            <a:off x="6032615" y="1235229"/>
            <a:ext cx="1861337" cy="360363"/>
          </a:xfrm>
          <a:prstGeom prst="rect">
            <a:avLst/>
          </a:prstGeom>
          <a:solidFill>
            <a:srgbClr val="98D1C8"/>
          </a:solidFill>
        </p:spPr>
        <p:txBody>
          <a:bodyPr anchor="ctr"/>
          <a:lstStyle>
            <a:lvl1pPr marL="0" indent="0" algn="ctr">
              <a:buNone/>
              <a:defRPr sz="1600">
                <a:solidFill>
                  <a:schemeClr val="bg1"/>
                </a:solidFill>
                <a:latin typeface="The Bold Font" pitchFamily="2" charset="0"/>
              </a:defRPr>
            </a:lvl1pPr>
          </a:lstStyle>
          <a:p>
            <a:pPr lvl="0"/>
            <a:r>
              <a:rPr lang="fr-FR" dirty="0"/>
              <a:t>texte</a:t>
            </a:r>
          </a:p>
        </p:txBody>
      </p:sp>
      <p:sp>
        <p:nvSpPr>
          <p:cNvPr id="12" name="Espace réservé du texte 6">
            <a:extLst>
              <a:ext uri="{FF2B5EF4-FFF2-40B4-BE49-F238E27FC236}">
                <a16:creationId xmlns:a16="http://schemas.microsoft.com/office/drawing/2014/main" id="{3F563453-32B8-2EA0-1B83-F752D9BED80D}"/>
              </a:ext>
            </a:extLst>
          </p:cNvPr>
          <p:cNvSpPr>
            <a:spLocks noGrp="1"/>
          </p:cNvSpPr>
          <p:nvPr>
            <p:ph type="body" sz="quarter" idx="24" hasCustomPrompt="1"/>
          </p:nvPr>
        </p:nvSpPr>
        <p:spPr>
          <a:xfrm>
            <a:off x="8018164" y="1235229"/>
            <a:ext cx="1809637" cy="360363"/>
          </a:xfrm>
          <a:prstGeom prst="rect">
            <a:avLst/>
          </a:prstGeom>
          <a:solidFill>
            <a:srgbClr val="98D1C8"/>
          </a:solidFill>
        </p:spPr>
        <p:txBody>
          <a:bodyPr anchor="ctr"/>
          <a:lstStyle>
            <a:lvl1pPr marL="0" indent="0" algn="ctr">
              <a:buNone/>
              <a:defRPr sz="1600">
                <a:solidFill>
                  <a:schemeClr val="bg1"/>
                </a:solidFill>
                <a:latin typeface="The Bold Font" pitchFamily="2" charset="0"/>
              </a:defRPr>
            </a:lvl1pPr>
          </a:lstStyle>
          <a:p>
            <a:pPr lvl="0"/>
            <a:r>
              <a:rPr lang="fr-FR" dirty="0"/>
              <a:t>texte</a:t>
            </a:r>
          </a:p>
        </p:txBody>
      </p:sp>
      <p:sp>
        <p:nvSpPr>
          <p:cNvPr id="2" name="Rectangle 1">
            <a:extLst>
              <a:ext uri="{FF2B5EF4-FFF2-40B4-BE49-F238E27FC236}">
                <a16:creationId xmlns:a16="http://schemas.microsoft.com/office/drawing/2014/main" id="{EDCFB879-9834-3126-C3ED-6F5983F258C4}"/>
              </a:ext>
            </a:extLst>
          </p:cNvPr>
          <p:cNvSpPr/>
          <p:nvPr userDrawn="1"/>
        </p:nvSpPr>
        <p:spPr>
          <a:xfrm>
            <a:off x="80816" y="4213803"/>
            <a:ext cx="1803420" cy="2150421"/>
          </a:xfrm>
          <a:prstGeom prst="rect">
            <a:avLst/>
          </a:prstGeom>
          <a:solidFill>
            <a:schemeClr val="accent6">
              <a:lumMod val="20000"/>
              <a:lumOff val="80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p:txBody>
      </p:sp>
      <p:sp>
        <p:nvSpPr>
          <p:cNvPr id="3" name="ZoneTexte 2">
            <a:extLst>
              <a:ext uri="{FF2B5EF4-FFF2-40B4-BE49-F238E27FC236}">
                <a16:creationId xmlns:a16="http://schemas.microsoft.com/office/drawing/2014/main" id="{A0B9A8D4-4B8D-8E16-014D-5221A6F218A3}"/>
              </a:ext>
            </a:extLst>
          </p:cNvPr>
          <p:cNvSpPr txBox="1"/>
          <p:nvPr userDrawn="1"/>
        </p:nvSpPr>
        <p:spPr>
          <a:xfrm>
            <a:off x="16626" y="1578009"/>
            <a:ext cx="735159" cy="307777"/>
          </a:xfrm>
          <a:prstGeom prst="rect">
            <a:avLst/>
          </a:prstGeom>
          <a:noFill/>
        </p:spPr>
        <p:txBody>
          <a:bodyPr wrap="square" rtlCol="0">
            <a:spAutoFit/>
          </a:bodyPr>
          <a:lstStyle/>
          <a:p>
            <a:pPr lvl="0" algn="l"/>
            <a:r>
              <a:rPr lang="fr-FR" sz="1400" dirty="0">
                <a:solidFill>
                  <a:schemeClr val="tx1">
                    <a:lumMod val="75000"/>
                    <a:lumOff val="25000"/>
                  </a:schemeClr>
                </a:solidFill>
                <a:latin typeface="The Bold Font" pitchFamily="2" charset="0"/>
              </a:rPr>
              <a:t>Matin</a:t>
            </a:r>
            <a:endParaRPr lang="fr-FR" sz="1400" dirty="0"/>
          </a:p>
        </p:txBody>
      </p:sp>
      <p:sp>
        <p:nvSpPr>
          <p:cNvPr id="6" name="ZoneTexte 5">
            <a:extLst>
              <a:ext uri="{FF2B5EF4-FFF2-40B4-BE49-F238E27FC236}">
                <a16:creationId xmlns:a16="http://schemas.microsoft.com/office/drawing/2014/main" id="{CBA36BE0-252F-0C6C-9CC0-F7734D05FEC3}"/>
              </a:ext>
            </a:extLst>
          </p:cNvPr>
          <p:cNvSpPr txBox="1"/>
          <p:nvPr userDrawn="1"/>
        </p:nvSpPr>
        <p:spPr>
          <a:xfrm>
            <a:off x="-137693" y="3958647"/>
            <a:ext cx="1393453" cy="307777"/>
          </a:xfrm>
          <a:prstGeom prst="rect">
            <a:avLst/>
          </a:prstGeom>
          <a:noFill/>
        </p:spPr>
        <p:txBody>
          <a:bodyPr wrap="square" rtlCol="0">
            <a:spAutoFit/>
          </a:bodyPr>
          <a:lstStyle/>
          <a:p>
            <a:pPr lvl="0" algn="ctr"/>
            <a:r>
              <a:rPr lang="fr-FR" sz="1400" dirty="0">
                <a:solidFill>
                  <a:schemeClr val="tx1">
                    <a:lumMod val="75000"/>
                    <a:lumOff val="25000"/>
                  </a:schemeClr>
                </a:solidFill>
                <a:latin typeface="The Bold Font" pitchFamily="2" charset="0"/>
              </a:rPr>
              <a:t>Après-midi</a:t>
            </a:r>
            <a:endParaRPr lang="fr-FR" sz="1400" dirty="0"/>
          </a:p>
        </p:txBody>
      </p:sp>
      <p:sp>
        <p:nvSpPr>
          <p:cNvPr id="10" name="Espace réservé du texte 21">
            <a:extLst>
              <a:ext uri="{FF2B5EF4-FFF2-40B4-BE49-F238E27FC236}">
                <a16:creationId xmlns:a16="http://schemas.microsoft.com/office/drawing/2014/main" id="{936CD8E5-D9EE-362C-CF27-0A011D98B627}"/>
              </a:ext>
            </a:extLst>
          </p:cNvPr>
          <p:cNvSpPr>
            <a:spLocks noGrp="1"/>
          </p:cNvSpPr>
          <p:nvPr>
            <p:ph type="body" sz="quarter" idx="25" hasCustomPrompt="1"/>
          </p:nvPr>
        </p:nvSpPr>
        <p:spPr>
          <a:xfrm>
            <a:off x="88436" y="4218629"/>
            <a:ext cx="1795800" cy="2150421"/>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18" name="Rectangle 17">
            <a:extLst>
              <a:ext uri="{FF2B5EF4-FFF2-40B4-BE49-F238E27FC236}">
                <a16:creationId xmlns:a16="http://schemas.microsoft.com/office/drawing/2014/main" id="{083FF7E6-6EEA-0CD2-05D4-179669834C47}"/>
              </a:ext>
            </a:extLst>
          </p:cNvPr>
          <p:cNvSpPr/>
          <p:nvPr userDrawn="1"/>
        </p:nvSpPr>
        <p:spPr>
          <a:xfrm>
            <a:off x="2004900" y="4211979"/>
            <a:ext cx="1872000" cy="2188820"/>
          </a:xfrm>
          <a:prstGeom prst="rect">
            <a:avLst/>
          </a:prstGeom>
          <a:solidFill>
            <a:srgbClr val="98D1C8">
              <a:alpha val="35000"/>
            </a:srgb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p:txBody>
      </p:sp>
      <p:sp>
        <p:nvSpPr>
          <p:cNvPr id="19" name="Espace réservé du texte 21">
            <a:extLst>
              <a:ext uri="{FF2B5EF4-FFF2-40B4-BE49-F238E27FC236}">
                <a16:creationId xmlns:a16="http://schemas.microsoft.com/office/drawing/2014/main" id="{1374E4ED-52D1-1014-3C51-064CDA8DEBE9}"/>
              </a:ext>
            </a:extLst>
          </p:cNvPr>
          <p:cNvSpPr>
            <a:spLocks noGrp="1"/>
          </p:cNvSpPr>
          <p:nvPr>
            <p:ph type="body" sz="quarter" idx="26" hasCustomPrompt="1"/>
          </p:nvPr>
        </p:nvSpPr>
        <p:spPr>
          <a:xfrm>
            <a:off x="2015413" y="4213138"/>
            <a:ext cx="1875600" cy="2177150"/>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20" name="Rectangle 19">
            <a:extLst>
              <a:ext uri="{FF2B5EF4-FFF2-40B4-BE49-F238E27FC236}">
                <a16:creationId xmlns:a16="http://schemas.microsoft.com/office/drawing/2014/main" id="{010EA1C4-BD4E-3245-3A22-5BC7B3A40311}"/>
              </a:ext>
            </a:extLst>
          </p:cNvPr>
          <p:cNvSpPr/>
          <p:nvPr userDrawn="1"/>
        </p:nvSpPr>
        <p:spPr>
          <a:xfrm>
            <a:off x="4022256" y="4211979"/>
            <a:ext cx="1872000" cy="2177151"/>
          </a:xfrm>
          <a:prstGeom prst="rect">
            <a:avLst/>
          </a:prstGeom>
          <a:solidFill>
            <a:schemeClr val="accent6">
              <a:lumMod val="20000"/>
              <a:lumOff val="80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a:ln>
                <a:solidFill>
                  <a:schemeClr val="bg1"/>
                </a:solidFill>
              </a:ln>
              <a:solidFill>
                <a:schemeClr val="tx1"/>
              </a:solidFill>
            </a:endParaRPr>
          </a:p>
          <a:p>
            <a:endParaRPr lang="fr-FR" b="1">
              <a:ln>
                <a:solidFill>
                  <a:schemeClr val="bg1"/>
                </a:solidFill>
              </a:ln>
              <a:solidFill>
                <a:schemeClr val="tx1"/>
              </a:solidFill>
            </a:endParaRPr>
          </a:p>
          <a:p>
            <a:endParaRPr lang="fr-FR" b="1">
              <a:ln>
                <a:solidFill>
                  <a:schemeClr val="bg1"/>
                </a:solidFill>
              </a:ln>
              <a:solidFill>
                <a:schemeClr val="tx1"/>
              </a:solidFill>
            </a:endParaRPr>
          </a:p>
          <a:p>
            <a:endParaRPr lang="fr-FR" b="1" dirty="0">
              <a:ln>
                <a:solidFill>
                  <a:schemeClr val="bg1"/>
                </a:solidFill>
              </a:ln>
              <a:solidFill>
                <a:schemeClr val="tx1"/>
              </a:solidFill>
            </a:endParaRPr>
          </a:p>
        </p:txBody>
      </p:sp>
      <p:sp>
        <p:nvSpPr>
          <p:cNvPr id="22" name="Espace réservé du texte 21">
            <a:extLst>
              <a:ext uri="{FF2B5EF4-FFF2-40B4-BE49-F238E27FC236}">
                <a16:creationId xmlns:a16="http://schemas.microsoft.com/office/drawing/2014/main" id="{1E495623-C4A1-3C7B-FC69-B323BECF443F}"/>
              </a:ext>
            </a:extLst>
          </p:cNvPr>
          <p:cNvSpPr>
            <a:spLocks noGrp="1"/>
          </p:cNvSpPr>
          <p:nvPr>
            <p:ph type="body" sz="quarter" idx="27" hasCustomPrompt="1"/>
          </p:nvPr>
        </p:nvSpPr>
        <p:spPr>
          <a:xfrm>
            <a:off x="4014636" y="4218629"/>
            <a:ext cx="1872000" cy="2188819"/>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23" name="Espace réservé du texte 21">
            <a:extLst>
              <a:ext uri="{FF2B5EF4-FFF2-40B4-BE49-F238E27FC236}">
                <a16:creationId xmlns:a16="http://schemas.microsoft.com/office/drawing/2014/main" id="{D9240312-00F3-7797-8FEC-3911BEAC4432}"/>
              </a:ext>
            </a:extLst>
          </p:cNvPr>
          <p:cNvSpPr>
            <a:spLocks noGrp="1"/>
          </p:cNvSpPr>
          <p:nvPr>
            <p:ph type="body" sz="quarter" idx="28" hasCustomPrompt="1"/>
          </p:nvPr>
        </p:nvSpPr>
        <p:spPr>
          <a:xfrm>
            <a:off x="8008715" y="1816604"/>
            <a:ext cx="1872000" cy="2188819"/>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24" name="Espace réservé du texte 21">
            <a:extLst>
              <a:ext uri="{FF2B5EF4-FFF2-40B4-BE49-F238E27FC236}">
                <a16:creationId xmlns:a16="http://schemas.microsoft.com/office/drawing/2014/main" id="{4703B6CA-8F18-B12C-93E1-9135FD3398FB}"/>
              </a:ext>
            </a:extLst>
          </p:cNvPr>
          <p:cNvSpPr>
            <a:spLocks noGrp="1"/>
          </p:cNvSpPr>
          <p:nvPr>
            <p:ph type="body" sz="quarter" idx="29" hasCustomPrompt="1"/>
          </p:nvPr>
        </p:nvSpPr>
        <p:spPr>
          <a:xfrm>
            <a:off x="6029100" y="1828273"/>
            <a:ext cx="1838952" cy="2177150"/>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26" name="Rectangle 25">
            <a:extLst>
              <a:ext uri="{FF2B5EF4-FFF2-40B4-BE49-F238E27FC236}">
                <a16:creationId xmlns:a16="http://schemas.microsoft.com/office/drawing/2014/main" id="{2843BC07-C9D0-EA79-ADA5-6B2AA4658151}"/>
              </a:ext>
            </a:extLst>
          </p:cNvPr>
          <p:cNvSpPr/>
          <p:nvPr userDrawn="1"/>
        </p:nvSpPr>
        <p:spPr>
          <a:xfrm>
            <a:off x="6032614" y="1823987"/>
            <a:ext cx="1842699" cy="2188820"/>
          </a:xfrm>
          <a:prstGeom prst="rect">
            <a:avLst/>
          </a:prstGeom>
          <a:solidFill>
            <a:srgbClr val="98D1C8">
              <a:alpha val="35000"/>
            </a:srgb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p:txBody>
      </p:sp>
      <p:sp>
        <p:nvSpPr>
          <p:cNvPr id="29" name="Rectangle 28">
            <a:extLst>
              <a:ext uri="{FF2B5EF4-FFF2-40B4-BE49-F238E27FC236}">
                <a16:creationId xmlns:a16="http://schemas.microsoft.com/office/drawing/2014/main" id="{9AF46281-3AE9-B004-BD1C-238F6AE6A261}"/>
              </a:ext>
            </a:extLst>
          </p:cNvPr>
          <p:cNvSpPr/>
          <p:nvPr userDrawn="1"/>
        </p:nvSpPr>
        <p:spPr>
          <a:xfrm>
            <a:off x="8024900" y="4205359"/>
            <a:ext cx="1828687" cy="2177151"/>
          </a:xfrm>
          <a:prstGeom prst="rect">
            <a:avLst/>
          </a:prstGeom>
          <a:solidFill>
            <a:schemeClr val="accent6">
              <a:lumMod val="20000"/>
              <a:lumOff val="80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a:ln>
                <a:solidFill>
                  <a:schemeClr val="bg1"/>
                </a:solidFill>
              </a:ln>
              <a:solidFill>
                <a:schemeClr val="tx1"/>
              </a:solidFill>
            </a:endParaRPr>
          </a:p>
          <a:p>
            <a:endParaRPr lang="fr-FR" b="1">
              <a:ln>
                <a:solidFill>
                  <a:schemeClr val="bg1"/>
                </a:solidFill>
              </a:ln>
              <a:solidFill>
                <a:schemeClr val="tx1"/>
              </a:solidFill>
            </a:endParaRPr>
          </a:p>
          <a:p>
            <a:endParaRPr lang="fr-FR" b="1">
              <a:ln>
                <a:solidFill>
                  <a:schemeClr val="bg1"/>
                </a:solidFill>
              </a:ln>
              <a:solidFill>
                <a:schemeClr val="tx1"/>
              </a:solidFill>
            </a:endParaRPr>
          </a:p>
          <a:p>
            <a:endParaRPr lang="fr-FR" b="1" dirty="0">
              <a:ln>
                <a:solidFill>
                  <a:schemeClr val="bg1"/>
                </a:solidFill>
              </a:ln>
              <a:solidFill>
                <a:schemeClr val="tx1"/>
              </a:solidFill>
            </a:endParaRPr>
          </a:p>
        </p:txBody>
      </p:sp>
      <p:sp>
        <p:nvSpPr>
          <p:cNvPr id="31" name="Rectangle 30">
            <a:extLst>
              <a:ext uri="{FF2B5EF4-FFF2-40B4-BE49-F238E27FC236}">
                <a16:creationId xmlns:a16="http://schemas.microsoft.com/office/drawing/2014/main" id="{1A3BBDED-C106-4577-5FA6-6B04DD5BC4BE}"/>
              </a:ext>
            </a:extLst>
          </p:cNvPr>
          <p:cNvSpPr/>
          <p:nvPr userDrawn="1"/>
        </p:nvSpPr>
        <p:spPr>
          <a:xfrm>
            <a:off x="6029100" y="4193692"/>
            <a:ext cx="1872000" cy="2188820"/>
          </a:xfrm>
          <a:prstGeom prst="rect">
            <a:avLst/>
          </a:prstGeom>
          <a:solidFill>
            <a:srgbClr val="98D1C8">
              <a:alpha val="35000"/>
            </a:srgb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endParaRPr lang="fr-FR" sz="2400"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a:p>
            <a:endParaRPr lang="fr-FR" b="1" dirty="0">
              <a:ln>
                <a:solidFill>
                  <a:schemeClr val="bg1"/>
                </a:solidFill>
              </a:ln>
              <a:solidFill>
                <a:schemeClr val="tx1"/>
              </a:solidFill>
            </a:endParaRPr>
          </a:p>
        </p:txBody>
      </p:sp>
      <p:sp>
        <p:nvSpPr>
          <p:cNvPr id="32" name="Espace réservé du texte 21">
            <a:extLst>
              <a:ext uri="{FF2B5EF4-FFF2-40B4-BE49-F238E27FC236}">
                <a16:creationId xmlns:a16="http://schemas.microsoft.com/office/drawing/2014/main" id="{69D4CD6A-F3F2-8E9C-0CB5-3FC39090BD80}"/>
              </a:ext>
            </a:extLst>
          </p:cNvPr>
          <p:cNvSpPr>
            <a:spLocks noGrp="1"/>
          </p:cNvSpPr>
          <p:nvPr>
            <p:ph type="body" sz="quarter" idx="30" hasCustomPrompt="1"/>
          </p:nvPr>
        </p:nvSpPr>
        <p:spPr>
          <a:xfrm>
            <a:off x="6039612" y="4211979"/>
            <a:ext cx="1844964" cy="2170531"/>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
        <p:nvSpPr>
          <p:cNvPr id="33" name="Espace réservé du texte 21">
            <a:extLst>
              <a:ext uri="{FF2B5EF4-FFF2-40B4-BE49-F238E27FC236}">
                <a16:creationId xmlns:a16="http://schemas.microsoft.com/office/drawing/2014/main" id="{E96F11E4-328D-2197-E54E-954408FC51CD}"/>
              </a:ext>
            </a:extLst>
          </p:cNvPr>
          <p:cNvSpPr>
            <a:spLocks noGrp="1"/>
          </p:cNvSpPr>
          <p:nvPr>
            <p:ph type="body" sz="quarter" idx="31" hasCustomPrompt="1"/>
          </p:nvPr>
        </p:nvSpPr>
        <p:spPr>
          <a:xfrm>
            <a:off x="8029272" y="4211979"/>
            <a:ext cx="1872000" cy="2177151"/>
          </a:xfrm>
          <a:prstGeom prst="rect">
            <a:avLst/>
          </a:prstGeom>
        </p:spPr>
        <p:txBody>
          <a:bodyPr anchor="t">
            <a:normAutofit/>
          </a:bodyPr>
          <a:lstStyle>
            <a:lvl1pPr marL="0" marR="0" indent="0" algn="ctr" defTabSz="457200" rtl="0" eaLnBrk="1" fontAlgn="auto" latinLnBrk="0" hangingPunct="1">
              <a:lnSpc>
                <a:spcPct val="100000"/>
              </a:lnSpc>
              <a:spcBef>
                <a:spcPts val="0"/>
              </a:spcBef>
              <a:spcAft>
                <a:spcPts val="0"/>
              </a:spcAft>
              <a:buClrTx/>
              <a:buSzTx/>
              <a:buFont typeface="Arial"/>
              <a:buNone/>
              <a:tabLst/>
              <a:defRPr sz="1400" cap="none" baseline="0">
                <a:latin typeface="Roboto" pitchFamily="2" charset="0"/>
                <a:ea typeface="Roboto" pitchFamily="2" charset="0"/>
              </a:defRPr>
            </a:lvl1pPr>
          </a:lstStyle>
          <a:p>
            <a:pPr lvl="0"/>
            <a:r>
              <a:rPr lang="fr-FR" dirty="0"/>
              <a:t>Programme de la journée</a:t>
            </a:r>
          </a:p>
        </p:txBody>
      </p:sp>
    </p:spTree>
    <p:extLst>
      <p:ext uri="{BB962C8B-B14F-4D97-AF65-F5344CB8AC3E}">
        <p14:creationId xmlns:p14="http://schemas.microsoft.com/office/powerpoint/2010/main" val="31339355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image" Target="../media/image4.png"/><Relationship Id="rId4" Type="http://schemas.openxmlformats.org/officeDocument/2006/relationships/slideLayout" Target="../slideLayouts/slideLayout4.xml"/><Relationship Id="rId9" Type="http://schemas.openxmlformats.org/officeDocument/2006/relationships/image" Target="../media/image3.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13" Type="http://schemas.openxmlformats.org/officeDocument/2006/relationships/slideLayout" Target="../slideLayouts/slideLayout18.xml"/><Relationship Id="rId18" Type="http://schemas.openxmlformats.org/officeDocument/2006/relationships/image" Target="../media/image1.png"/><Relationship Id="rId3" Type="http://schemas.openxmlformats.org/officeDocument/2006/relationships/slideLayout" Target="../slideLayouts/slideLayout8.xml"/><Relationship Id="rId21" Type="http://schemas.openxmlformats.org/officeDocument/2006/relationships/image" Target="../media/image4.png"/><Relationship Id="rId7" Type="http://schemas.openxmlformats.org/officeDocument/2006/relationships/slideLayout" Target="../slideLayouts/slideLayout12.xml"/><Relationship Id="rId12" Type="http://schemas.openxmlformats.org/officeDocument/2006/relationships/slideLayout" Target="../slideLayouts/slideLayout17.xml"/><Relationship Id="rId17" Type="http://schemas.openxmlformats.org/officeDocument/2006/relationships/theme" Target="../theme/theme2.xml"/><Relationship Id="rId2" Type="http://schemas.openxmlformats.org/officeDocument/2006/relationships/slideLayout" Target="../slideLayouts/slideLayout7.xml"/><Relationship Id="rId16" Type="http://schemas.openxmlformats.org/officeDocument/2006/relationships/slideLayout" Target="../slideLayouts/slideLayout21.xml"/><Relationship Id="rId20" Type="http://schemas.openxmlformats.org/officeDocument/2006/relationships/image" Target="../media/image3.png"/><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5" Type="http://schemas.openxmlformats.org/officeDocument/2006/relationships/slideLayout" Target="../slideLayouts/slideLayout20.xml"/><Relationship Id="rId10" Type="http://schemas.openxmlformats.org/officeDocument/2006/relationships/slideLayout" Target="../slideLayouts/slideLayout15.xml"/><Relationship Id="rId19" Type="http://schemas.openxmlformats.org/officeDocument/2006/relationships/image" Target="../media/image2.png"/><Relationship Id="rId4" Type="http://schemas.openxmlformats.org/officeDocument/2006/relationships/slideLayout" Target="../slideLayouts/slideLayout9.xml"/><Relationship Id="rId9" Type="http://schemas.openxmlformats.org/officeDocument/2006/relationships/slideLayout" Target="../slideLayouts/slideLayout14.xml"/><Relationship Id="rId14"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24.xml"/><Relationship Id="rId7" Type="http://schemas.openxmlformats.org/officeDocument/2006/relationships/theme" Target="../theme/theme3.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image" Target="../media/image4.png"/><Relationship Id="rId5" Type="http://schemas.openxmlformats.org/officeDocument/2006/relationships/slideLayout" Target="../slideLayouts/slideLayout26.xml"/><Relationship Id="rId10" Type="http://schemas.openxmlformats.org/officeDocument/2006/relationships/image" Target="../media/image3.png"/><Relationship Id="rId4" Type="http://schemas.openxmlformats.org/officeDocument/2006/relationships/slideLayout" Target="../slideLayouts/slideLayout25.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10" name="Groupe 9">
            <a:extLst>
              <a:ext uri="{FF2B5EF4-FFF2-40B4-BE49-F238E27FC236}">
                <a16:creationId xmlns:a16="http://schemas.microsoft.com/office/drawing/2014/main" id="{CD428A56-59F7-EB40-EFA8-DE75CBD8542B}"/>
              </a:ext>
            </a:extLst>
          </p:cNvPr>
          <p:cNvGrpSpPr/>
          <p:nvPr userDrawn="1"/>
        </p:nvGrpSpPr>
        <p:grpSpPr>
          <a:xfrm>
            <a:off x="0" y="6300131"/>
            <a:ext cx="9906000" cy="557869"/>
            <a:chOff x="0" y="6300131"/>
            <a:chExt cx="9906000" cy="557869"/>
          </a:xfrm>
        </p:grpSpPr>
        <p:sp>
          <p:nvSpPr>
            <p:cNvPr id="9" name="Espace réservé du texte 21"/>
            <p:cNvSpPr txBox="1">
              <a:spLocks/>
            </p:cNvSpPr>
            <p:nvPr userDrawn="1"/>
          </p:nvSpPr>
          <p:spPr>
            <a:xfrm>
              <a:off x="0" y="6329031"/>
              <a:ext cx="9906000" cy="528969"/>
            </a:xfrm>
            <a:prstGeom prst="rect">
              <a:avLst/>
            </a:prstGeom>
          </p:spPr>
          <p:txBody>
            <a:bodyPr>
              <a:normAutofit/>
            </a:bodyPr>
            <a:lstStyle>
              <a:lvl1pPr marL="0" indent="0" algn="l" defTabSz="457200" rtl="0" eaLnBrk="1" latinLnBrk="0" hangingPunct="1">
                <a:spcBef>
                  <a:spcPct val="20000"/>
                </a:spcBef>
                <a:buFont typeface="Arial"/>
                <a:buNone/>
                <a:defRPr sz="1200" kern="1200" baseline="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fr-FR" dirty="0"/>
            </a:p>
          </p:txBody>
        </p:sp>
        <p:pic>
          <p:nvPicPr>
            <p:cNvPr id="4" name="Image 3">
              <a:extLst>
                <a:ext uri="{FF2B5EF4-FFF2-40B4-BE49-F238E27FC236}">
                  <a16:creationId xmlns:a16="http://schemas.microsoft.com/office/drawing/2014/main" id="{89EAF7CB-8330-261F-61B9-7F45795E88CB}"/>
                </a:ext>
              </a:extLst>
            </p:cNvPr>
            <p:cNvPicPr>
              <a:picLocks noChangeAspect="1"/>
            </p:cNvPicPr>
            <p:nvPr userDrawn="1"/>
          </p:nvPicPr>
          <p:blipFill>
            <a:blip r:embed="rId7"/>
            <a:stretch>
              <a:fillRect/>
            </a:stretch>
          </p:blipFill>
          <p:spPr>
            <a:xfrm>
              <a:off x="9034943" y="6306238"/>
              <a:ext cx="697241" cy="551762"/>
            </a:xfrm>
            <a:prstGeom prst="rect">
              <a:avLst/>
            </a:prstGeom>
            <a:noFill/>
            <a:ln cap="flat">
              <a:noFill/>
            </a:ln>
            <a:effectLst>
              <a:outerShdw dist="22997" dir="5400000" algn="tl">
                <a:srgbClr val="000000">
                  <a:alpha val="35000"/>
                </a:srgbClr>
              </a:outerShdw>
            </a:effectLst>
          </p:spPr>
        </p:pic>
        <p:pic>
          <p:nvPicPr>
            <p:cNvPr id="6" name="Image 5" descr="Une image contenant texte, Police, logo, capture d’écran&#10;&#10;Description générée automatiquement">
              <a:extLst>
                <a:ext uri="{FF2B5EF4-FFF2-40B4-BE49-F238E27FC236}">
                  <a16:creationId xmlns:a16="http://schemas.microsoft.com/office/drawing/2014/main" id="{BC4072F6-C84E-897E-85B3-F466F70AC080}"/>
                </a:ext>
              </a:extLst>
            </p:cNvPr>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210671" y="6300131"/>
              <a:ext cx="481132" cy="499145"/>
            </a:xfrm>
            <a:prstGeom prst="rect">
              <a:avLst/>
            </a:prstGeom>
          </p:spPr>
        </p:pic>
        <p:pic>
          <p:nvPicPr>
            <p:cNvPr id="7" name="Image 6" descr="Une image contenant texte, Police, écriture manuscrite, Graphique&#10;&#10;Description générée automatiquement">
              <a:extLst>
                <a:ext uri="{FF2B5EF4-FFF2-40B4-BE49-F238E27FC236}">
                  <a16:creationId xmlns:a16="http://schemas.microsoft.com/office/drawing/2014/main" id="{FEA8BD64-81FA-299D-DF02-8C6352A951E8}"/>
                </a:ext>
              </a:extLst>
            </p:cNvPr>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6239220" y="6302968"/>
              <a:ext cx="565709" cy="492115"/>
            </a:xfrm>
            <a:prstGeom prst="rect">
              <a:avLst/>
            </a:prstGeom>
          </p:spPr>
        </p:pic>
        <p:pic>
          <p:nvPicPr>
            <p:cNvPr id="8" name="Image 7" descr="Une image contenant Graphique, Police, graphisme, logo&#10;&#10;Description générée automatiquement">
              <a:extLst>
                <a:ext uri="{FF2B5EF4-FFF2-40B4-BE49-F238E27FC236}">
                  <a16:creationId xmlns:a16="http://schemas.microsoft.com/office/drawing/2014/main" id="{D855894A-4AE4-F6AB-815E-98CC49F8B48D}"/>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2912095" y="6459375"/>
              <a:ext cx="847207" cy="293763"/>
            </a:xfrm>
            <a:prstGeom prst="rect">
              <a:avLst/>
            </a:prstGeom>
          </p:spPr>
        </p:pic>
      </p:grpSp>
    </p:spTree>
    <p:extLst>
      <p:ext uri="{BB962C8B-B14F-4D97-AF65-F5344CB8AC3E}">
        <p14:creationId xmlns:p14="http://schemas.microsoft.com/office/powerpoint/2010/main" val="4092944199"/>
      </p:ext>
    </p:extLst>
  </p:cSld>
  <p:clrMap bg1="lt1" tx1="dk1" bg2="lt2" tx2="dk2" accent1="accent1" accent2="accent2" accent3="accent3" accent4="accent4" accent5="accent5" accent6="accent6" hlink="hlink" folHlink="folHlink"/>
  <p:sldLayoutIdLst>
    <p:sldLayoutId id="2147483734" r:id="rId1"/>
    <p:sldLayoutId id="2147483735" r:id="rId2"/>
    <p:sldLayoutId id="2147483736" r:id="rId3"/>
    <p:sldLayoutId id="2147483748" r:id="rId4"/>
    <p:sldLayoutId id="2147483749" r:id="rId5"/>
  </p:sldLayoutIdLst>
  <p:txStyles>
    <p:titleStyle>
      <a:lvl1pPr algn="l" defTabSz="457200" rtl="0" eaLnBrk="1" latinLnBrk="0" hangingPunct="1">
        <a:spcBef>
          <a:spcPct val="0"/>
        </a:spcBef>
        <a:buNone/>
        <a:defRPr sz="3600" kern="1200" cap="all" spc="100" baseline="0">
          <a:solidFill>
            <a:schemeClr val="bg1"/>
          </a:solidFill>
          <a:latin typeface="The Bold Font" pitchFamily="2" charset="0"/>
          <a:ea typeface="The Bold Font" pitchFamily="2" charset="0"/>
          <a:cs typeface="The Bold Font" pitchFamily="2" charset="0"/>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Espace réservé du texte 21"/>
          <p:cNvSpPr txBox="1">
            <a:spLocks/>
          </p:cNvSpPr>
          <p:nvPr userDrawn="1"/>
        </p:nvSpPr>
        <p:spPr>
          <a:xfrm>
            <a:off x="0" y="6329031"/>
            <a:ext cx="9906000" cy="528969"/>
          </a:xfrm>
          <a:prstGeom prst="rect">
            <a:avLst/>
          </a:prstGeom>
        </p:spPr>
        <p:txBody>
          <a:bodyPr>
            <a:normAutofit/>
          </a:bodyPr>
          <a:lstStyle>
            <a:lvl1pPr marL="0" indent="0" algn="l" defTabSz="457200" rtl="0" eaLnBrk="1" latinLnBrk="0" hangingPunct="1">
              <a:spcBef>
                <a:spcPct val="20000"/>
              </a:spcBef>
              <a:buFont typeface="Arial"/>
              <a:buNone/>
              <a:defRPr sz="1200" kern="1200" baseline="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fr-FR" dirty="0"/>
          </a:p>
        </p:txBody>
      </p:sp>
      <p:grpSp>
        <p:nvGrpSpPr>
          <p:cNvPr id="2" name="Groupe 1">
            <a:extLst>
              <a:ext uri="{FF2B5EF4-FFF2-40B4-BE49-F238E27FC236}">
                <a16:creationId xmlns:a16="http://schemas.microsoft.com/office/drawing/2014/main" id="{A42A822D-CE9B-98FA-8817-9B537F84E743}"/>
              </a:ext>
            </a:extLst>
          </p:cNvPr>
          <p:cNvGrpSpPr/>
          <p:nvPr userDrawn="1"/>
        </p:nvGrpSpPr>
        <p:grpSpPr>
          <a:xfrm>
            <a:off x="0" y="6300131"/>
            <a:ext cx="9906000" cy="557869"/>
            <a:chOff x="0" y="6300131"/>
            <a:chExt cx="9906000" cy="557869"/>
          </a:xfrm>
        </p:grpSpPr>
        <p:sp>
          <p:nvSpPr>
            <p:cNvPr id="3" name="Espace réservé du texte 21">
              <a:extLst>
                <a:ext uri="{FF2B5EF4-FFF2-40B4-BE49-F238E27FC236}">
                  <a16:creationId xmlns:a16="http://schemas.microsoft.com/office/drawing/2014/main" id="{C21CCBB4-2D8D-BB7F-72AC-44B8D5D3D152}"/>
                </a:ext>
              </a:extLst>
            </p:cNvPr>
            <p:cNvSpPr txBox="1">
              <a:spLocks/>
            </p:cNvSpPr>
            <p:nvPr userDrawn="1"/>
          </p:nvSpPr>
          <p:spPr>
            <a:xfrm>
              <a:off x="0" y="6329031"/>
              <a:ext cx="9906000" cy="528969"/>
            </a:xfrm>
            <a:prstGeom prst="rect">
              <a:avLst/>
            </a:prstGeom>
          </p:spPr>
          <p:txBody>
            <a:bodyPr>
              <a:normAutofit/>
            </a:bodyPr>
            <a:lstStyle>
              <a:lvl1pPr marL="0" indent="0" algn="l" defTabSz="457200" rtl="0" eaLnBrk="1" latinLnBrk="0" hangingPunct="1">
                <a:spcBef>
                  <a:spcPct val="20000"/>
                </a:spcBef>
                <a:buFont typeface="Arial"/>
                <a:buNone/>
                <a:defRPr sz="1200" kern="1200" baseline="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fr-FR" dirty="0"/>
            </a:p>
          </p:txBody>
        </p:sp>
        <p:pic>
          <p:nvPicPr>
            <p:cNvPr id="4" name="Image 3">
              <a:extLst>
                <a:ext uri="{FF2B5EF4-FFF2-40B4-BE49-F238E27FC236}">
                  <a16:creationId xmlns:a16="http://schemas.microsoft.com/office/drawing/2014/main" id="{140FEC08-DD19-E47F-91D6-0355618DF5F7}"/>
                </a:ext>
              </a:extLst>
            </p:cNvPr>
            <p:cNvPicPr>
              <a:picLocks noChangeAspect="1"/>
            </p:cNvPicPr>
            <p:nvPr userDrawn="1"/>
          </p:nvPicPr>
          <p:blipFill>
            <a:blip r:embed="rId18"/>
            <a:stretch>
              <a:fillRect/>
            </a:stretch>
          </p:blipFill>
          <p:spPr>
            <a:xfrm>
              <a:off x="9034943" y="6306238"/>
              <a:ext cx="697241" cy="551762"/>
            </a:xfrm>
            <a:prstGeom prst="rect">
              <a:avLst/>
            </a:prstGeom>
            <a:noFill/>
            <a:ln cap="flat">
              <a:noFill/>
            </a:ln>
            <a:effectLst>
              <a:outerShdw dist="22997" dir="5400000" algn="tl">
                <a:srgbClr val="000000">
                  <a:alpha val="35000"/>
                </a:srgbClr>
              </a:outerShdw>
            </a:effectLst>
          </p:spPr>
        </p:pic>
        <p:pic>
          <p:nvPicPr>
            <p:cNvPr id="5" name="Image 4" descr="Une image contenant texte, Police, logo, capture d’écran&#10;&#10;Description générée automatiquement">
              <a:extLst>
                <a:ext uri="{FF2B5EF4-FFF2-40B4-BE49-F238E27FC236}">
                  <a16:creationId xmlns:a16="http://schemas.microsoft.com/office/drawing/2014/main" id="{887660FC-4EBB-E108-89EE-4312235D92B6}"/>
                </a:ext>
              </a:extLst>
            </p:cNvPr>
            <p:cNvPicPr>
              <a:picLocks noChangeAspect="1"/>
            </p:cNvPicPr>
            <p:nvPr userDrawn="1"/>
          </p:nvPicPr>
          <p:blipFill>
            <a:blip r:embed="rId19">
              <a:extLst>
                <a:ext uri="{28A0092B-C50C-407E-A947-70E740481C1C}">
                  <a14:useLocalDpi xmlns:a14="http://schemas.microsoft.com/office/drawing/2010/main" val="0"/>
                </a:ext>
              </a:extLst>
            </a:blip>
            <a:stretch>
              <a:fillRect/>
            </a:stretch>
          </p:blipFill>
          <p:spPr>
            <a:xfrm>
              <a:off x="210671" y="6300131"/>
              <a:ext cx="481132" cy="499145"/>
            </a:xfrm>
            <a:prstGeom prst="rect">
              <a:avLst/>
            </a:prstGeom>
          </p:spPr>
        </p:pic>
        <p:pic>
          <p:nvPicPr>
            <p:cNvPr id="6" name="Image 5" descr="Une image contenant texte, Police, écriture manuscrite, Graphique&#10;&#10;Description générée automatiquement">
              <a:extLst>
                <a:ext uri="{FF2B5EF4-FFF2-40B4-BE49-F238E27FC236}">
                  <a16:creationId xmlns:a16="http://schemas.microsoft.com/office/drawing/2014/main" id="{FC703A79-0F99-C970-FEF8-34C78016B821}"/>
                </a:ext>
              </a:extLst>
            </p:cNvPr>
            <p:cNvPicPr>
              <a:picLocks noChangeAspect="1"/>
            </p:cNvPicPr>
            <p:nvPr userDrawn="1"/>
          </p:nvPicPr>
          <p:blipFill>
            <a:blip r:embed="rId20">
              <a:extLst>
                <a:ext uri="{28A0092B-C50C-407E-A947-70E740481C1C}">
                  <a14:useLocalDpi xmlns:a14="http://schemas.microsoft.com/office/drawing/2010/main" val="0"/>
                </a:ext>
              </a:extLst>
            </a:blip>
            <a:stretch>
              <a:fillRect/>
            </a:stretch>
          </p:blipFill>
          <p:spPr>
            <a:xfrm>
              <a:off x="6239220" y="6302968"/>
              <a:ext cx="565709" cy="492115"/>
            </a:xfrm>
            <a:prstGeom prst="rect">
              <a:avLst/>
            </a:prstGeom>
          </p:spPr>
        </p:pic>
        <p:pic>
          <p:nvPicPr>
            <p:cNvPr id="7" name="Image 6" descr="Une image contenant Graphique, Police, graphisme, logo&#10;&#10;Description générée automatiquement">
              <a:extLst>
                <a:ext uri="{FF2B5EF4-FFF2-40B4-BE49-F238E27FC236}">
                  <a16:creationId xmlns:a16="http://schemas.microsoft.com/office/drawing/2014/main" id="{A2B0D504-24E8-2E2A-09B6-20CED0C049A5}"/>
                </a:ext>
              </a:extLst>
            </p:cNvPr>
            <p:cNvPicPr>
              <a:picLocks noChangeAspect="1"/>
            </p:cNvPicPr>
            <p:nvPr userDrawn="1"/>
          </p:nvPicPr>
          <p:blipFill>
            <a:blip r:embed="rId21">
              <a:extLst>
                <a:ext uri="{28A0092B-C50C-407E-A947-70E740481C1C}">
                  <a14:useLocalDpi xmlns:a14="http://schemas.microsoft.com/office/drawing/2010/main" val="0"/>
                </a:ext>
              </a:extLst>
            </a:blip>
            <a:stretch>
              <a:fillRect/>
            </a:stretch>
          </p:blipFill>
          <p:spPr>
            <a:xfrm>
              <a:off x="2912095" y="6459375"/>
              <a:ext cx="847207" cy="293763"/>
            </a:xfrm>
            <a:prstGeom prst="rect">
              <a:avLst/>
            </a:prstGeom>
          </p:spPr>
        </p:pic>
      </p:grpSp>
    </p:spTree>
    <p:extLst>
      <p:ext uri="{BB962C8B-B14F-4D97-AF65-F5344CB8AC3E}">
        <p14:creationId xmlns:p14="http://schemas.microsoft.com/office/powerpoint/2010/main" val="1166019036"/>
      </p:ext>
    </p:extLst>
  </p:cSld>
  <p:clrMap bg1="lt1" tx1="dk1" bg2="lt2" tx2="dk2" accent1="accent1" accent2="accent2" accent3="accent3" accent4="accent4" accent5="accent5" accent6="accent6" hlink="hlink" folHlink="folHlink"/>
  <p:sldLayoutIdLst>
    <p:sldLayoutId id="2147483728" r:id="rId1"/>
    <p:sldLayoutId id="2147483800" r:id="rId2"/>
    <p:sldLayoutId id="2147483729" r:id="rId3"/>
    <p:sldLayoutId id="2147483801" r:id="rId4"/>
    <p:sldLayoutId id="2147483730" r:id="rId5"/>
    <p:sldLayoutId id="2147483802" r:id="rId6"/>
    <p:sldLayoutId id="2147483737" r:id="rId7"/>
    <p:sldLayoutId id="2147483803" r:id="rId8"/>
    <p:sldLayoutId id="2147483738" r:id="rId9"/>
    <p:sldLayoutId id="2147483804" r:id="rId10"/>
    <p:sldLayoutId id="2147483739" r:id="rId11"/>
    <p:sldLayoutId id="2147483805" r:id="rId12"/>
    <p:sldLayoutId id="2147483744" r:id="rId13"/>
    <p:sldLayoutId id="2147483806" r:id="rId14"/>
    <p:sldLayoutId id="2147483745" r:id="rId15"/>
    <p:sldLayoutId id="2147483807" r:id="rId16"/>
  </p:sldLayoutIdLst>
  <p:txStyles>
    <p:titleStyle>
      <a:lvl1pPr algn="l" defTabSz="457200" rtl="0" eaLnBrk="1" latinLnBrk="0" hangingPunct="1">
        <a:spcBef>
          <a:spcPct val="0"/>
        </a:spcBef>
        <a:buNone/>
        <a:defRPr sz="3600" kern="1200" cap="all" spc="100" baseline="0">
          <a:solidFill>
            <a:schemeClr val="bg1"/>
          </a:solidFill>
          <a:latin typeface="The Bold Font" pitchFamily="2" charset="0"/>
          <a:ea typeface="The Bold Font" pitchFamily="2" charset="0"/>
          <a:cs typeface="The Bold Font" pitchFamily="2" charset="0"/>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Espace réservé du texte 21"/>
          <p:cNvSpPr txBox="1">
            <a:spLocks/>
          </p:cNvSpPr>
          <p:nvPr userDrawn="1"/>
        </p:nvSpPr>
        <p:spPr>
          <a:xfrm>
            <a:off x="0" y="6329031"/>
            <a:ext cx="9906000" cy="528969"/>
          </a:xfrm>
          <a:prstGeom prst="rect">
            <a:avLst/>
          </a:prstGeom>
        </p:spPr>
        <p:txBody>
          <a:bodyPr>
            <a:normAutofit/>
          </a:bodyPr>
          <a:lstStyle>
            <a:lvl1pPr marL="0" indent="0" algn="l" defTabSz="457200" rtl="0" eaLnBrk="1" latinLnBrk="0" hangingPunct="1">
              <a:spcBef>
                <a:spcPct val="20000"/>
              </a:spcBef>
              <a:buFont typeface="Arial"/>
              <a:buNone/>
              <a:defRPr sz="1200" kern="1200" baseline="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fr-FR" dirty="0"/>
          </a:p>
        </p:txBody>
      </p:sp>
      <p:grpSp>
        <p:nvGrpSpPr>
          <p:cNvPr id="2" name="Groupe 1">
            <a:extLst>
              <a:ext uri="{FF2B5EF4-FFF2-40B4-BE49-F238E27FC236}">
                <a16:creationId xmlns:a16="http://schemas.microsoft.com/office/drawing/2014/main" id="{9A37BD7D-F41A-057F-1FAC-8B836B47F952}"/>
              </a:ext>
            </a:extLst>
          </p:cNvPr>
          <p:cNvGrpSpPr/>
          <p:nvPr userDrawn="1"/>
        </p:nvGrpSpPr>
        <p:grpSpPr>
          <a:xfrm>
            <a:off x="0" y="6300131"/>
            <a:ext cx="9906000" cy="557869"/>
            <a:chOff x="0" y="6300131"/>
            <a:chExt cx="9906000" cy="557869"/>
          </a:xfrm>
        </p:grpSpPr>
        <p:sp>
          <p:nvSpPr>
            <p:cNvPr id="3" name="Espace réservé du texte 21">
              <a:extLst>
                <a:ext uri="{FF2B5EF4-FFF2-40B4-BE49-F238E27FC236}">
                  <a16:creationId xmlns:a16="http://schemas.microsoft.com/office/drawing/2014/main" id="{A97FC063-096A-6DB0-7049-FA3F59B9DDCA}"/>
                </a:ext>
              </a:extLst>
            </p:cNvPr>
            <p:cNvSpPr txBox="1">
              <a:spLocks/>
            </p:cNvSpPr>
            <p:nvPr userDrawn="1"/>
          </p:nvSpPr>
          <p:spPr>
            <a:xfrm>
              <a:off x="0" y="6329031"/>
              <a:ext cx="9906000" cy="528969"/>
            </a:xfrm>
            <a:prstGeom prst="rect">
              <a:avLst/>
            </a:prstGeom>
          </p:spPr>
          <p:txBody>
            <a:bodyPr>
              <a:normAutofit/>
            </a:bodyPr>
            <a:lstStyle>
              <a:lvl1pPr marL="0" indent="0" algn="l" defTabSz="457200" rtl="0" eaLnBrk="1" latinLnBrk="0" hangingPunct="1">
                <a:spcBef>
                  <a:spcPct val="20000"/>
                </a:spcBef>
                <a:buFont typeface="Arial"/>
                <a:buNone/>
                <a:defRPr sz="1200" kern="1200" baseline="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fr-FR" dirty="0"/>
            </a:p>
          </p:txBody>
        </p:sp>
        <p:pic>
          <p:nvPicPr>
            <p:cNvPr id="4" name="Image 3">
              <a:extLst>
                <a:ext uri="{FF2B5EF4-FFF2-40B4-BE49-F238E27FC236}">
                  <a16:creationId xmlns:a16="http://schemas.microsoft.com/office/drawing/2014/main" id="{3F18928E-8BF5-0CA1-E9BA-A8411693F9B7}"/>
                </a:ext>
              </a:extLst>
            </p:cNvPr>
            <p:cNvPicPr>
              <a:picLocks noChangeAspect="1"/>
            </p:cNvPicPr>
            <p:nvPr userDrawn="1"/>
          </p:nvPicPr>
          <p:blipFill>
            <a:blip r:embed="rId8"/>
            <a:stretch>
              <a:fillRect/>
            </a:stretch>
          </p:blipFill>
          <p:spPr>
            <a:xfrm>
              <a:off x="9034943" y="6306238"/>
              <a:ext cx="697241" cy="551762"/>
            </a:xfrm>
            <a:prstGeom prst="rect">
              <a:avLst/>
            </a:prstGeom>
            <a:noFill/>
            <a:ln cap="flat">
              <a:noFill/>
            </a:ln>
            <a:effectLst>
              <a:outerShdw dist="22997" dir="5400000" algn="tl">
                <a:srgbClr val="000000">
                  <a:alpha val="35000"/>
                </a:srgbClr>
              </a:outerShdw>
            </a:effectLst>
          </p:spPr>
        </p:pic>
        <p:pic>
          <p:nvPicPr>
            <p:cNvPr id="5" name="Image 4" descr="Une image contenant texte, Police, logo, capture d’écran&#10;&#10;Description générée automatiquement">
              <a:extLst>
                <a:ext uri="{FF2B5EF4-FFF2-40B4-BE49-F238E27FC236}">
                  <a16:creationId xmlns:a16="http://schemas.microsoft.com/office/drawing/2014/main" id="{8E24D17D-3D3B-1503-1DBD-9C68A23DD7CD}"/>
                </a:ext>
              </a:extLst>
            </p:cNvPr>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210671" y="6300131"/>
              <a:ext cx="481132" cy="499145"/>
            </a:xfrm>
            <a:prstGeom prst="rect">
              <a:avLst/>
            </a:prstGeom>
          </p:spPr>
        </p:pic>
        <p:pic>
          <p:nvPicPr>
            <p:cNvPr id="6" name="Image 5" descr="Une image contenant texte, Police, écriture manuscrite, Graphique&#10;&#10;Description générée automatiquement">
              <a:extLst>
                <a:ext uri="{FF2B5EF4-FFF2-40B4-BE49-F238E27FC236}">
                  <a16:creationId xmlns:a16="http://schemas.microsoft.com/office/drawing/2014/main" id="{A0807E79-7FAF-FB0F-25AF-BB2AB1C75AF6}"/>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6239220" y="6302968"/>
              <a:ext cx="565709" cy="492115"/>
            </a:xfrm>
            <a:prstGeom prst="rect">
              <a:avLst/>
            </a:prstGeom>
          </p:spPr>
        </p:pic>
        <p:pic>
          <p:nvPicPr>
            <p:cNvPr id="7" name="Image 6" descr="Une image contenant Graphique, Police, graphisme, logo&#10;&#10;Description générée automatiquement">
              <a:extLst>
                <a:ext uri="{FF2B5EF4-FFF2-40B4-BE49-F238E27FC236}">
                  <a16:creationId xmlns:a16="http://schemas.microsoft.com/office/drawing/2014/main" id="{2D6A0A02-58E2-3A1D-E2F9-59BC832CD97C}"/>
                </a:ext>
              </a:extLst>
            </p:cNvPr>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2912095" y="6459375"/>
              <a:ext cx="847207" cy="293763"/>
            </a:xfrm>
            <a:prstGeom prst="rect">
              <a:avLst/>
            </a:prstGeom>
          </p:spPr>
        </p:pic>
      </p:grpSp>
    </p:spTree>
    <p:extLst>
      <p:ext uri="{BB962C8B-B14F-4D97-AF65-F5344CB8AC3E}">
        <p14:creationId xmlns:p14="http://schemas.microsoft.com/office/powerpoint/2010/main" val="186037818"/>
      </p:ext>
    </p:extLst>
  </p:cSld>
  <p:clrMap bg1="lt1" tx1="dk1" bg2="lt2" tx2="dk2" accent1="accent1" accent2="accent2" accent3="accent3" accent4="accent4" accent5="accent5" accent6="accent6" hlink="hlink" folHlink="folHlink"/>
  <p:sldLayoutIdLst>
    <p:sldLayoutId id="2147483722" r:id="rId1"/>
    <p:sldLayoutId id="2147483723" r:id="rId2"/>
    <p:sldLayoutId id="2147483740" r:id="rId3"/>
    <p:sldLayoutId id="2147483741" r:id="rId4"/>
    <p:sldLayoutId id="2147483742" r:id="rId5"/>
    <p:sldLayoutId id="2147483743" r:id="rId6"/>
  </p:sldLayoutIdLst>
  <p:txStyles>
    <p:titleStyle>
      <a:lvl1pPr algn="l" defTabSz="457200" rtl="0" eaLnBrk="1" latinLnBrk="0" hangingPunct="1">
        <a:spcBef>
          <a:spcPct val="0"/>
        </a:spcBef>
        <a:buNone/>
        <a:defRPr sz="3600" kern="1200" cap="all" spc="100" baseline="0">
          <a:solidFill>
            <a:schemeClr val="bg1"/>
          </a:solidFill>
          <a:latin typeface="The Bold Font" pitchFamily="2" charset="0"/>
          <a:ea typeface="The Bold Font" pitchFamily="2" charset="0"/>
          <a:cs typeface="The Bold Font" pitchFamily="2" charset="0"/>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0.xml"/></Relationships>
</file>

<file path=ppt/slides/_rels/slide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7.xml"/></Relationships>
</file>

<file path=ppt/slides/_rels/slide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0.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0.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CE1F404-3D01-5369-B129-8B9F126EC251}"/>
              </a:ext>
            </a:extLst>
          </p:cNvPr>
          <p:cNvSpPr>
            <a:spLocks noGrp="1"/>
          </p:cNvSpPr>
          <p:nvPr>
            <p:ph type="title"/>
          </p:nvPr>
        </p:nvSpPr>
        <p:spPr/>
        <p:txBody>
          <a:bodyPr/>
          <a:lstStyle/>
          <a:p>
            <a:r>
              <a:rPr lang="fr-FR" dirty="0"/>
              <a:t>Juillet 2025</a:t>
            </a:r>
          </a:p>
        </p:txBody>
      </p:sp>
      <p:sp>
        <p:nvSpPr>
          <p:cNvPr id="3" name="Espace réservé du texte 2">
            <a:extLst>
              <a:ext uri="{FF2B5EF4-FFF2-40B4-BE49-F238E27FC236}">
                <a16:creationId xmlns:a16="http://schemas.microsoft.com/office/drawing/2014/main" id="{A1F50E47-AA41-2C3D-43A2-5D7D6D0D29C3}"/>
              </a:ext>
            </a:extLst>
          </p:cNvPr>
          <p:cNvSpPr>
            <a:spLocks noGrp="1"/>
          </p:cNvSpPr>
          <p:nvPr>
            <p:ph type="body" sz="quarter" idx="10"/>
          </p:nvPr>
        </p:nvSpPr>
        <p:spPr/>
        <p:txBody>
          <a:bodyPr>
            <a:normAutofit lnSpcReduction="10000"/>
          </a:bodyPr>
          <a:lstStyle/>
          <a:p>
            <a:r>
              <a:rPr lang="fr-FR" dirty="0"/>
              <a:t>Accueil de loisirs Jean de la fontaine </a:t>
            </a:r>
          </a:p>
        </p:txBody>
      </p:sp>
      <p:sp>
        <p:nvSpPr>
          <p:cNvPr id="4" name="Espace réservé du texte 3">
            <a:extLst>
              <a:ext uri="{FF2B5EF4-FFF2-40B4-BE49-F238E27FC236}">
                <a16:creationId xmlns:a16="http://schemas.microsoft.com/office/drawing/2014/main" id="{1AB5A985-BB59-4AEF-EF6D-972BBD6BD442}"/>
              </a:ext>
            </a:extLst>
          </p:cNvPr>
          <p:cNvSpPr>
            <a:spLocks noGrp="1"/>
          </p:cNvSpPr>
          <p:nvPr>
            <p:ph type="body" sz="quarter" idx="14"/>
          </p:nvPr>
        </p:nvSpPr>
        <p:spPr/>
        <p:txBody>
          <a:bodyPr>
            <a:normAutofit fontScale="55000" lnSpcReduction="20000"/>
          </a:bodyPr>
          <a:lstStyle/>
          <a:p>
            <a:pPr marL="0" marR="0" lvl="0" indent="0" algn="ctr" defTabSz="457200" rtl="0" eaLnBrk="1" fontAlgn="auto" latinLnBrk="0" hangingPunct="1">
              <a:lnSpc>
                <a:spcPct val="100000"/>
              </a:lnSpc>
              <a:spcBef>
                <a:spcPts val="0"/>
              </a:spcBef>
              <a:spcAft>
                <a:spcPts val="0"/>
              </a:spcAft>
              <a:buClrTx/>
              <a:buSzTx/>
              <a:buFont typeface="Arial"/>
              <a:buNone/>
              <a:tabLst/>
              <a:defRPr/>
            </a:pPr>
            <a:endParaRPr kumimoji="0" lang="fr-FR" sz="1400" b="1" i="1"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2100" b="1" u="none" strike="noStrike" kern="1200" cap="none" spc="0" normalizeH="0" baseline="0" noProof="0" dirty="0">
                <a:ln>
                  <a:noFill/>
                </a:ln>
                <a:solidFill>
                  <a:srgbClr val="000000"/>
                </a:solidFill>
                <a:effectLst/>
                <a:uLnTx/>
                <a:uFillTx/>
                <a:latin typeface="Roboto" pitchFamily="2" charset="0"/>
                <a:ea typeface="Roboto" pitchFamily="2" charset="0"/>
                <a:cs typeface="+mn-cs"/>
              </a:rPr>
              <a:t>Activités </a:t>
            </a:r>
            <a:r>
              <a:rPr kumimoji="0" lang="fr-FR" sz="2400" b="1" u="none" strike="noStrike" kern="1200" cap="none" spc="0" normalizeH="0" baseline="0" noProof="0" dirty="0">
                <a:ln>
                  <a:noFill/>
                </a:ln>
                <a:solidFill>
                  <a:srgbClr val="000000"/>
                </a:solidFill>
                <a:effectLst/>
                <a:uLnTx/>
                <a:uFillTx/>
                <a:latin typeface="Roboto" pitchFamily="2" charset="0"/>
                <a:ea typeface="Roboto" pitchFamily="2" charset="0"/>
                <a:cs typeface="+mn-cs"/>
              </a:rPr>
              <a:t>d’expression</a:t>
            </a:r>
            <a:endParaRPr kumimoji="0" lang="fr-FR" sz="2400" b="0"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24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 Initiation théâtrale </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24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Quiz musical sur les  films d’animations</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24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Contes et petites histoires </a:t>
            </a:r>
            <a:r>
              <a:rPr lang="fr-FR" sz="2400" dirty="0">
                <a:solidFill>
                  <a:srgbClr val="000000"/>
                </a:solidFill>
              </a:rPr>
              <a:t>de cinéma</a:t>
            </a:r>
            <a:endParaRPr kumimoji="0" lang="fr-FR" sz="2400" b="0"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endParaRPr kumimoji="0" lang="fr-FR" sz="2400" b="0"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2400" b="1" u="none" strike="noStrike" kern="1200" cap="none" spc="0" normalizeH="0" baseline="0" noProof="0" dirty="0">
                <a:ln>
                  <a:noFill/>
                </a:ln>
                <a:solidFill>
                  <a:srgbClr val="000000"/>
                </a:solidFill>
                <a:effectLst/>
                <a:uLnTx/>
                <a:uFillTx/>
                <a:latin typeface="Roboto" pitchFamily="2" charset="0"/>
                <a:ea typeface="Roboto" pitchFamily="2" charset="0"/>
                <a:cs typeface="+mn-cs"/>
              </a:rPr>
              <a:t>Ateliers  créatifs</a:t>
            </a:r>
            <a:r>
              <a:rPr kumimoji="0" lang="fr-FR" sz="24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 </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24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Réalisation de masques « Cars »</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24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Création de billets</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24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 de cinéma</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24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Réalisation de silhouette XXL</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24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Décor sur le thème « Pellicules photo »</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lang="fr-FR" sz="2400" dirty="0">
                <a:solidFill>
                  <a:srgbClr val="000000"/>
                </a:solidFill>
              </a:rPr>
              <a:t>Fresque sur le thème </a:t>
            </a:r>
            <a:endParaRPr kumimoji="0" lang="fr-FR" sz="2400" b="0"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endParaRPr kumimoji="0" lang="fr-FR" sz="2400" b="0"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pPr marL="0" marR="0" lvl="0" indent="0" algn="ctr" defTabSz="457200" rtl="0" eaLnBrk="1" fontAlgn="auto" latinLnBrk="0" hangingPunct="1">
              <a:lnSpc>
                <a:spcPct val="120000"/>
              </a:lnSpc>
              <a:spcBef>
                <a:spcPts val="0"/>
              </a:spcBef>
              <a:spcAft>
                <a:spcPts val="0"/>
              </a:spcAft>
              <a:buClrTx/>
              <a:buSzTx/>
              <a:buFont typeface="Arial"/>
              <a:buNone/>
              <a:tabLst/>
              <a:defRPr/>
            </a:pPr>
            <a:r>
              <a:rPr kumimoji="0" lang="fr-FR" sz="2400" b="1" u="none" strike="noStrike" kern="1200" cap="none" spc="0" normalizeH="0" baseline="0" noProof="0" dirty="0">
                <a:ln>
                  <a:noFill/>
                </a:ln>
                <a:solidFill>
                  <a:srgbClr val="000000"/>
                </a:solidFill>
                <a:effectLst/>
                <a:uLnTx/>
                <a:uFillTx/>
                <a:latin typeface="Roboto" pitchFamily="2" charset="0"/>
                <a:ea typeface="Roboto" pitchFamily="2" charset="0"/>
                <a:cs typeface="+mn-cs"/>
              </a:rPr>
              <a:t>Ateliers sportifs</a:t>
            </a:r>
            <a:endParaRPr kumimoji="0" lang="fr-FR" sz="2400" b="0"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24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Jeux collectifs</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24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a:t>
            </a:r>
            <a:r>
              <a:rPr kumimoji="0" lang="fr-FR" sz="2400" b="0" u="none" strike="noStrike" kern="1200" cap="none" spc="0" normalizeH="0" baseline="0" noProof="0" dirty="0">
                <a:ln>
                  <a:noFill/>
                </a:ln>
                <a:solidFill>
                  <a:srgbClr val="000000"/>
                </a:solidFill>
                <a:effectLst/>
                <a:uLnTx/>
                <a:uFillTx/>
              </a:rPr>
              <a:t>É</a:t>
            </a:r>
            <a:r>
              <a:rPr kumimoji="0" lang="fr-FR" sz="24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pervier, où sont les cerfs)</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24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Parcours vélo</a:t>
            </a:r>
          </a:p>
          <a:p>
            <a:endParaRPr lang="fr-FR" dirty="0"/>
          </a:p>
        </p:txBody>
      </p:sp>
      <p:sp>
        <p:nvSpPr>
          <p:cNvPr id="5" name="Espace réservé du texte 4">
            <a:extLst>
              <a:ext uri="{FF2B5EF4-FFF2-40B4-BE49-F238E27FC236}">
                <a16:creationId xmlns:a16="http://schemas.microsoft.com/office/drawing/2014/main" id="{4E9FD42C-0D4D-A0D0-5C9B-6CDCA00661C0}"/>
              </a:ext>
            </a:extLst>
          </p:cNvPr>
          <p:cNvSpPr>
            <a:spLocks noGrp="1"/>
          </p:cNvSpPr>
          <p:nvPr>
            <p:ph type="body" sz="quarter" idx="19"/>
          </p:nvPr>
        </p:nvSpPr>
        <p:spPr/>
        <p:txBody>
          <a:bodyPr/>
          <a:lstStyle/>
          <a:p>
            <a:r>
              <a:rPr lang="fr-FR" dirty="0"/>
              <a:t>Mardi 08/07</a:t>
            </a:r>
          </a:p>
        </p:txBody>
      </p:sp>
      <p:sp>
        <p:nvSpPr>
          <p:cNvPr id="6" name="Espace réservé du texte 5">
            <a:extLst>
              <a:ext uri="{FF2B5EF4-FFF2-40B4-BE49-F238E27FC236}">
                <a16:creationId xmlns:a16="http://schemas.microsoft.com/office/drawing/2014/main" id="{D632B680-A456-BA6C-B92B-9CEA1E881852}"/>
              </a:ext>
            </a:extLst>
          </p:cNvPr>
          <p:cNvSpPr>
            <a:spLocks noGrp="1"/>
          </p:cNvSpPr>
          <p:nvPr>
            <p:ph type="body" sz="quarter" idx="20"/>
          </p:nvPr>
        </p:nvSpPr>
        <p:spPr/>
        <p:txBody>
          <a:bodyPr/>
          <a:lstStyle/>
          <a:p>
            <a:r>
              <a:rPr lang="fr-FR" dirty="0"/>
              <a:t>Lundi 07/07</a:t>
            </a:r>
          </a:p>
        </p:txBody>
      </p:sp>
      <p:sp>
        <p:nvSpPr>
          <p:cNvPr id="7" name="Espace réservé du texte 6">
            <a:extLst>
              <a:ext uri="{FF2B5EF4-FFF2-40B4-BE49-F238E27FC236}">
                <a16:creationId xmlns:a16="http://schemas.microsoft.com/office/drawing/2014/main" id="{DD3C1F97-99A8-FDBE-7282-28E31544E473}"/>
              </a:ext>
            </a:extLst>
          </p:cNvPr>
          <p:cNvSpPr>
            <a:spLocks noGrp="1"/>
          </p:cNvSpPr>
          <p:nvPr>
            <p:ph type="body" sz="quarter" idx="21"/>
          </p:nvPr>
        </p:nvSpPr>
        <p:spPr/>
        <p:txBody>
          <a:bodyPr/>
          <a:lstStyle/>
          <a:p>
            <a:r>
              <a:rPr lang="fr-FR" dirty="0"/>
              <a:t>Mercredi 09/07</a:t>
            </a:r>
          </a:p>
        </p:txBody>
      </p:sp>
      <p:sp>
        <p:nvSpPr>
          <p:cNvPr id="8" name="Espace réservé du texte 7">
            <a:extLst>
              <a:ext uri="{FF2B5EF4-FFF2-40B4-BE49-F238E27FC236}">
                <a16:creationId xmlns:a16="http://schemas.microsoft.com/office/drawing/2014/main" id="{8B41C9AA-3359-0611-BD93-1426569C2231}"/>
              </a:ext>
            </a:extLst>
          </p:cNvPr>
          <p:cNvSpPr>
            <a:spLocks noGrp="1"/>
          </p:cNvSpPr>
          <p:nvPr>
            <p:ph type="body" sz="quarter" idx="22"/>
          </p:nvPr>
        </p:nvSpPr>
        <p:spPr/>
        <p:txBody>
          <a:bodyPr/>
          <a:lstStyle/>
          <a:p>
            <a:r>
              <a:rPr lang="fr-FR" dirty="0"/>
              <a:t>Jeudi 10/07</a:t>
            </a:r>
          </a:p>
        </p:txBody>
      </p:sp>
      <p:sp>
        <p:nvSpPr>
          <p:cNvPr id="9" name="Espace réservé du texte 8">
            <a:extLst>
              <a:ext uri="{FF2B5EF4-FFF2-40B4-BE49-F238E27FC236}">
                <a16:creationId xmlns:a16="http://schemas.microsoft.com/office/drawing/2014/main" id="{2BDD5A5E-2EA2-01CB-FE00-64C16074B1A7}"/>
              </a:ext>
            </a:extLst>
          </p:cNvPr>
          <p:cNvSpPr>
            <a:spLocks noGrp="1"/>
          </p:cNvSpPr>
          <p:nvPr>
            <p:ph type="body" sz="quarter" idx="23"/>
          </p:nvPr>
        </p:nvSpPr>
        <p:spPr/>
        <p:txBody>
          <a:bodyPr>
            <a:normAutofit fontScale="62500" lnSpcReduction="20000"/>
          </a:bodyPr>
          <a:lstStyle/>
          <a:p>
            <a:r>
              <a:rPr lang="fr-FR" b="1" dirty="0"/>
              <a:t>L’équipe vous souhaite</a:t>
            </a:r>
          </a:p>
          <a:p>
            <a:r>
              <a:rPr lang="fr-FR" b="1" dirty="0"/>
              <a:t> la bienvenue</a:t>
            </a:r>
          </a:p>
          <a:p>
            <a:endParaRPr lang="fr-FR" dirty="0"/>
          </a:p>
          <a:p>
            <a:r>
              <a:rPr lang="fr-FR" dirty="0"/>
              <a:t>Pour cette session, vos enfants seront plongés dans l’univers captivant du septième art.</a:t>
            </a:r>
          </a:p>
          <a:p>
            <a:r>
              <a:rPr lang="fr-FR" dirty="0"/>
              <a:t> </a:t>
            </a:r>
          </a:p>
          <a:p>
            <a:r>
              <a:rPr lang="fr-FR" dirty="0"/>
              <a:t>Une sensibilisation immersive au thème sera proposée aux enfants sous une forme théâtrale.</a:t>
            </a:r>
          </a:p>
          <a:p>
            <a:endParaRPr lang="fr-FR" dirty="0"/>
          </a:p>
          <a:p>
            <a:r>
              <a:rPr lang="fr-FR" dirty="0"/>
              <a:t>Visite des locaux</a:t>
            </a:r>
          </a:p>
          <a:p>
            <a:pPr marL="0" marR="0" lvl="0" indent="0" algn="ctr" defTabSz="457200" rtl="0" eaLnBrk="1" fontAlgn="auto" latinLnBrk="0" hangingPunct="1">
              <a:lnSpc>
                <a:spcPct val="100000"/>
              </a:lnSpc>
              <a:spcBef>
                <a:spcPts val="0"/>
              </a:spcBef>
              <a:spcAft>
                <a:spcPts val="0"/>
              </a:spcAft>
              <a:buClrTx/>
              <a:buSzTx/>
              <a:buFont typeface="Arial"/>
              <a:buNone/>
              <a:tabLst/>
              <a:defRPr/>
            </a:pPr>
            <a:endParaRPr kumimoji="0" lang="fr-FR" b="1"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1400" b="1" u="none" strike="noStrike" kern="1200" cap="none" spc="0" normalizeH="0" baseline="0" noProof="0" dirty="0">
                <a:ln>
                  <a:noFill/>
                </a:ln>
                <a:solidFill>
                  <a:srgbClr val="000000"/>
                </a:solidFill>
                <a:effectLst/>
                <a:uLnTx/>
                <a:uFillTx/>
                <a:latin typeface="Roboto" pitchFamily="2" charset="0"/>
                <a:ea typeface="Roboto" pitchFamily="2" charset="0"/>
                <a:cs typeface="+mn-cs"/>
              </a:rPr>
              <a:t>Activités d’expression</a:t>
            </a:r>
            <a:endParaRPr kumimoji="0" lang="fr-FR" sz="1400" b="0"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lang="fr-FR" sz="1400" dirty="0">
                <a:solidFill>
                  <a:srgbClr val="000000"/>
                </a:solidFill>
              </a:rPr>
              <a:t>Jeux de présentation </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14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 Jeux musicaux (bande-son) </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1400" u="none" strike="noStrike" kern="1200" cap="none" spc="0" normalizeH="0" baseline="0" noProof="0" dirty="0">
                <a:ln>
                  <a:noFill/>
                </a:ln>
                <a:solidFill>
                  <a:srgbClr val="000000"/>
                </a:solidFill>
                <a:effectLst/>
                <a:uLnTx/>
                <a:uFillTx/>
                <a:latin typeface="Roboto" pitchFamily="2" charset="0"/>
                <a:ea typeface="Roboto" pitchFamily="2" charset="0"/>
                <a:cs typeface="+mn-cs"/>
              </a:rPr>
              <a:t>Contes, petites histoires</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1400" u="none" strike="noStrike" kern="1200" cap="none" spc="0" normalizeH="0" baseline="0" noProof="0" dirty="0">
                <a:ln>
                  <a:noFill/>
                </a:ln>
                <a:solidFill>
                  <a:srgbClr val="000000"/>
                </a:solidFill>
                <a:effectLst/>
                <a:uLnTx/>
                <a:uFillTx/>
                <a:latin typeface="Roboto" pitchFamily="2" charset="0"/>
                <a:ea typeface="Roboto" pitchFamily="2" charset="0"/>
                <a:cs typeface="+mn-cs"/>
              </a:rPr>
              <a:t> </a:t>
            </a:r>
            <a:r>
              <a:rPr lang="fr-FR" sz="1400" dirty="0">
                <a:solidFill>
                  <a:srgbClr val="000000"/>
                </a:solidFill>
              </a:rPr>
              <a:t>de cinéma</a:t>
            </a:r>
            <a:r>
              <a:rPr kumimoji="0" lang="fr-FR" sz="1400" u="none" strike="noStrike" kern="1200" cap="none" spc="0" normalizeH="0" baseline="0" noProof="0" dirty="0">
                <a:ln>
                  <a:noFill/>
                </a:ln>
                <a:solidFill>
                  <a:srgbClr val="000000"/>
                </a:solidFill>
                <a:effectLst/>
                <a:uLnTx/>
                <a:uFillTx/>
                <a:latin typeface="Roboto" pitchFamily="2" charset="0"/>
                <a:ea typeface="Roboto" pitchFamily="2" charset="0"/>
                <a:cs typeface="+mn-cs"/>
              </a:rPr>
              <a:t> </a:t>
            </a:r>
          </a:p>
          <a:p>
            <a:pPr marL="0" marR="0" lvl="0" indent="0" algn="ctr" defTabSz="457200" rtl="0" eaLnBrk="1" fontAlgn="auto" latinLnBrk="0" hangingPunct="1">
              <a:lnSpc>
                <a:spcPct val="100000"/>
              </a:lnSpc>
              <a:spcBef>
                <a:spcPts val="0"/>
              </a:spcBef>
              <a:spcAft>
                <a:spcPts val="0"/>
              </a:spcAft>
              <a:buClrTx/>
              <a:buSzTx/>
              <a:buFont typeface="Arial"/>
              <a:buNone/>
              <a:tabLst/>
              <a:defRPr/>
            </a:pPr>
            <a:endParaRPr kumimoji="0" lang="fr-FR" sz="1400"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1400" b="1" u="none" strike="noStrike" kern="1200" cap="none" spc="0" normalizeH="0" baseline="0" noProof="0" dirty="0">
                <a:ln>
                  <a:noFill/>
                </a:ln>
                <a:solidFill>
                  <a:srgbClr val="000000"/>
                </a:solidFill>
                <a:effectLst/>
                <a:uLnTx/>
                <a:uFillTx/>
                <a:latin typeface="Roboto" pitchFamily="2" charset="0"/>
                <a:ea typeface="Roboto" pitchFamily="2" charset="0"/>
                <a:cs typeface="+mn-cs"/>
              </a:rPr>
              <a:t>Ateliers  créatifs</a:t>
            </a:r>
            <a:r>
              <a:rPr kumimoji="0" lang="fr-FR" sz="14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 </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14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Réalisation de pots</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14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 de pop-corn XXL </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lang="fr-FR" sz="1400" dirty="0">
                <a:solidFill>
                  <a:srgbClr val="000000"/>
                </a:solidFill>
              </a:rPr>
              <a:t>Réalisation de claps de cinéma</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14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Réalisation de voitures « Cars »</a:t>
            </a:r>
          </a:p>
          <a:p>
            <a:pPr marL="0" marR="0" lvl="0" indent="0" algn="ctr" defTabSz="457200" rtl="0" eaLnBrk="1" fontAlgn="auto" latinLnBrk="0" hangingPunct="1">
              <a:lnSpc>
                <a:spcPct val="100000"/>
              </a:lnSpc>
              <a:spcBef>
                <a:spcPts val="0"/>
              </a:spcBef>
              <a:spcAft>
                <a:spcPts val="0"/>
              </a:spcAft>
              <a:buClrTx/>
              <a:buSzTx/>
              <a:buFont typeface="Arial"/>
              <a:buNone/>
              <a:tabLst/>
              <a:defRPr/>
            </a:pPr>
            <a:endParaRPr kumimoji="0" lang="fr-FR" sz="1400" b="0"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pPr marL="0" marR="0" lvl="0" indent="0" algn="ctr" defTabSz="457200" rtl="0" eaLnBrk="1" fontAlgn="auto" latinLnBrk="0" hangingPunct="1">
              <a:lnSpc>
                <a:spcPct val="120000"/>
              </a:lnSpc>
              <a:spcBef>
                <a:spcPts val="0"/>
              </a:spcBef>
              <a:spcAft>
                <a:spcPts val="0"/>
              </a:spcAft>
              <a:buClrTx/>
              <a:buSzTx/>
              <a:buFont typeface="Arial"/>
              <a:buNone/>
              <a:tabLst/>
              <a:defRPr/>
            </a:pPr>
            <a:r>
              <a:rPr kumimoji="0" lang="fr-FR" sz="1400" b="1" u="none" strike="noStrike" kern="1200" cap="none" spc="0" normalizeH="0" baseline="0" noProof="0" dirty="0">
                <a:ln>
                  <a:noFill/>
                </a:ln>
                <a:solidFill>
                  <a:srgbClr val="000000"/>
                </a:solidFill>
                <a:effectLst/>
                <a:uLnTx/>
                <a:uFillTx/>
                <a:latin typeface="Roboto" pitchFamily="2" charset="0"/>
                <a:ea typeface="Roboto" pitchFamily="2" charset="0"/>
                <a:cs typeface="+mn-cs"/>
              </a:rPr>
              <a:t>Ateliers sportifs</a:t>
            </a:r>
            <a:endParaRPr kumimoji="0" lang="fr-FR" sz="1400" b="0"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14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Jeux collectifs</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lang="fr-FR" sz="1400" dirty="0">
                <a:solidFill>
                  <a:srgbClr val="000000"/>
                </a:solidFill>
              </a:rPr>
              <a:t>(Relais, tomate)</a:t>
            </a:r>
            <a:endParaRPr kumimoji="0" lang="fr-FR" sz="1400" b="0"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14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Parcours vélo</a:t>
            </a:r>
          </a:p>
          <a:p>
            <a:endParaRPr lang="fr-FR" dirty="0"/>
          </a:p>
        </p:txBody>
      </p:sp>
      <p:sp>
        <p:nvSpPr>
          <p:cNvPr id="10" name="Espace réservé du texte 9">
            <a:extLst>
              <a:ext uri="{FF2B5EF4-FFF2-40B4-BE49-F238E27FC236}">
                <a16:creationId xmlns:a16="http://schemas.microsoft.com/office/drawing/2014/main" id="{2B77E482-E4D6-492E-70AF-1BEE0CA6CBE8}"/>
              </a:ext>
            </a:extLst>
          </p:cNvPr>
          <p:cNvSpPr>
            <a:spLocks noGrp="1"/>
          </p:cNvSpPr>
          <p:nvPr>
            <p:ph type="body" sz="quarter" idx="24"/>
          </p:nvPr>
        </p:nvSpPr>
        <p:spPr/>
        <p:txBody>
          <a:bodyPr>
            <a:normAutofit fontScale="85000" lnSpcReduction="20000"/>
          </a:bodyPr>
          <a:lstStyle/>
          <a:p>
            <a:pPr marL="0" marR="0" lvl="0" indent="0" algn="ctr" defTabSz="457200" rtl="0" eaLnBrk="1" fontAlgn="auto" latinLnBrk="0" hangingPunct="1">
              <a:lnSpc>
                <a:spcPct val="100000"/>
              </a:lnSpc>
              <a:spcBef>
                <a:spcPts val="0"/>
              </a:spcBef>
              <a:spcAft>
                <a:spcPts val="0"/>
              </a:spcAft>
              <a:buClrTx/>
              <a:buSzTx/>
              <a:buFont typeface="Arial"/>
              <a:buNone/>
              <a:tabLst/>
              <a:defRPr/>
            </a:pPr>
            <a:endParaRPr kumimoji="0" lang="fr-FR" sz="1400" b="1" i="1"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1500" b="1" u="none" strike="noStrike" kern="1200" cap="none" spc="0" normalizeH="0" baseline="0" noProof="0" dirty="0">
                <a:ln>
                  <a:noFill/>
                </a:ln>
                <a:solidFill>
                  <a:srgbClr val="000000"/>
                </a:solidFill>
                <a:effectLst/>
                <a:uLnTx/>
                <a:uFillTx/>
                <a:latin typeface="Roboto" pitchFamily="2" charset="0"/>
                <a:ea typeface="Roboto" pitchFamily="2" charset="0"/>
                <a:cs typeface="+mn-cs"/>
              </a:rPr>
              <a:t>Activités d’expression</a:t>
            </a:r>
            <a:r>
              <a:rPr kumimoji="0" lang="fr-FR" sz="15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 </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15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 Jeux musicaux</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lang="fr-FR" sz="1500" dirty="0">
                <a:solidFill>
                  <a:srgbClr val="000000"/>
                </a:solidFill>
              </a:rPr>
              <a:t>Jeux d’imitation </a:t>
            </a:r>
            <a:r>
              <a:rPr kumimoji="0" lang="fr-FR" sz="15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  </a:t>
            </a:r>
          </a:p>
          <a:p>
            <a:pPr lvl="0">
              <a:defRPr/>
            </a:pPr>
            <a:r>
              <a:rPr lang="fr-FR" sz="1500" dirty="0">
                <a:solidFill>
                  <a:srgbClr val="000000"/>
                </a:solidFill>
              </a:rPr>
              <a:t>Jeux : énigmes/quiz</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15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Contes</a:t>
            </a:r>
            <a:r>
              <a:rPr lang="fr-FR" sz="1500" dirty="0">
                <a:solidFill>
                  <a:srgbClr val="000000"/>
                </a:solidFill>
              </a:rPr>
              <a:t> et </a:t>
            </a:r>
            <a:r>
              <a:rPr kumimoji="0" lang="fr-FR" sz="15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petites histoires </a:t>
            </a:r>
            <a:r>
              <a:rPr lang="fr-FR" sz="1500" dirty="0">
                <a:solidFill>
                  <a:srgbClr val="000000"/>
                </a:solidFill>
              </a:rPr>
              <a:t>de cinéma </a:t>
            </a:r>
            <a:endParaRPr kumimoji="0" lang="fr-FR" sz="1500" b="0"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endParaRPr kumimoji="0" lang="fr-FR" sz="1500" b="0"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1500" b="1" u="none" strike="noStrike" kern="1200" cap="none" spc="0" normalizeH="0" baseline="0" noProof="0" dirty="0">
                <a:ln>
                  <a:noFill/>
                </a:ln>
                <a:solidFill>
                  <a:srgbClr val="000000"/>
                </a:solidFill>
                <a:effectLst/>
                <a:uLnTx/>
                <a:uFillTx/>
                <a:latin typeface="Roboto" pitchFamily="2" charset="0"/>
                <a:ea typeface="Roboto" pitchFamily="2" charset="0"/>
                <a:cs typeface="+mn-cs"/>
              </a:rPr>
              <a:t>Ateliers  créatifs</a:t>
            </a:r>
            <a:r>
              <a:rPr kumimoji="0" lang="fr-FR" sz="15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 </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15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Réalisation d’une affiche de film</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lang="fr-FR" sz="1500" dirty="0">
                <a:solidFill>
                  <a:srgbClr val="000000"/>
                </a:solidFill>
              </a:rPr>
              <a:t>Réalisation de tête</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lang="fr-FR" sz="1500" dirty="0">
                <a:solidFill>
                  <a:srgbClr val="000000"/>
                </a:solidFill>
              </a:rPr>
              <a:t> de Minions </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15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Création d’accessoires Photoboth </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15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Fabrication cornet</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15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 de pop-corn </a:t>
            </a:r>
          </a:p>
          <a:p>
            <a:pPr marL="0" marR="0" lvl="0" indent="0" algn="ctr" defTabSz="457200" rtl="0" eaLnBrk="1" fontAlgn="auto" latinLnBrk="0" hangingPunct="1">
              <a:lnSpc>
                <a:spcPct val="100000"/>
              </a:lnSpc>
              <a:spcBef>
                <a:spcPts val="0"/>
              </a:spcBef>
              <a:spcAft>
                <a:spcPts val="0"/>
              </a:spcAft>
              <a:buClrTx/>
              <a:buSzTx/>
              <a:buFont typeface="Arial"/>
              <a:buNone/>
              <a:tabLst/>
              <a:defRPr/>
            </a:pPr>
            <a:endParaRPr kumimoji="0" lang="fr-FR" sz="1500" b="0"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pPr marL="0" marR="0" lvl="0" indent="0" algn="ctr" defTabSz="457200" rtl="0" eaLnBrk="1" fontAlgn="auto" latinLnBrk="0" hangingPunct="1">
              <a:lnSpc>
                <a:spcPct val="120000"/>
              </a:lnSpc>
              <a:spcBef>
                <a:spcPts val="0"/>
              </a:spcBef>
              <a:spcAft>
                <a:spcPts val="0"/>
              </a:spcAft>
              <a:buClrTx/>
              <a:buSzTx/>
              <a:buFont typeface="Arial"/>
              <a:buNone/>
              <a:tabLst/>
              <a:defRPr/>
            </a:pPr>
            <a:r>
              <a:rPr kumimoji="0" lang="fr-FR" sz="1500" b="1" u="none" strike="noStrike" kern="1200" cap="none" spc="0" normalizeH="0" baseline="0" noProof="0" dirty="0">
                <a:ln>
                  <a:noFill/>
                </a:ln>
                <a:solidFill>
                  <a:srgbClr val="000000"/>
                </a:solidFill>
                <a:effectLst/>
                <a:uLnTx/>
                <a:uFillTx/>
                <a:latin typeface="Roboto" pitchFamily="2" charset="0"/>
                <a:ea typeface="Roboto" pitchFamily="2" charset="0"/>
                <a:cs typeface="+mn-cs"/>
              </a:rPr>
              <a:t>Ateliers sportifs</a:t>
            </a:r>
          </a:p>
          <a:p>
            <a:pPr marL="0" marR="0" lvl="0" indent="0" algn="ctr" defTabSz="457200" rtl="0" eaLnBrk="1" fontAlgn="auto" latinLnBrk="0" hangingPunct="1">
              <a:lnSpc>
                <a:spcPct val="120000"/>
              </a:lnSpc>
              <a:spcBef>
                <a:spcPts val="0"/>
              </a:spcBef>
              <a:spcAft>
                <a:spcPts val="0"/>
              </a:spcAft>
              <a:buClrTx/>
              <a:buSzTx/>
              <a:buFont typeface="Arial"/>
              <a:buNone/>
              <a:tabLst/>
              <a:defRPr/>
            </a:pPr>
            <a:r>
              <a:rPr kumimoji="0" lang="fr-FR" sz="15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Courses de vélo</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15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Parcours de motricité</a:t>
            </a:r>
          </a:p>
          <a:p>
            <a:pPr marL="0" marR="0" lvl="0" indent="0" algn="ctr" defTabSz="457200" rtl="0" eaLnBrk="1" fontAlgn="auto" latinLnBrk="0" hangingPunct="1">
              <a:lnSpc>
                <a:spcPct val="100000"/>
              </a:lnSpc>
              <a:spcBef>
                <a:spcPts val="0"/>
              </a:spcBef>
              <a:spcAft>
                <a:spcPts val="0"/>
              </a:spcAft>
              <a:buClrTx/>
              <a:buSzTx/>
              <a:buFont typeface="Arial"/>
              <a:buNone/>
              <a:tabLst/>
              <a:defRPr/>
            </a:pPr>
            <a:endParaRPr kumimoji="0" lang="fr-FR" sz="1500" b="0" i="1"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endParaRPr lang="fr-FR" dirty="0"/>
          </a:p>
        </p:txBody>
      </p:sp>
      <p:sp>
        <p:nvSpPr>
          <p:cNvPr id="11" name="Espace réservé du texte 10">
            <a:extLst>
              <a:ext uri="{FF2B5EF4-FFF2-40B4-BE49-F238E27FC236}">
                <a16:creationId xmlns:a16="http://schemas.microsoft.com/office/drawing/2014/main" id="{A694C10D-6CC9-FAF8-068F-3639939B8DA5}"/>
              </a:ext>
            </a:extLst>
          </p:cNvPr>
          <p:cNvSpPr>
            <a:spLocks noGrp="1"/>
          </p:cNvSpPr>
          <p:nvPr>
            <p:ph type="body" sz="quarter" idx="25"/>
          </p:nvPr>
        </p:nvSpPr>
        <p:spPr>
          <a:xfrm>
            <a:off x="6007040" y="2062534"/>
            <a:ext cx="1782617" cy="4199721"/>
          </a:xfrm>
        </p:spPr>
        <p:txBody>
          <a:bodyPr>
            <a:normAutofit fontScale="25000" lnSpcReduction="20000"/>
          </a:bodyPr>
          <a:lstStyle/>
          <a:p>
            <a:endParaRPr lang="fr-FR" b="1" dirty="0"/>
          </a:p>
          <a:p>
            <a:pPr marL="0" marR="0" lvl="0" indent="0" algn="ctr" defTabSz="457200" rtl="0" eaLnBrk="1" fontAlgn="auto" latinLnBrk="0" hangingPunct="1">
              <a:lnSpc>
                <a:spcPct val="100000"/>
              </a:lnSpc>
              <a:spcBef>
                <a:spcPts val="0"/>
              </a:spcBef>
              <a:spcAft>
                <a:spcPts val="0"/>
              </a:spcAft>
              <a:buClrTx/>
              <a:buSzTx/>
              <a:buFont typeface="Arial"/>
              <a:buNone/>
              <a:tabLst/>
              <a:defRPr/>
            </a:pPr>
            <a:endParaRPr kumimoji="0" lang="fr-FR" sz="1400" b="1" i="1"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endParaRPr kumimoji="0" lang="fr-FR" sz="1400" b="1" i="1"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endParaRPr kumimoji="0" lang="fr-FR" sz="1400" b="1" i="1"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endParaRPr lang="fr-FR" sz="1400" b="1" i="1" dirty="0">
              <a:solidFill>
                <a:srgbClr val="000000"/>
              </a:solidFill>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endParaRPr kumimoji="0" lang="fr-FR" sz="1400" b="1" i="1"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endParaRPr kumimoji="0" lang="fr-FR" sz="1400" b="1" i="1"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endParaRPr lang="fr-FR" sz="1400" b="1" i="1" dirty="0">
              <a:solidFill>
                <a:srgbClr val="000000"/>
              </a:solidFill>
            </a:endParaRPr>
          </a:p>
          <a:p>
            <a:endParaRPr lang="fr-FR" sz="1800" dirty="0"/>
          </a:p>
          <a:p>
            <a:pPr marL="0" marR="0" lvl="0" indent="0" algn="ctr" defTabSz="457200" rtl="0" eaLnBrk="1" fontAlgn="auto" latinLnBrk="0" hangingPunct="1">
              <a:lnSpc>
                <a:spcPct val="100000"/>
              </a:lnSpc>
              <a:spcBef>
                <a:spcPts val="0"/>
              </a:spcBef>
              <a:spcAft>
                <a:spcPts val="0"/>
              </a:spcAft>
              <a:buClrTx/>
              <a:buSzTx/>
              <a:buFont typeface="Arial"/>
              <a:buNone/>
              <a:tabLst/>
              <a:defRPr/>
            </a:pPr>
            <a:endParaRPr kumimoji="0" lang="fr-FR" sz="1200" b="1" i="1"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endParaRPr lang="fr-FR" sz="1200" b="1" i="1" dirty="0">
              <a:solidFill>
                <a:srgbClr val="000000"/>
              </a:solidFill>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endParaRPr kumimoji="0" lang="fr-FR" sz="1200" b="1" i="1"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endParaRPr lang="fr-FR" sz="1200" b="1" i="1" dirty="0">
              <a:solidFill>
                <a:srgbClr val="000000"/>
              </a:solidFill>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endParaRPr kumimoji="0" lang="fr-FR" sz="1200" b="1" i="1"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endParaRPr kumimoji="0" lang="fr-FR" sz="4800" b="1" i="1"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endParaRPr kumimoji="0" lang="fr-FR" sz="4800" b="1" i="1"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endParaRPr kumimoji="0" lang="fr-FR" sz="4800" b="1" i="1"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endParaRPr kumimoji="0" lang="fr-FR" sz="4800" b="1" i="1"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endParaRPr lang="fr-FR" sz="4800" b="1" i="1" dirty="0">
              <a:solidFill>
                <a:srgbClr val="000000"/>
              </a:solidFill>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endParaRPr kumimoji="0" lang="fr-FR" sz="4800" b="1" i="1"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endParaRPr lang="fr-FR" sz="4800" b="1" i="1" dirty="0">
              <a:solidFill>
                <a:srgbClr val="000000"/>
              </a:solidFill>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endParaRPr kumimoji="0" lang="fr-FR" sz="4800" b="1" i="1"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endParaRPr lang="fr-FR" sz="4800" b="1" i="1" dirty="0">
              <a:solidFill>
                <a:srgbClr val="000000"/>
              </a:solidFill>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endParaRPr kumimoji="0" lang="fr-FR" sz="5200" b="1" i="1"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endParaRPr lang="fr-FR" sz="5200" b="1" i="1" dirty="0">
              <a:solidFill>
                <a:srgbClr val="000000"/>
              </a:solidFill>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5200" b="1" u="none" strike="noStrike" kern="1200" cap="none" spc="0" normalizeH="0" baseline="0" noProof="0" dirty="0">
                <a:ln>
                  <a:noFill/>
                </a:ln>
                <a:solidFill>
                  <a:srgbClr val="000000"/>
                </a:solidFill>
                <a:effectLst/>
                <a:uLnTx/>
                <a:uFillTx/>
                <a:latin typeface="Roboto" pitchFamily="2" charset="0"/>
                <a:ea typeface="Roboto" pitchFamily="2" charset="0"/>
                <a:cs typeface="+mn-cs"/>
              </a:rPr>
              <a:t>Activités d’expression</a:t>
            </a:r>
            <a:r>
              <a:rPr kumimoji="0" lang="fr-FR" sz="52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 </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52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 Jeux musicaux</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lang="fr-FR" sz="5200" dirty="0">
                <a:solidFill>
                  <a:srgbClr val="000000"/>
                </a:solidFill>
              </a:rPr>
              <a:t>Initiation théâtrale</a:t>
            </a:r>
            <a:r>
              <a:rPr kumimoji="0" lang="fr-FR" sz="52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  </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52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Chants</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52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Contes et petites histoires </a:t>
            </a:r>
            <a:r>
              <a:rPr lang="fr-FR" sz="5200" dirty="0">
                <a:solidFill>
                  <a:srgbClr val="000000"/>
                </a:solidFill>
              </a:rPr>
              <a:t>de cinéma</a:t>
            </a:r>
            <a:r>
              <a:rPr kumimoji="0" lang="fr-FR" sz="52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 </a:t>
            </a:r>
          </a:p>
          <a:p>
            <a:pPr marL="0" marR="0" lvl="0" indent="0" algn="ctr" defTabSz="457200" rtl="0" eaLnBrk="1" fontAlgn="auto" latinLnBrk="0" hangingPunct="1">
              <a:lnSpc>
                <a:spcPct val="100000"/>
              </a:lnSpc>
              <a:spcBef>
                <a:spcPts val="0"/>
              </a:spcBef>
              <a:spcAft>
                <a:spcPts val="0"/>
              </a:spcAft>
              <a:buClrTx/>
              <a:buSzTx/>
              <a:buFont typeface="Arial"/>
              <a:buNone/>
              <a:tabLst/>
              <a:defRPr/>
            </a:pPr>
            <a:endParaRPr kumimoji="0" lang="fr-FR" sz="5200" b="0"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endParaRPr kumimoji="0" lang="fr-FR" sz="5200" b="0"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5200" b="1" u="none" strike="noStrike" kern="1200" cap="none" spc="0" normalizeH="0" baseline="0" noProof="0" dirty="0">
                <a:ln>
                  <a:noFill/>
                </a:ln>
                <a:solidFill>
                  <a:srgbClr val="000000"/>
                </a:solidFill>
                <a:effectLst/>
                <a:uLnTx/>
                <a:uFillTx/>
                <a:latin typeface="Roboto" pitchFamily="2" charset="0"/>
                <a:ea typeface="Roboto" pitchFamily="2" charset="0"/>
                <a:cs typeface="+mn-cs"/>
              </a:rPr>
              <a:t>Ateliers  créatifs</a:t>
            </a:r>
            <a:r>
              <a:rPr kumimoji="0" lang="fr-FR" sz="52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 </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52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Réalisation d’accessoires</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52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 de cinéma</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lang="fr-FR" sz="5200" dirty="0">
                <a:solidFill>
                  <a:srgbClr val="000000"/>
                </a:solidFill>
              </a:rPr>
              <a:t>Réalisation d’un podium</a:t>
            </a:r>
            <a:endParaRPr kumimoji="0" lang="fr-FR" sz="5200" b="0"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52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Histoire animée avec appareil photo</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52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Réalisation de décor Pop-corn XXL</a:t>
            </a:r>
          </a:p>
          <a:p>
            <a:pPr marL="0" marR="0" lvl="0" indent="0" algn="ctr" defTabSz="457200" rtl="0" eaLnBrk="1" fontAlgn="auto" latinLnBrk="0" hangingPunct="1">
              <a:lnSpc>
                <a:spcPct val="100000"/>
              </a:lnSpc>
              <a:spcBef>
                <a:spcPts val="0"/>
              </a:spcBef>
              <a:spcAft>
                <a:spcPts val="0"/>
              </a:spcAft>
              <a:buClrTx/>
              <a:buSzTx/>
              <a:buFont typeface="Arial"/>
              <a:buNone/>
              <a:tabLst/>
              <a:defRPr/>
            </a:pPr>
            <a:endParaRPr kumimoji="0" lang="fr-FR" sz="5200" b="0"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pPr marL="0" marR="0" lvl="0" indent="0" algn="ctr" defTabSz="457200" rtl="0" eaLnBrk="1" fontAlgn="auto" latinLnBrk="0" hangingPunct="1">
              <a:lnSpc>
                <a:spcPct val="120000"/>
              </a:lnSpc>
              <a:spcBef>
                <a:spcPts val="0"/>
              </a:spcBef>
              <a:spcAft>
                <a:spcPts val="0"/>
              </a:spcAft>
              <a:buClrTx/>
              <a:buSzTx/>
              <a:buFont typeface="Arial"/>
              <a:buNone/>
              <a:tabLst/>
              <a:defRPr/>
            </a:pPr>
            <a:r>
              <a:rPr kumimoji="0" lang="fr-FR" sz="5200" b="1" u="none" strike="noStrike" kern="1200" cap="none" spc="0" normalizeH="0" baseline="0" noProof="0" dirty="0">
                <a:ln>
                  <a:noFill/>
                </a:ln>
                <a:solidFill>
                  <a:srgbClr val="000000"/>
                </a:solidFill>
                <a:effectLst/>
                <a:uLnTx/>
                <a:uFillTx/>
                <a:latin typeface="Roboto" pitchFamily="2" charset="0"/>
                <a:ea typeface="Roboto" pitchFamily="2" charset="0"/>
                <a:cs typeface="+mn-cs"/>
              </a:rPr>
              <a:t>Ateliers sportifs</a:t>
            </a:r>
          </a:p>
          <a:p>
            <a:pPr marL="0" marR="0" lvl="0" indent="0" algn="ctr" defTabSz="457200" rtl="0" eaLnBrk="1" fontAlgn="auto" latinLnBrk="0" hangingPunct="1">
              <a:lnSpc>
                <a:spcPct val="120000"/>
              </a:lnSpc>
              <a:spcBef>
                <a:spcPts val="0"/>
              </a:spcBef>
              <a:spcAft>
                <a:spcPts val="0"/>
              </a:spcAft>
              <a:buClrTx/>
              <a:buSzTx/>
              <a:buFont typeface="Arial"/>
              <a:buNone/>
              <a:tabLst/>
              <a:defRPr/>
            </a:pPr>
            <a:r>
              <a:rPr lang="fr-FR" sz="5200" dirty="0">
                <a:solidFill>
                  <a:srgbClr val="000000"/>
                </a:solidFill>
              </a:rPr>
              <a:t>Jeux extérieurs </a:t>
            </a:r>
            <a:endParaRPr kumimoji="0" lang="fr-FR" sz="5200" b="0"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52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Parcours de motricité</a:t>
            </a:r>
          </a:p>
          <a:p>
            <a:endParaRPr lang="fr-FR" sz="4800" dirty="0"/>
          </a:p>
          <a:p>
            <a:endParaRPr lang="fr-FR" sz="4800" dirty="0"/>
          </a:p>
          <a:p>
            <a:endParaRPr lang="fr-FR" sz="4800" dirty="0"/>
          </a:p>
          <a:p>
            <a:endParaRPr lang="fr-FR" sz="4800" dirty="0"/>
          </a:p>
          <a:p>
            <a:pPr marL="0" marR="0" lvl="0" indent="0" algn="ctr" defTabSz="457200" rtl="0" eaLnBrk="1" fontAlgn="auto" latinLnBrk="0" hangingPunct="1">
              <a:lnSpc>
                <a:spcPct val="100000"/>
              </a:lnSpc>
              <a:spcBef>
                <a:spcPts val="0"/>
              </a:spcBef>
              <a:spcAft>
                <a:spcPts val="0"/>
              </a:spcAft>
              <a:buClrTx/>
              <a:buSzTx/>
              <a:buFont typeface="Arial"/>
              <a:buNone/>
              <a:tabLst/>
              <a:defRPr/>
            </a:pPr>
            <a:endParaRPr kumimoji="0" lang="fr-FR" sz="4800" b="1" i="1"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endParaRPr lang="fr-FR" sz="4800" dirty="0"/>
          </a:p>
          <a:p>
            <a:endParaRPr lang="fr-FR" sz="4800" dirty="0"/>
          </a:p>
          <a:p>
            <a:endParaRPr lang="fr-FR" sz="4800" dirty="0"/>
          </a:p>
          <a:p>
            <a:endParaRPr lang="fr-FR" sz="4800" dirty="0"/>
          </a:p>
          <a:p>
            <a:endParaRPr lang="fr-FR" sz="4800" dirty="0"/>
          </a:p>
          <a:p>
            <a:endParaRPr lang="fr-FR" sz="4800" dirty="0"/>
          </a:p>
          <a:p>
            <a:endParaRPr lang="fr-FR" sz="4800" dirty="0"/>
          </a:p>
          <a:p>
            <a:endParaRPr lang="fr-FR" dirty="0"/>
          </a:p>
          <a:p>
            <a:endParaRPr lang="fr-FR" dirty="0"/>
          </a:p>
          <a:p>
            <a:endParaRPr lang="fr-FR" dirty="0"/>
          </a:p>
          <a:p>
            <a:endParaRPr lang="fr-FR" dirty="0"/>
          </a:p>
          <a:p>
            <a:endParaRPr lang="fr-FR" dirty="0"/>
          </a:p>
          <a:p>
            <a:endParaRPr lang="fr-FR" dirty="0"/>
          </a:p>
          <a:p>
            <a:endParaRPr lang="fr-FR" dirty="0"/>
          </a:p>
          <a:p>
            <a:endParaRPr lang="fr-FR" dirty="0"/>
          </a:p>
          <a:p>
            <a:endParaRPr lang="fr-FR" dirty="0"/>
          </a:p>
          <a:p>
            <a:endParaRPr lang="fr-FR" dirty="0"/>
          </a:p>
          <a:p>
            <a:endParaRPr lang="fr-FR" dirty="0"/>
          </a:p>
        </p:txBody>
      </p:sp>
      <p:sp>
        <p:nvSpPr>
          <p:cNvPr id="12" name="Espace réservé du texte 11">
            <a:extLst>
              <a:ext uri="{FF2B5EF4-FFF2-40B4-BE49-F238E27FC236}">
                <a16:creationId xmlns:a16="http://schemas.microsoft.com/office/drawing/2014/main" id="{089ABBC3-B699-1785-4FD5-EFF528D276A0}"/>
              </a:ext>
            </a:extLst>
          </p:cNvPr>
          <p:cNvSpPr>
            <a:spLocks noGrp="1"/>
          </p:cNvSpPr>
          <p:nvPr>
            <p:ph type="body" sz="quarter" idx="26"/>
          </p:nvPr>
        </p:nvSpPr>
        <p:spPr>
          <a:xfrm>
            <a:off x="7867638" y="2051050"/>
            <a:ext cx="1782617" cy="4199721"/>
          </a:xfrm>
        </p:spPr>
        <p:txBody>
          <a:bodyPr>
            <a:normAutofit fontScale="32500" lnSpcReduction="20000"/>
          </a:bodyPr>
          <a:lstStyle/>
          <a:p>
            <a:pPr marL="0" marR="0" lvl="0" indent="0" algn="ctr" defTabSz="457200" rtl="0" eaLnBrk="1" fontAlgn="auto" latinLnBrk="0" hangingPunct="1">
              <a:lnSpc>
                <a:spcPct val="100000"/>
              </a:lnSpc>
              <a:spcBef>
                <a:spcPts val="0"/>
              </a:spcBef>
              <a:spcAft>
                <a:spcPts val="0"/>
              </a:spcAft>
              <a:buClrTx/>
              <a:buSzTx/>
              <a:buFont typeface="Arial"/>
              <a:buNone/>
              <a:tabLst/>
              <a:defRPr/>
            </a:pPr>
            <a:endParaRPr kumimoji="0" lang="fr-FR" sz="1600" b="1" i="0"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endParaRPr lang="fr-FR" b="1" dirty="0">
              <a:solidFill>
                <a:srgbClr val="000000"/>
              </a:solidFill>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endParaRPr kumimoji="0" lang="fr-FR" b="1" i="0"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endParaRPr lang="fr-FR" sz="3700" b="1" dirty="0">
              <a:solidFill>
                <a:srgbClr val="000000"/>
              </a:solidFill>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3700" b="1" u="none" strike="noStrike" kern="1200" cap="none" spc="0" normalizeH="0" baseline="0" noProof="0" dirty="0">
                <a:ln>
                  <a:noFill/>
                </a:ln>
                <a:solidFill>
                  <a:srgbClr val="000000"/>
                </a:solidFill>
                <a:effectLst/>
                <a:uLnTx/>
                <a:uFillTx/>
                <a:latin typeface="Roboto" pitchFamily="2" charset="0"/>
                <a:ea typeface="Roboto" pitchFamily="2" charset="0"/>
                <a:cs typeface="+mn-cs"/>
              </a:rPr>
              <a:t>COCOBAMBO</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3700" b="1" u="none" strike="noStrike" kern="1200" cap="none" spc="0" normalizeH="0" baseline="0" noProof="0" dirty="0">
                <a:ln>
                  <a:noFill/>
                </a:ln>
                <a:solidFill>
                  <a:srgbClr val="000000"/>
                </a:solidFill>
                <a:effectLst/>
                <a:uLnTx/>
                <a:uFillTx/>
                <a:latin typeface="Roboto" pitchFamily="2" charset="0"/>
                <a:ea typeface="Roboto" pitchFamily="2" charset="0"/>
                <a:cs typeface="+mn-cs"/>
              </a:rPr>
              <a:t>« Show musical »</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lang="fr-FR" sz="3700" dirty="0">
                <a:solidFill>
                  <a:srgbClr val="000000"/>
                </a:solidFill>
              </a:rPr>
              <a:t>e</a:t>
            </a:r>
            <a:r>
              <a:rPr kumimoji="0" lang="fr-FR" sz="37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n matinée 11h30/12h30</a:t>
            </a:r>
          </a:p>
          <a:p>
            <a:r>
              <a:rPr lang="fr-FR" sz="3700" dirty="0"/>
              <a:t>À </a:t>
            </a:r>
            <a:r>
              <a:rPr lang="fr-FR" sz="3700" dirty="0" err="1"/>
              <a:t>J.Auriol</a:t>
            </a:r>
            <a:endParaRPr lang="fr-FR" sz="3700" dirty="0"/>
          </a:p>
          <a:p>
            <a:endParaRPr lang="fr-FR" sz="3700" dirty="0"/>
          </a:p>
          <a:p>
            <a:r>
              <a:rPr lang="fr-FR" sz="3700" b="1" dirty="0">
                <a:solidFill>
                  <a:srgbClr val="000000"/>
                </a:solidFill>
              </a:rPr>
              <a:t>Activités d’expression</a:t>
            </a:r>
            <a:r>
              <a:rPr lang="fr-FR" sz="3700" dirty="0">
                <a:solidFill>
                  <a:srgbClr val="000000"/>
                </a:solidFill>
              </a:rPr>
              <a:t> </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37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Contes</a:t>
            </a:r>
            <a:r>
              <a:rPr lang="fr-FR" sz="3700" dirty="0">
                <a:solidFill>
                  <a:srgbClr val="000000"/>
                </a:solidFill>
              </a:rPr>
              <a:t> et </a:t>
            </a:r>
            <a:r>
              <a:rPr kumimoji="0" lang="fr-FR" sz="37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petites histoires </a:t>
            </a:r>
            <a:r>
              <a:rPr lang="fr-FR" sz="3700" dirty="0">
                <a:solidFill>
                  <a:srgbClr val="000000"/>
                </a:solidFill>
              </a:rPr>
              <a:t>de cinéma</a:t>
            </a:r>
            <a:r>
              <a:rPr kumimoji="0" lang="fr-FR" sz="37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 </a:t>
            </a:r>
          </a:p>
          <a:p>
            <a:pPr marL="0" marR="0" lvl="0" indent="0" algn="ctr" defTabSz="457200" rtl="0" eaLnBrk="1" fontAlgn="auto" latinLnBrk="0" hangingPunct="1">
              <a:lnSpc>
                <a:spcPct val="100000"/>
              </a:lnSpc>
              <a:spcBef>
                <a:spcPts val="0"/>
              </a:spcBef>
              <a:spcAft>
                <a:spcPts val="0"/>
              </a:spcAft>
              <a:buClrTx/>
              <a:buSzTx/>
              <a:buFont typeface="Arial"/>
              <a:buNone/>
              <a:tabLst/>
              <a:defRPr/>
            </a:pPr>
            <a:endParaRPr kumimoji="0" lang="fr-FR" sz="3700" b="0"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3700" b="1" u="none" strike="noStrike" kern="1200" cap="none" spc="0" normalizeH="0" baseline="0" noProof="0" dirty="0">
                <a:ln>
                  <a:noFill/>
                </a:ln>
                <a:solidFill>
                  <a:srgbClr val="000000"/>
                </a:solidFill>
                <a:effectLst/>
                <a:uLnTx/>
                <a:uFillTx/>
                <a:latin typeface="Roboto" pitchFamily="2" charset="0"/>
                <a:ea typeface="Roboto" pitchFamily="2" charset="0"/>
                <a:cs typeface="+mn-cs"/>
              </a:rPr>
              <a:t>Ateliers  créatifs</a:t>
            </a:r>
            <a:r>
              <a:rPr kumimoji="0" lang="fr-FR" sz="37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 </a:t>
            </a:r>
          </a:p>
          <a:p>
            <a:pPr>
              <a:defRPr/>
            </a:pPr>
            <a:r>
              <a:rPr kumimoji="0" lang="fr-FR" sz="37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Réalisation de silhouettes « </a:t>
            </a:r>
            <a:r>
              <a:rPr lang="fr-FR" sz="3700" dirty="0" err="1">
                <a:solidFill>
                  <a:srgbClr val="000000"/>
                </a:solidFill>
              </a:rPr>
              <a:t>Stitch</a:t>
            </a:r>
            <a:r>
              <a:rPr lang="fr-FR" sz="3700" dirty="0">
                <a:solidFill>
                  <a:srgbClr val="000000"/>
                </a:solidFill>
              </a:rPr>
              <a:t> » </a:t>
            </a:r>
            <a:r>
              <a:rPr kumimoji="0" lang="fr-FR" sz="37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XXL </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lang="fr-FR" sz="3700" dirty="0"/>
              <a:t>Réalisation d’un </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lang="fr-FR" sz="3700" dirty="0"/>
              <a:t>Court-métrage </a:t>
            </a:r>
          </a:p>
          <a:p>
            <a:r>
              <a:rPr lang="fr-FR" sz="3700" dirty="0"/>
              <a:t>Réalisation de </a:t>
            </a:r>
          </a:p>
          <a:p>
            <a:r>
              <a:rPr lang="fr-FR" sz="3700" dirty="0"/>
              <a:t>pellicules photo</a:t>
            </a:r>
          </a:p>
          <a:p>
            <a:pPr marL="0" marR="0" lvl="0" indent="0" algn="ctr" defTabSz="457200" rtl="0" eaLnBrk="1" fontAlgn="auto" latinLnBrk="0" hangingPunct="1">
              <a:lnSpc>
                <a:spcPct val="120000"/>
              </a:lnSpc>
              <a:spcBef>
                <a:spcPts val="0"/>
              </a:spcBef>
              <a:spcAft>
                <a:spcPts val="0"/>
              </a:spcAft>
              <a:buClrTx/>
              <a:buSzTx/>
              <a:buFont typeface="Arial"/>
              <a:buNone/>
              <a:tabLst/>
              <a:defRPr/>
            </a:pPr>
            <a:endParaRPr kumimoji="0" lang="fr-FR" sz="3700"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pPr marL="0" marR="0" lvl="0" indent="0" algn="ctr" defTabSz="457200" rtl="0" eaLnBrk="1" fontAlgn="auto" latinLnBrk="0" hangingPunct="1">
              <a:lnSpc>
                <a:spcPct val="120000"/>
              </a:lnSpc>
              <a:spcBef>
                <a:spcPts val="0"/>
              </a:spcBef>
              <a:spcAft>
                <a:spcPts val="0"/>
              </a:spcAft>
              <a:buClrTx/>
              <a:buSzTx/>
              <a:buFont typeface="Arial"/>
              <a:buNone/>
              <a:tabLst/>
              <a:defRPr/>
            </a:pPr>
            <a:r>
              <a:rPr kumimoji="0" lang="fr-FR" sz="3700" b="1" u="none" strike="noStrike" kern="1200" cap="none" spc="0" normalizeH="0" baseline="0" noProof="0" dirty="0">
                <a:ln>
                  <a:noFill/>
                </a:ln>
                <a:solidFill>
                  <a:srgbClr val="000000"/>
                </a:solidFill>
                <a:effectLst/>
                <a:uLnTx/>
                <a:uFillTx/>
                <a:latin typeface="Roboto" pitchFamily="2" charset="0"/>
                <a:ea typeface="Roboto" pitchFamily="2" charset="0"/>
                <a:cs typeface="+mn-cs"/>
              </a:rPr>
              <a:t>Ateliers sportifs</a:t>
            </a:r>
            <a:endParaRPr kumimoji="0" lang="fr-FR" sz="3700" b="0"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r>
              <a:rPr lang="fr-FR" sz="3700" dirty="0"/>
              <a:t>Parcours vélo </a:t>
            </a:r>
          </a:p>
          <a:p>
            <a:r>
              <a:rPr lang="fr-FR" sz="3700" dirty="0"/>
              <a:t>Jeux collectifs </a:t>
            </a:r>
          </a:p>
          <a:p>
            <a:r>
              <a:rPr lang="fr-FR" sz="3700" dirty="0"/>
              <a:t>avec ballon</a:t>
            </a:r>
          </a:p>
          <a:p>
            <a:endParaRPr lang="fr-FR" sz="3000" i="1" dirty="0"/>
          </a:p>
          <a:p>
            <a:endParaRPr lang="fr-FR" sz="3000" dirty="0"/>
          </a:p>
          <a:p>
            <a:endParaRPr lang="fr-FR" dirty="0"/>
          </a:p>
          <a:p>
            <a:endParaRPr lang="fr-FR" dirty="0"/>
          </a:p>
        </p:txBody>
      </p:sp>
      <p:sp>
        <p:nvSpPr>
          <p:cNvPr id="13" name="Espace réservé du texte 12">
            <a:extLst>
              <a:ext uri="{FF2B5EF4-FFF2-40B4-BE49-F238E27FC236}">
                <a16:creationId xmlns:a16="http://schemas.microsoft.com/office/drawing/2014/main" id="{602E0E79-4291-8D36-1661-6002822F290F}"/>
              </a:ext>
            </a:extLst>
          </p:cNvPr>
          <p:cNvSpPr>
            <a:spLocks noGrp="1"/>
          </p:cNvSpPr>
          <p:nvPr>
            <p:ph type="body" sz="quarter" idx="27"/>
          </p:nvPr>
        </p:nvSpPr>
        <p:spPr/>
        <p:txBody>
          <a:bodyPr/>
          <a:lstStyle/>
          <a:p>
            <a:r>
              <a:rPr lang="fr-FR" dirty="0"/>
              <a:t>Vendredi 11/07</a:t>
            </a:r>
          </a:p>
        </p:txBody>
      </p:sp>
    </p:spTree>
    <p:extLst>
      <p:ext uri="{BB962C8B-B14F-4D97-AF65-F5344CB8AC3E}">
        <p14:creationId xmlns:p14="http://schemas.microsoft.com/office/powerpoint/2010/main" val="37122861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D3356EA-66C7-C2F6-7F18-1EFCF40B19FB}"/>
              </a:ext>
            </a:extLst>
          </p:cNvPr>
          <p:cNvSpPr>
            <a:spLocks noGrp="1"/>
          </p:cNvSpPr>
          <p:nvPr>
            <p:ph type="title"/>
          </p:nvPr>
        </p:nvSpPr>
        <p:spPr/>
        <p:txBody>
          <a:bodyPr/>
          <a:lstStyle/>
          <a:p>
            <a:r>
              <a:rPr kumimoji="0" lang="fr-FR" sz="4000" b="0" i="0" u="none" strike="noStrike" kern="1200" cap="all" spc="100" normalizeH="0" baseline="0" noProof="0" dirty="0">
                <a:ln>
                  <a:noFill/>
                </a:ln>
                <a:solidFill>
                  <a:srgbClr val="FFFFFF"/>
                </a:solidFill>
                <a:effectLst/>
                <a:uLnTx/>
                <a:uFillTx/>
                <a:latin typeface="The Bold Font" pitchFamily="2" charset="0"/>
              </a:rPr>
              <a:t>Juillet 2025</a:t>
            </a:r>
            <a:endParaRPr lang="fr-FR" dirty="0"/>
          </a:p>
        </p:txBody>
      </p:sp>
      <p:sp>
        <p:nvSpPr>
          <p:cNvPr id="3" name="Espace réservé du texte 2">
            <a:extLst>
              <a:ext uri="{FF2B5EF4-FFF2-40B4-BE49-F238E27FC236}">
                <a16:creationId xmlns:a16="http://schemas.microsoft.com/office/drawing/2014/main" id="{51E38AB4-08A8-BB72-8233-99D947B7CCD7}"/>
              </a:ext>
            </a:extLst>
          </p:cNvPr>
          <p:cNvSpPr>
            <a:spLocks noGrp="1"/>
          </p:cNvSpPr>
          <p:nvPr>
            <p:ph type="body" sz="quarter" idx="10"/>
          </p:nvPr>
        </p:nvSpPr>
        <p:spPr/>
        <p:txBody>
          <a:bodyPr>
            <a:normAutofit lnSpcReduction="10000"/>
          </a:body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fr-FR" sz="2400" b="0" i="0" u="none" strike="noStrike" kern="1200" cap="none" spc="0" normalizeH="0" baseline="0" noProof="0" dirty="0">
                <a:ln>
                  <a:noFill/>
                </a:ln>
                <a:solidFill>
                  <a:srgbClr val="FFFFFE"/>
                </a:solidFill>
                <a:effectLst/>
                <a:uLnTx/>
                <a:uFillTx/>
                <a:latin typeface="The Bold Font" pitchFamily="2" charset="0"/>
                <a:ea typeface="Roboto" pitchFamily="2" charset="0"/>
                <a:cs typeface="+mn-cs"/>
              </a:rPr>
              <a:t>Accueil de loisirs Jean de la fontaine </a:t>
            </a:r>
          </a:p>
          <a:p>
            <a:endParaRPr lang="fr-FR" dirty="0"/>
          </a:p>
        </p:txBody>
      </p:sp>
      <p:sp>
        <p:nvSpPr>
          <p:cNvPr id="4" name="Espace réservé du texte 3">
            <a:extLst>
              <a:ext uri="{FF2B5EF4-FFF2-40B4-BE49-F238E27FC236}">
                <a16:creationId xmlns:a16="http://schemas.microsoft.com/office/drawing/2014/main" id="{43B2B81B-1995-D46C-8597-7B7900D04580}"/>
              </a:ext>
            </a:extLst>
          </p:cNvPr>
          <p:cNvSpPr>
            <a:spLocks noGrp="1"/>
          </p:cNvSpPr>
          <p:nvPr>
            <p:ph type="body" sz="quarter" idx="12"/>
          </p:nvPr>
        </p:nvSpPr>
        <p:spPr/>
        <p:txBody>
          <a:bodyPr>
            <a:normAutofit fontScale="92500" lnSpcReduction="10000"/>
          </a:bodyPr>
          <a:lstStyle/>
          <a:p>
            <a:pPr marL="0" marR="0" lvl="0" indent="0" algn="ctr" defTabSz="457200" rtl="0" eaLnBrk="1" fontAlgn="auto" latinLnBrk="0" hangingPunct="1">
              <a:lnSpc>
                <a:spcPct val="100000"/>
              </a:lnSpc>
              <a:spcBef>
                <a:spcPts val="0"/>
              </a:spcBef>
              <a:spcAft>
                <a:spcPts val="0"/>
              </a:spcAft>
              <a:buClrTx/>
              <a:buSzTx/>
              <a:buFont typeface="Arial"/>
              <a:buNone/>
              <a:tabLst/>
              <a:defRPr/>
            </a:pPr>
            <a:endParaRPr kumimoji="0" lang="fr-FR" sz="1400" b="1" i="1"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1400" b="1" u="none" strike="noStrike" kern="1200" cap="none" spc="0" normalizeH="0" baseline="0" noProof="0" dirty="0">
                <a:ln>
                  <a:noFill/>
                </a:ln>
                <a:solidFill>
                  <a:srgbClr val="000000"/>
                </a:solidFill>
                <a:effectLst/>
                <a:uLnTx/>
                <a:uFillTx/>
                <a:latin typeface="Roboto" pitchFamily="2" charset="0"/>
                <a:ea typeface="Roboto" pitchFamily="2" charset="0"/>
                <a:cs typeface="+mn-cs"/>
              </a:rPr>
              <a:t>Activités d’expression</a:t>
            </a:r>
            <a:endParaRPr kumimoji="0" lang="fr-FR" sz="1400" b="0"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pPr>
              <a:defRPr/>
            </a:pPr>
            <a:r>
              <a:rPr lang="fr-FR" sz="1400" dirty="0">
                <a:solidFill>
                  <a:srgbClr val="000000"/>
                </a:solidFill>
              </a:rPr>
              <a:t>Création  de saynètes</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14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Jeux musicaux</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14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(bande-son) </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lang="fr-FR" sz="1400" dirty="0">
                <a:solidFill>
                  <a:srgbClr val="000000"/>
                </a:solidFill>
              </a:rPr>
              <a:t>Initiation théâtrale </a:t>
            </a:r>
            <a:endParaRPr kumimoji="0" lang="fr-FR" sz="1400" b="0"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14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Contes et petites histoires</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14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 de cinéma </a:t>
            </a:r>
          </a:p>
          <a:p>
            <a:pPr marL="0" marR="0" lvl="0" indent="0" algn="ctr" defTabSz="457200" rtl="0" eaLnBrk="1" fontAlgn="auto" latinLnBrk="0" hangingPunct="1">
              <a:lnSpc>
                <a:spcPct val="100000"/>
              </a:lnSpc>
              <a:spcBef>
                <a:spcPts val="0"/>
              </a:spcBef>
              <a:spcAft>
                <a:spcPts val="0"/>
              </a:spcAft>
              <a:buClrTx/>
              <a:buSzTx/>
              <a:buFont typeface="Arial"/>
              <a:buNone/>
              <a:tabLst/>
              <a:defRPr/>
            </a:pPr>
            <a:endParaRPr kumimoji="0" lang="fr-FR" sz="1400" b="0"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1400" b="1" u="none" strike="noStrike" kern="1200" cap="none" spc="0" normalizeH="0" baseline="0" noProof="0" dirty="0">
                <a:ln>
                  <a:noFill/>
                </a:ln>
                <a:solidFill>
                  <a:srgbClr val="000000"/>
                </a:solidFill>
                <a:effectLst/>
                <a:uLnTx/>
                <a:uFillTx/>
                <a:latin typeface="Roboto" pitchFamily="2" charset="0"/>
                <a:ea typeface="Roboto" pitchFamily="2" charset="0"/>
                <a:cs typeface="+mn-cs"/>
              </a:rPr>
              <a:t>Ateliers  créatifs</a:t>
            </a:r>
            <a:r>
              <a:rPr kumimoji="0" lang="fr-FR" sz="14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 </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14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Réalisation de figurines « Minions » en pâte</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14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 à modeler </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lang="fr-FR" sz="1400" dirty="0">
                <a:solidFill>
                  <a:srgbClr val="000000"/>
                </a:solidFill>
              </a:rPr>
              <a:t>Réalisation de </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lang="fr-FR" sz="1400" dirty="0">
                <a:solidFill>
                  <a:srgbClr val="000000"/>
                </a:solidFill>
              </a:rPr>
              <a:t>marque-pages</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lang="fr-FR" sz="1400" dirty="0">
                <a:solidFill>
                  <a:srgbClr val="000000"/>
                </a:solidFill>
              </a:rPr>
              <a:t>Fresque « Cinématographique » </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lang="fr-FR" sz="1400" dirty="0">
                <a:solidFill>
                  <a:srgbClr val="000000"/>
                </a:solidFill>
              </a:rPr>
              <a:t>  </a:t>
            </a:r>
            <a:endParaRPr kumimoji="0" lang="fr-FR" sz="1400" b="0"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pPr marL="0" marR="0" lvl="0" indent="0" algn="ctr" defTabSz="457200" rtl="0" eaLnBrk="1" fontAlgn="auto" latinLnBrk="0" hangingPunct="1">
              <a:lnSpc>
                <a:spcPct val="120000"/>
              </a:lnSpc>
              <a:spcBef>
                <a:spcPts val="0"/>
              </a:spcBef>
              <a:spcAft>
                <a:spcPts val="0"/>
              </a:spcAft>
              <a:buClrTx/>
              <a:buSzTx/>
              <a:buFont typeface="Arial"/>
              <a:buNone/>
              <a:tabLst/>
              <a:defRPr/>
            </a:pPr>
            <a:r>
              <a:rPr kumimoji="0" lang="fr-FR" sz="1400" b="1" u="none" strike="noStrike" kern="1200" cap="none" spc="0" normalizeH="0" baseline="0" noProof="0" dirty="0">
                <a:ln>
                  <a:noFill/>
                </a:ln>
                <a:solidFill>
                  <a:srgbClr val="000000"/>
                </a:solidFill>
                <a:effectLst/>
                <a:uLnTx/>
                <a:uFillTx/>
                <a:latin typeface="Roboto" pitchFamily="2" charset="0"/>
                <a:ea typeface="Roboto" pitchFamily="2" charset="0"/>
                <a:cs typeface="+mn-cs"/>
              </a:rPr>
              <a:t>Ateliers sportifs</a:t>
            </a:r>
            <a:endParaRPr kumimoji="0" lang="fr-FR" sz="1400" b="0"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14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Jeux extérieurs</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lang="fr-FR" sz="1400" dirty="0">
                <a:solidFill>
                  <a:srgbClr val="000000"/>
                </a:solidFill>
              </a:rPr>
              <a:t>Initiation bask</a:t>
            </a:r>
            <a:r>
              <a:rPr lang="fr-FR" sz="1300" dirty="0">
                <a:solidFill>
                  <a:srgbClr val="000000"/>
                </a:solidFill>
              </a:rPr>
              <a:t>et</a:t>
            </a:r>
            <a:endParaRPr kumimoji="0" lang="fr-FR" sz="1300" b="0"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endParaRPr lang="fr-FR" dirty="0"/>
          </a:p>
        </p:txBody>
      </p:sp>
      <p:sp>
        <p:nvSpPr>
          <p:cNvPr id="5" name="Espace réservé du texte 4">
            <a:extLst>
              <a:ext uri="{FF2B5EF4-FFF2-40B4-BE49-F238E27FC236}">
                <a16:creationId xmlns:a16="http://schemas.microsoft.com/office/drawing/2014/main" id="{4032C2DE-52C7-D36D-33D4-12DDCB91D127}"/>
              </a:ext>
            </a:extLst>
          </p:cNvPr>
          <p:cNvSpPr>
            <a:spLocks noGrp="1"/>
          </p:cNvSpPr>
          <p:nvPr>
            <p:ph type="body" sz="quarter" idx="14"/>
          </p:nvPr>
        </p:nvSpPr>
        <p:spPr>
          <a:xfrm>
            <a:off x="2484848" y="2051050"/>
            <a:ext cx="2412000" cy="4266497"/>
          </a:xfrm>
        </p:spPr>
        <p:txBody>
          <a:bodyPr>
            <a:normAutofit fontScale="85000" lnSpcReduction="20000"/>
          </a:bodyPr>
          <a:lstStyle/>
          <a:p>
            <a:pPr marL="0" marR="0" lvl="0" indent="0" algn="ctr" defTabSz="457200" rtl="0" eaLnBrk="1" fontAlgn="auto" latinLnBrk="0" hangingPunct="1">
              <a:lnSpc>
                <a:spcPct val="100000"/>
              </a:lnSpc>
              <a:spcBef>
                <a:spcPts val="0"/>
              </a:spcBef>
              <a:spcAft>
                <a:spcPts val="0"/>
              </a:spcAft>
              <a:buClrTx/>
              <a:buSzTx/>
              <a:buFont typeface="Arial"/>
              <a:buNone/>
              <a:tabLst/>
              <a:defRPr/>
            </a:pPr>
            <a:endParaRPr kumimoji="0" lang="fr-FR" sz="1500" b="1" i="1"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1500" b="1" u="none" strike="noStrike" kern="1200" cap="none" spc="0" normalizeH="0" baseline="0" noProof="0" dirty="0">
                <a:ln>
                  <a:noFill/>
                </a:ln>
                <a:solidFill>
                  <a:srgbClr val="000000"/>
                </a:solidFill>
                <a:effectLst/>
                <a:uLnTx/>
                <a:uFillTx/>
                <a:latin typeface="Roboto" pitchFamily="2" charset="0"/>
                <a:ea typeface="Roboto" pitchFamily="2" charset="0"/>
                <a:cs typeface="+mn-cs"/>
              </a:rPr>
              <a:t>Activités d’expression</a:t>
            </a:r>
            <a:endParaRPr kumimoji="0" lang="fr-FR" sz="1500" b="0"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pPr>
              <a:defRPr/>
            </a:pPr>
            <a:r>
              <a:rPr lang="fr-FR" sz="1500" dirty="0">
                <a:solidFill>
                  <a:srgbClr val="000000"/>
                </a:solidFill>
              </a:rPr>
              <a:t>Création  de saynètes</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15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Jeux d’imitation</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15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Blind test sur les </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15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dessins animés </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15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Initiation théâtrale </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15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Contes et petites histoires</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15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 de cinéma </a:t>
            </a:r>
          </a:p>
          <a:p>
            <a:pPr marL="0" marR="0" lvl="0" indent="0" algn="ctr" defTabSz="457200" rtl="0" eaLnBrk="1" fontAlgn="auto" latinLnBrk="0" hangingPunct="1">
              <a:lnSpc>
                <a:spcPct val="100000"/>
              </a:lnSpc>
              <a:spcBef>
                <a:spcPts val="0"/>
              </a:spcBef>
              <a:spcAft>
                <a:spcPts val="0"/>
              </a:spcAft>
              <a:buClrTx/>
              <a:buSzTx/>
              <a:buFont typeface="Arial"/>
              <a:buNone/>
              <a:tabLst/>
              <a:defRPr/>
            </a:pPr>
            <a:endParaRPr kumimoji="0" lang="fr-FR" sz="1500" b="0"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1500" b="1" u="none" strike="noStrike" kern="1200" cap="none" spc="0" normalizeH="0" baseline="0" noProof="0" dirty="0">
                <a:ln>
                  <a:noFill/>
                </a:ln>
                <a:solidFill>
                  <a:srgbClr val="000000"/>
                </a:solidFill>
                <a:effectLst/>
                <a:uLnTx/>
                <a:uFillTx/>
                <a:latin typeface="Roboto" pitchFamily="2" charset="0"/>
                <a:ea typeface="Roboto" pitchFamily="2" charset="0"/>
                <a:cs typeface="+mn-cs"/>
              </a:rPr>
              <a:t>Ateliers  créatifs</a:t>
            </a:r>
            <a:r>
              <a:rPr kumimoji="0" lang="fr-FR" sz="15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 </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15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Réalisation de figurines « Minions » en pâte à modeler </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15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Réalisation </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15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de marque-pages</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15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Création de claps de cinéma </a:t>
            </a:r>
          </a:p>
          <a:p>
            <a:pPr marL="0" marR="0" lvl="0" indent="0" algn="ctr" defTabSz="457200" rtl="0" eaLnBrk="1" fontAlgn="auto" latinLnBrk="0" hangingPunct="1">
              <a:lnSpc>
                <a:spcPct val="100000"/>
              </a:lnSpc>
              <a:spcBef>
                <a:spcPts val="0"/>
              </a:spcBef>
              <a:spcAft>
                <a:spcPts val="0"/>
              </a:spcAft>
              <a:buClrTx/>
              <a:buSzTx/>
              <a:buFont typeface="Arial"/>
              <a:buNone/>
              <a:tabLst/>
              <a:defRPr/>
            </a:pPr>
            <a:endParaRPr kumimoji="0" lang="fr-FR" sz="1500" b="0"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lang="fr-FR" sz="1500" b="1" dirty="0">
                <a:solidFill>
                  <a:srgbClr val="000000"/>
                </a:solidFill>
              </a:rPr>
              <a:t>Atelier culinaire </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15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Sablés « </a:t>
            </a:r>
            <a:r>
              <a:rPr lang="fr-FR" sz="1500" dirty="0">
                <a:solidFill>
                  <a:srgbClr val="000000"/>
                </a:solidFill>
              </a:rPr>
              <a:t>É</a:t>
            </a:r>
            <a:r>
              <a:rPr kumimoji="0" lang="fr-FR" sz="15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toile de star » </a:t>
            </a:r>
          </a:p>
          <a:p>
            <a:pPr marL="0" marR="0" lvl="0" indent="0" algn="ctr" defTabSz="457200" rtl="0" eaLnBrk="1" fontAlgn="auto" latinLnBrk="0" hangingPunct="1">
              <a:lnSpc>
                <a:spcPct val="120000"/>
              </a:lnSpc>
              <a:spcBef>
                <a:spcPts val="0"/>
              </a:spcBef>
              <a:spcAft>
                <a:spcPts val="0"/>
              </a:spcAft>
              <a:buClrTx/>
              <a:buSzTx/>
              <a:buFont typeface="Arial"/>
              <a:buNone/>
              <a:tabLst/>
              <a:defRPr/>
            </a:pPr>
            <a:endParaRPr kumimoji="0" lang="fr-FR" sz="1500" b="1"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pPr marL="0" marR="0" lvl="0" indent="0" algn="ctr" defTabSz="457200" rtl="0" eaLnBrk="1" fontAlgn="auto" latinLnBrk="0" hangingPunct="1">
              <a:lnSpc>
                <a:spcPct val="120000"/>
              </a:lnSpc>
              <a:spcBef>
                <a:spcPts val="0"/>
              </a:spcBef>
              <a:spcAft>
                <a:spcPts val="0"/>
              </a:spcAft>
              <a:buClrTx/>
              <a:buSzTx/>
              <a:buFont typeface="Arial"/>
              <a:buNone/>
              <a:tabLst/>
              <a:defRPr/>
            </a:pPr>
            <a:r>
              <a:rPr kumimoji="0" lang="fr-FR" sz="1500" b="1" u="none" strike="noStrike" kern="1200" cap="none" spc="0" normalizeH="0" baseline="0" noProof="0" dirty="0">
                <a:ln>
                  <a:noFill/>
                </a:ln>
                <a:solidFill>
                  <a:srgbClr val="000000"/>
                </a:solidFill>
                <a:effectLst/>
                <a:uLnTx/>
                <a:uFillTx/>
                <a:latin typeface="Roboto" pitchFamily="2" charset="0"/>
                <a:ea typeface="Roboto" pitchFamily="2" charset="0"/>
                <a:cs typeface="+mn-cs"/>
              </a:rPr>
              <a:t>Ateliers sportifs</a:t>
            </a:r>
            <a:endParaRPr kumimoji="0" lang="fr-FR" sz="1500" b="0"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15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Jeux extérieurs</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15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Initiation basket</a:t>
            </a:r>
          </a:p>
          <a:p>
            <a:endParaRPr lang="fr-FR" dirty="0"/>
          </a:p>
        </p:txBody>
      </p:sp>
      <p:sp>
        <p:nvSpPr>
          <p:cNvPr id="6" name="Espace réservé du texte 5">
            <a:extLst>
              <a:ext uri="{FF2B5EF4-FFF2-40B4-BE49-F238E27FC236}">
                <a16:creationId xmlns:a16="http://schemas.microsoft.com/office/drawing/2014/main" id="{FF3B529D-26A0-8AB7-05F7-2B075CCD5059}"/>
              </a:ext>
            </a:extLst>
          </p:cNvPr>
          <p:cNvSpPr>
            <a:spLocks noGrp="1"/>
          </p:cNvSpPr>
          <p:nvPr>
            <p:ph type="body" sz="quarter" idx="15"/>
          </p:nvPr>
        </p:nvSpPr>
        <p:spPr/>
        <p:txBody>
          <a:bodyPr>
            <a:normAutofit fontScale="55000" lnSpcReduction="20000"/>
          </a:bodyPr>
          <a:lstStyle/>
          <a:p>
            <a:endParaRPr lang="fr-FR" sz="2400" b="1" dirty="0"/>
          </a:p>
          <a:p>
            <a:endParaRPr lang="fr-FR" sz="2400" b="1" dirty="0"/>
          </a:p>
          <a:p>
            <a:endParaRPr lang="fr-FR" sz="2400" b="1" dirty="0"/>
          </a:p>
          <a:p>
            <a:endParaRPr lang="fr-FR" sz="1900" b="1" dirty="0"/>
          </a:p>
          <a:p>
            <a:endParaRPr lang="fr-FR" sz="2200" b="1" dirty="0"/>
          </a:p>
          <a:p>
            <a:r>
              <a:rPr lang="fr-FR" sz="2200" b="1" dirty="0"/>
              <a:t>SORTIE </a:t>
            </a:r>
          </a:p>
          <a:p>
            <a:r>
              <a:rPr lang="fr-FR" sz="2200" b="1" dirty="0"/>
              <a:t>au</a:t>
            </a:r>
          </a:p>
          <a:p>
            <a:r>
              <a:rPr lang="fr-FR" sz="2200" dirty="0"/>
              <a:t>«</a:t>
            </a:r>
            <a:r>
              <a:rPr lang="fr-FR" sz="2200" b="1" dirty="0"/>
              <a:t> Lac de la Princesse » </a:t>
            </a:r>
          </a:p>
          <a:p>
            <a:r>
              <a:rPr lang="fr-FR" sz="2200" b="1" dirty="0"/>
              <a:t>au Vésinet</a:t>
            </a:r>
          </a:p>
          <a:p>
            <a:endParaRPr lang="fr-FR" sz="2200" b="1" dirty="0"/>
          </a:p>
          <a:p>
            <a:r>
              <a:rPr lang="fr-FR" sz="2200" dirty="0"/>
              <a:t>en journée complète</a:t>
            </a:r>
          </a:p>
          <a:p>
            <a:endParaRPr lang="fr-FR" sz="2200" b="1" dirty="0"/>
          </a:p>
          <a:p>
            <a:r>
              <a:rPr lang="fr-FR" sz="2200" b="1" dirty="0"/>
              <a:t>Au programme :</a:t>
            </a:r>
          </a:p>
          <a:p>
            <a:endParaRPr lang="fr-FR" sz="2200" b="1" dirty="0"/>
          </a:p>
          <a:p>
            <a:r>
              <a:rPr lang="fr-FR" sz="2200" dirty="0"/>
              <a:t>une variété de jeux en plein air suivie d’un pique-nique convivial.</a:t>
            </a:r>
          </a:p>
          <a:p>
            <a:endParaRPr lang="fr-FR" sz="2200" dirty="0"/>
          </a:p>
          <a:p>
            <a:endParaRPr lang="fr-FR" sz="2200" dirty="0"/>
          </a:p>
          <a:p>
            <a:endParaRPr lang="fr-FR" sz="2200" dirty="0"/>
          </a:p>
          <a:p>
            <a:endParaRPr lang="fr-FR" sz="2200" dirty="0"/>
          </a:p>
          <a:p>
            <a:r>
              <a:rPr lang="fr-FR" sz="2200" dirty="0"/>
              <a:t>Merci de prévoir une casquette, un sac contenant une gourde, ainsi que des chaussures fermées, afin d’assurer le confort et la sécurité de votre enfant tout au long de la journée.</a:t>
            </a:r>
          </a:p>
          <a:p>
            <a:endParaRPr lang="fr-FR" sz="2200" b="1" dirty="0"/>
          </a:p>
          <a:p>
            <a:endParaRPr lang="fr-FR" sz="2200" b="1" dirty="0"/>
          </a:p>
          <a:p>
            <a:endParaRPr lang="fr-FR" sz="2400" b="1" dirty="0"/>
          </a:p>
          <a:p>
            <a:endParaRPr lang="fr-FR" sz="2400" b="1" dirty="0"/>
          </a:p>
          <a:p>
            <a:endParaRPr lang="fr-FR" sz="2400" b="1" dirty="0"/>
          </a:p>
          <a:p>
            <a:endParaRPr lang="fr-FR" sz="2400" b="1" dirty="0"/>
          </a:p>
          <a:p>
            <a:endParaRPr lang="fr-FR" sz="2400" b="1" dirty="0"/>
          </a:p>
        </p:txBody>
      </p:sp>
      <p:sp>
        <p:nvSpPr>
          <p:cNvPr id="7" name="Espace réservé du texte 6">
            <a:extLst>
              <a:ext uri="{FF2B5EF4-FFF2-40B4-BE49-F238E27FC236}">
                <a16:creationId xmlns:a16="http://schemas.microsoft.com/office/drawing/2014/main" id="{75414707-68C4-D215-B96A-E87F39660CB4}"/>
              </a:ext>
            </a:extLst>
          </p:cNvPr>
          <p:cNvSpPr>
            <a:spLocks noGrp="1"/>
          </p:cNvSpPr>
          <p:nvPr>
            <p:ph type="body" sz="quarter" idx="16"/>
          </p:nvPr>
        </p:nvSpPr>
        <p:spPr>
          <a:xfrm>
            <a:off x="7648602" y="2064593"/>
            <a:ext cx="2450166" cy="4264438"/>
          </a:xfrm>
        </p:spPr>
        <p:txBody>
          <a:bodyPr>
            <a:normAutofit fontScale="25000" lnSpcReduction="20000"/>
          </a:bodyPr>
          <a:lstStyle/>
          <a:p>
            <a:endParaRPr lang="fr-FR" sz="2000" b="1" dirty="0"/>
          </a:p>
          <a:p>
            <a:endParaRPr lang="fr-FR" sz="2000" b="1" dirty="0"/>
          </a:p>
          <a:p>
            <a:endParaRPr lang="fr-FR" sz="2100" b="1" dirty="0"/>
          </a:p>
          <a:p>
            <a:endParaRPr lang="fr-FR" sz="2300" b="1" dirty="0"/>
          </a:p>
          <a:p>
            <a:r>
              <a:rPr lang="fr-FR" sz="4300" b="1" dirty="0">
                <a:latin typeface="The Bold Font" pitchFamily="2" charset="0"/>
              </a:rPr>
              <a:t>Évènement festif</a:t>
            </a:r>
          </a:p>
          <a:p>
            <a:endParaRPr lang="fr-FR" sz="4300" b="1" dirty="0">
              <a:latin typeface="The Bold Font" pitchFamily="2" charset="0"/>
            </a:endParaRPr>
          </a:p>
          <a:p>
            <a:r>
              <a:rPr lang="fr-FR" sz="4300" b="1" dirty="0"/>
              <a:t>Grand jeu </a:t>
            </a:r>
          </a:p>
          <a:p>
            <a:endParaRPr lang="fr-FR" sz="4300" b="1" dirty="0"/>
          </a:p>
          <a:p>
            <a:r>
              <a:rPr lang="fr-FR" sz="4300" b="1" dirty="0"/>
              <a:t>« Une aventure</a:t>
            </a:r>
          </a:p>
          <a:p>
            <a:r>
              <a:rPr lang="fr-FR" sz="4300" b="1" dirty="0"/>
              <a:t>Cinématographique »</a:t>
            </a:r>
          </a:p>
          <a:p>
            <a:endParaRPr lang="fr-FR" sz="4300" b="1" dirty="0"/>
          </a:p>
          <a:p>
            <a:r>
              <a:rPr lang="fr-FR" sz="4300" b="1" dirty="0"/>
              <a:t>en matinée </a:t>
            </a:r>
          </a:p>
          <a:p>
            <a:endParaRPr lang="fr-FR" sz="4300" dirty="0"/>
          </a:p>
          <a:p>
            <a:endParaRPr lang="fr-FR" sz="4300" dirty="0"/>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4300" b="1" u="none" strike="noStrike" kern="1200" cap="none" spc="0" normalizeH="0" baseline="0" noProof="0" dirty="0">
                <a:ln>
                  <a:noFill/>
                </a:ln>
                <a:solidFill>
                  <a:srgbClr val="000000"/>
                </a:solidFill>
                <a:effectLst/>
                <a:uLnTx/>
                <a:uFillTx/>
                <a:latin typeface="Roboto" pitchFamily="2" charset="0"/>
                <a:ea typeface="Roboto" pitchFamily="2" charset="0"/>
                <a:cs typeface="+mn-cs"/>
              </a:rPr>
              <a:t>Ateliers  créatifs</a:t>
            </a:r>
            <a:r>
              <a:rPr kumimoji="0" lang="fr-FR" sz="43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 </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43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Réalisation de masques « </a:t>
            </a:r>
            <a:r>
              <a:rPr kumimoji="0" lang="fr-FR" sz="4300" b="0" u="none" strike="noStrike" kern="1200" cap="none" spc="0" normalizeH="0" baseline="0" noProof="0" dirty="0" err="1">
                <a:ln>
                  <a:noFill/>
                </a:ln>
                <a:solidFill>
                  <a:srgbClr val="000000"/>
                </a:solidFill>
                <a:effectLst/>
                <a:uLnTx/>
                <a:uFillTx/>
                <a:latin typeface="Roboto" pitchFamily="2" charset="0"/>
                <a:ea typeface="Roboto" pitchFamily="2" charset="0"/>
                <a:cs typeface="+mn-cs"/>
              </a:rPr>
              <a:t>Stitch</a:t>
            </a:r>
            <a:r>
              <a:rPr kumimoji="0" lang="fr-FR" sz="43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 » </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lang="fr-FR" sz="4300" dirty="0">
                <a:solidFill>
                  <a:srgbClr val="000000"/>
                </a:solidFill>
              </a:rPr>
              <a:t>Réalisation de bobines </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lang="fr-FR" sz="4300" dirty="0">
                <a:solidFill>
                  <a:srgbClr val="000000"/>
                </a:solidFill>
              </a:rPr>
              <a:t>de film minions  </a:t>
            </a:r>
            <a:endParaRPr kumimoji="0" lang="fr-FR" sz="4300" b="0"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pPr marL="0" marR="0" lvl="0" indent="0" algn="ctr" defTabSz="457200" rtl="0" eaLnBrk="1" fontAlgn="auto" latinLnBrk="0" hangingPunct="1">
              <a:lnSpc>
                <a:spcPct val="120000"/>
              </a:lnSpc>
              <a:spcBef>
                <a:spcPts val="0"/>
              </a:spcBef>
              <a:spcAft>
                <a:spcPts val="0"/>
              </a:spcAft>
              <a:buClrTx/>
              <a:buSzTx/>
              <a:buFont typeface="Arial"/>
              <a:buNone/>
              <a:tabLst/>
              <a:defRPr/>
            </a:pPr>
            <a:r>
              <a:rPr kumimoji="0" lang="fr-FR" sz="4300" u="none" strike="noStrike" kern="1200" cap="none" spc="0" normalizeH="0" baseline="0" noProof="0" dirty="0">
                <a:ln>
                  <a:noFill/>
                </a:ln>
                <a:solidFill>
                  <a:srgbClr val="000000"/>
                </a:solidFill>
                <a:effectLst/>
                <a:uLnTx/>
                <a:uFillTx/>
                <a:latin typeface="Roboto" pitchFamily="2" charset="0"/>
                <a:ea typeface="Roboto" pitchFamily="2" charset="0"/>
                <a:cs typeface="+mn-cs"/>
              </a:rPr>
              <a:t>Réalisation d’empreintes </a:t>
            </a:r>
          </a:p>
          <a:p>
            <a:pPr marL="0" marR="0" lvl="0" indent="0" algn="ctr" defTabSz="457200" rtl="0" eaLnBrk="1" fontAlgn="auto" latinLnBrk="0" hangingPunct="1">
              <a:lnSpc>
                <a:spcPct val="120000"/>
              </a:lnSpc>
              <a:spcBef>
                <a:spcPts val="0"/>
              </a:spcBef>
              <a:spcAft>
                <a:spcPts val="0"/>
              </a:spcAft>
              <a:buClrTx/>
              <a:buSzTx/>
              <a:buFont typeface="Arial"/>
              <a:buNone/>
              <a:tabLst/>
              <a:defRPr/>
            </a:pPr>
            <a:r>
              <a:rPr kumimoji="0" lang="fr-FR" sz="4300" u="none" strike="noStrike" kern="1200" cap="none" spc="0" normalizeH="0" baseline="0" noProof="0" dirty="0">
                <a:ln>
                  <a:noFill/>
                </a:ln>
                <a:solidFill>
                  <a:srgbClr val="000000"/>
                </a:solidFill>
                <a:effectLst/>
                <a:uLnTx/>
                <a:uFillTx/>
                <a:latin typeface="Roboto" pitchFamily="2" charset="0"/>
                <a:ea typeface="Roboto" pitchFamily="2" charset="0"/>
                <a:cs typeface="+mn-cs"/>
              </a:rPr>
              <a:t>de main « Minions » </a:t>
            </a:r>
          </a:p>
          <a:p>
            <a:pPr marL="0" marR="0" lvl="0" indent="0" algn="ctr" defTabSz="457200" rtl="0" eaLnBrk="1" fontAlgn="auto" latinLnBrk="0" hangingPunct="1">
              <a:lnSpc>
                <a:spcPct val="120000"/>
              </a:lnSpc>
              <a:spcBef>
                <a:spcPts val="0"/>
              </a:spcBef>
              <a:spcAft>
                <a:spcPts val="0"/>
              </a:spcAft>
              <a:buClrTx/>
              <a:buSzTx/>
              <a:buFont typeface="Arial"/>
              <a:buNone/>
              <a:tabLst/>
              <a:defRPr/>
            </a:pPr>
            <a:r>
              <a:rPr kumimoji="0" lang="fr-FR" sz="4300" u="none" strike="noStrike" kern="1200" cap="none" spc="0" normalizeH="0" baseline="0" noProof="0" dirty="0">
                <a:ln>
                  <a:noFill/>
                </a:ln>
                <a:solidFill>
                  <a:srgbClr val="000000"/>
                </a:solidFill>
                <a:effectLst/>
                <a:uLnTx/>
                <a:uFillTx/>
                <a:latin typeface="Roboto" pitchFamily="2" charset="0"/>
                <a:ea typeface="Roboto" pitchFamily="2" charset="0"/>
                <a:cs typeface="+mn-cs"/>
              </a:rPr>
              <a:t>Réalisation de puzzles </a:t>
            </a:r>
          </a:p>
          <a:p>
            <a:pPr marL="0" marR="0" lvl="0" indent="0" algn="ctr" defTabSz="457200" rtl="0" eaLnBrk="1" fontAlgn="auto" latinLnBrk="0" hangingPunct="1">
              <a:lnSpc>
                <a:spcPct val="170000"/>
              </a:lnSpc>
              <a:spcBef>
                <a:spcPts val="0"/>
              </a:spcBef>
              <a:spcAft>
                <a:spcPts val="0"/>
              </a:spcAft>
              <a:buClrTx/>
              <a:buSzTx/>
              <a:buFont typeface="Arial"/>
              <a:buNone/>
              <a:tabLst/>
              <a:defRPr/>
            </a:pPr>
            <a:r>
              <a:rPr kumimoji="0" lang="fr-FR" sz="4300" b="1" u="none" strike="noStrike" kern="1200" cap="none" spc="0" normalizeH="0" baseline="0" noProof="0" dirty="0">
                <a:ln>
                  <a:noFill/>
                </a:ln>
                <a:solidFill>
                  <a:srgbClr val="000000"/>
                </a:solidFill>
                <a:effectLst/>
                <a:uLnTx/>
                <a:uFillTx/>
                <a:latin typeface="Roboto" pitchFamily="2" charset="0"/>
                <a:ea typeface="Roboto" pitchFamily="2" charset="0"/>
                <a:cs typeface="+mn-cs"/>
              </a:rPr>
              <a:t>Ateliers sportifs</a:t>
            </a:r>
            <a:endParaRPr kumimoji="0" lang="fr-FR" sz="4300" b="0"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lang="fr-FR" sz="4300" dirty="0">
                <a:solidFill>
                  <a:srgbClr val="000000"/>
                </a:solidFill>
              </a:rPr>
              <a:t>Parcours vélo </a:t>
            </a:r>
            <a:endParaRPr kumimoji="0" lang="fr-FR" sz="4300" b="0"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lang="fr-FR" sz="4300" dirty="0"/>
              <a:t>Jeux collectifs</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lang="fr-FR" sz="4300" dirty="0"/>
              <a:t>(Tomate, dauphin, dauphine)</a:t>
            </a:r>
          </a:p>
          <a:p>
            <a:endParaRPr lang="fr-FR" sz="3500" dirty="0"/>
          </a:p>
          <a:p>
            <a:endParaRPr lang="fr-FR" sz="3500" dirty="0"/>
          </a:p>
          <a:p>
            <a:endParaRPr lang="fr-FR" sz="3500" dirty="0"/>
          </a:p>
          <a:p>
            <a:endParaRPr lang="fr-FR" sz="3500" dirty="0"/>
          </a:p>
          <a:p>
            <a:endParaRPr lang="fr-FR" dirty="0"/>
          </a:p>
          <a:p>
            <a:endParaRPr lang="fr-FR" dirty="0"/>
          </a:p>
          <a:p>
            <a:endParaRPr lang="fr-FR" dirty="0"/>
          </a:p>
          <a:p>
            <a:endParaRPr lang="fr-FR" dirty="0"/>
          </a:p>
          <a:p>
            <a:endParaRPr lang="fr-FR" dirty="0"/>
          </a:p>
        </p:txBody>
      </p:sp>
      <p:sp>
        <p:nvSpPr>
          <p:cNvPr id="8" name="Espace réservé du texte 7">
            <a:extLst>
              <a:ext uri="{FF2B5EF4-FFF2-40B4-BE49-F238E27FC236}">
                <a16:creationId xmlns:a16="http://schemas.microsoft.com/office/drawing/2014/main" id="{3F6FCA43-325A-E4D1-6057-F3EDF711B129}"/>
              </a:ext>
            </a:extLst>
          </p:cNvPr>
          <p:cNvSpPr>
            <a:spLocks noGrp="1"/>
          </p:cNvSpPr>
          <p:nvPr>
            <p:ph type="body" sz="quarter" idx="19"/>
          </p:nvPr>
        </p:nvSpPr>
        <p:spPr/>
        <p:txBody>
          <a:bodyPr/>
          <a:lstStyle/>
          <a:p>
            <a:r>
              <a:rPr lang="fr-FR" dirty="0"/>
              <a:t>Mercredi 16/07</a:t>
            </a:r>
          </a:p>
        </p:txBody>
      </p:sp>
      <p:sp>
        <p:nvSpPr>
          <p:cNvPr id="9" name="Espace réservé du texte 8">
            <a:extLst>
              <a:ext uri="{FF2B5EF4-FFF2-40B4-BE49-F238E27FC236}">
                <a16:creationId xmlns:a16="http://schemas.microsoft.com/office/drawing/2014/main" id="{A10FB16C-5F8B-E394-1BD4-76F60B89C2FE}"/>
              </a:ext>
            </a:extLst>
          </p:cNvPr>
          <p:cNvSpPr>
            <a:spLocks noGrp="1"/>
          </p:cNvSpPr>
          <p:nvPr>
            <p:ph type="body" sz="quarter" idx="20"/>
          </p:nvPr>
        </p:nvSpPr>
        <p:spPr/>
        <p:txBody>
          <a:bodyPr/>
          <a:lstStyle/>
          <a:p>
            <a:r>
              <a:rPr lang="fr-FR" dirty="0"/>
              <a:t>Mardi 15/07</a:t>
            </a:r>
          </a:p>
        </p:txBody>
      </p:sp>
      <p:sp>
        <p:nvSpPr>
          <p:cNvPr id="10" name="Espace réservé du texte 9">
            <a:extLst>
              <a:ext uri="{FF2B5EF4-FFF2-40B4-BE49-F238E27FC236}">
                <a16:creationId xmlns:a16="http://schemas.microsoft.com/office/drawing/2014/main" id="{DA14194D-DF8E-352A-B39A-8A4BC5E75C47}"/>
              </a:ext>
            </a:extLst>
          </p:cNvPr>
          <p:cNvSpPr>
            <a:spLocks noGrp="1"/>
          </p:cNvSpPr>
          <p:nvPr>
            <p:ph type="body" sz="quarter" idx="21"/>
          </p:nvPr>
        </p:nvSpPr>
        <p:spPr/>
        <p:txBody>
          <a:bodyPr/>
          <a:lstStyle/>
          <a:p>
            <a:r>
              <a:rPr lang="fr-FR" dirty="0"/>
              <a:t>Jeudi 17/07</a:t>
            </a:r>
          </a:p>
        </p:txBody>
      </p:sp>
      <p:sp>
        <p:nvSpPr>
          <p:cNvPr id="11" name="Espace réservé du texte 10">
            <a:extLst>
              <a:ext uri="{FF2B5EF4-FFF2-40B4-BE49-F238E27FC236}">
                <a16:creationId xmlns:a16="http://schemas.microsoft.com/office/drawing/2014/main" id="{3C4209A9-053F-E6FA-5347-928079DBBD16}"/>
              </a:ext>
            </a:extLst>
          </p:cNvPr>
          <p:cNvSpPr>
            <a:spLocks noGrp="1"/>
          </p:cNvSpPr>
          <p:nvPr>
            <p:ph type="body" sz="quarter" idx="22"/>
          </p:nvPr>
        </p:nvSpPr>
        <p:spPr/>
        <p:txBody>
          <a:bodyPr/>
          <a:lstStyle/>
          <a:p>
            <a:r>
              <a:rPr lang="fr-FR" dirty="0"/>
              <a:t>Vendredi 18/07</a:t>
            </a:r>
          </a:p>
        </p:txBody>
      </p:sp>
    </p:spTree>
    <p:extLst>
      <p:ext uri="{BB962C8B-B14F-4D97-AF65-F5344CB8AC3E}">
        <p14:creationId xmlns:p14="http://schemas.microsoft.com/office/powerpoint/2010/main" val="1580257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a:extLst>
            <a:ext uri="{FF2B5EF4-FFF2-40B4-BE49-F238E27FC236}">
              <a16:creationId xmlns:a16="http://schemas.microsoft.com/office/drawing/2014/main" id="{3FE8AB5C-7D65-31F8-9EC9-FE3172204577}"/>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F3ACBEC4-08DE-B566-3DC3-31C65CD026AD}"/>
              </a:ext>
            </a:extLst>
          </p:cNvPr>
          <p:cNvSpPr>
            <a:spLocks noGrp="1"/>
          </p:cNvSpPr>
          <p:nvPr>
            <p:ph type="title"/>
          </p:nvPr>
        </p:nvSpPr>
        <p:spPr/>
        <p:txBody>
          <a:bodyPr/>
          <a:lstStyle/>
          <a:p>
            <a:r>
              <a:rPr lang="fr-FR" dirty="0"/>
              <a:t>Juillet 2025</a:t>
            </a:r>
          </a:p>
        </p:txBody>
      </p:sp>
      <p:sp>
        <p:nvSpPr>
          <p:cNvPr id="3" name="Espace réservé du texte 2">
            <a:extLst>
              <a:ext uri="{FF2B5EF4-FFF2-40B4-BE49-F238E27FC236}">
                <a16:creationId xmlns:a16="http://schemas.microsoft.com/office/drawing/2014/main" id="{EA082347-CC23-8B21-25A3-1EFA274C3A7F}"/>
              </a:ext>
            </a:extLst>
          </p:cNvPr>
          <p:cNvSpPr>
            <a:spLocks noGrp="1"/>
          </p:cNvSpPr>
          <p:nvPr>
            <p:ph type="body" sz="quarter" idx="10"/>
          </p:nvPr>
        </p:nvSpPr>
        <p:spPr/>
        <p:txBody>
          <a:bodyPr>
            <a:normAutofit lnSpcReduction="10000"/>
          </a:body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fr-FR" sz="2400" b="0" i="0" u="none" strike="noStrike" kern="1200" cap="none" spc="0" normalizeH="0" baseline="0" noProof="0" dirty="0">
                <a:ln>
                  <a:noFill/>
                </a:ln>
                <a:solidFill>
                  <a:srgbClr val="FFFFFE"/>
                </a:solidFill>
                <a:effectLst/>
                <a:uLnTx/>
                <a:uFillTx/>
                <a:latin typeface="The Bold Font" pitchFamily="2" charset="0"/>
                <a:ea typeface="Roboto" pitchFamily="2" charset="0"/>
                <a:cs typeface="+mn-cs"/>
              </a:rPr>
              <a:t>Accueil de loisirs Jean de la fontaine </a:t>
            </a:r>
          </a:p>
          <a:p>
            <a:endParaRPr lang="fr-FR" dirty="0"/>
          </a:p>
        </p:txBody>
      </p:sp>
      <p:sp>
        <p:nvSpPr>
          <p:cNvPr id="4" name="Espace réservé du texte 3">
            <a:extLst>
              <a:ext uri="{FF2B5EF4-FFF2-40B4-BE49-F238E27FC236}">
                <a16:creationId xmlns:a16="http://schemas.microsoft.com/office/drawing/2014/main" id="{E7C48B8D-13C5-22CE-6864-D0252E9878D9}"/>
              </a:ext>
            </a:extLst>
          </p:cNvPr>
          <p:cNvSpPr>
            <a:spLocks noGrp="1"/>
          </p:cNvSpPr>
          <p:nvPr>
            <p:ph type="body" sz="quarter" idx="14"/>
          </p:nvPr>
        </p:nvSpPr>
        <p:spPr>
          <a:xfrm>
            <a:off x="2045206" y="2062534"/>
            <a:ext cx="1814677" cy="4199721"/>
          </a:xfrm>
        </p:spPr>
        <p:txBody>
          <a:bodyPr>
            <a:normAutofit fontScale="25000" lnSpcReduction="20000"/>
          </a:bodyPr>
          <a:lstStyle/>
          <a:p>
            <a:pPr marL="0" marR="0" lvl="0" indent="0" algn="ctr" defTabSz="457200" rtl="0" eaLnBrk="1" fontAlgn="auto" latinLnBrk="0" hangingPunct="1">
              <a:lnSpc>
                <a:spcPct val="100000"/>
              </a:lnSpc>
              <a:spcBef>
                <a:spcPts val="0"/>
              </a:spcBef>
              <a:spcAft>
                <a:spcPts val="0"/>
              </a:spcAft>
              <a:buClrTx/>
              <a:buSzTx/>
              <a:buFont typeface="Arial"/>
              <a:buNone/>
              <a:tabLst/>
              <a:defRPr/>
            </a:pPr>
            <a:endParaRPr kumimoji="0" lang="fr-FR" sz="4800" b="1" i="1"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endParaRPr kumimoji="0" lang="fr-FR" sz="5600" b="1" i="1"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endParaRPr lang="fr-FR" sz="5600" b="1" i="1" dirty="0">
              <a:solidFill>
                <a:srgbClr val="000000"/>
              </a:solidFill>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endParaRPr kumimoji="0" lang="fr-FR" sz="5600" b="1" i="1"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endParaRPr lang="fr-FR" sz="5600" b="1" i="1" dirty="0">
              <a:solidFill>
                <a:srgbClr val="000000"/>
              </a:solidFill>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endParaRPr kumimoji="0" lang="fr-FR" sz="5600" b="1" i="1"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endParaRPr lang="fr-FR" sz="5600" b="1" i="1" dirty="0">
              <a:solidFill>
                <a:srgbClr val="000000"/>
              </a:solidFill>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endParaRPr kumimoji="0" lang="fr-FR" sz="5600" b="1" i="1"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endParaRPr lang="fr-FR" sz="5600" b="1" i="1" dirty="0">
              <a:solidFill>
                <a:srgbClr val="000000"/>
              </a:solidFill>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endParaRPr kumimoji="0" lang="fr-FR" sz="5600" b="1" i="1"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endParaRPr lang="fr-FR" sz="5600" b="1" i="1" dirty="0">
              <a:solidFill>
                <a:srgbClr val="000000"/>
              </a:solidFill>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5600" b="1" u="none" strike="noStrike" kern="1200" cap="none" spc="0" normalizeH="0" baseline="0" noProof="0" dirty="0">
                <a:ln>
                  <a:noFill/>
                </a:ln>
                <a:solidFill>
                  <a:srgbClr val="000000"/>
                </a:solidFill>
                <a:effectLst/>
                <a:uLnTx/>
                <a:uFillTx/>
                <a:latin typeface="Roboto" pitchFamily="2" charset="0"/>
                <a:ea typeface="Roboto" pitchFamily="2" charset="0"/>
                <a:cs typeface="+mn-cs"/>
              </a:rPr>
              <a:t>Activités d’expression</a:t>
            </a:r>
            <a:endParaRPr kumimoji="0" lang="fr-FR" sz="5600" b="0"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56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Jeux musicaux </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56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Initiation théâtrale </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5600" u="none" strike="noStrike" kern="1200" cap="none" spc="0" normalizeH="0" baseline="0" noProof="0" dirty="0">
                <a:ln>
                  <a:noFill/>
                </a:ln>
                <a:solidFill>
                  <a:srgbClr val="000000"/>
                </a:solidFill>
                <a:effectLst/>
                <a:uLnTx/>
                <a:uFillTx/>
                <a:latin typeface="Roboto" pitchFamily="2" charset="0"/>
                <a:ea typeface="Roboto" pitchFamily="2" charset="0"/>
                <a:cs typeface="+mn-cs"/>
              </a:rPr>
              <a:t>Chorégraphie </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56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Contes et petites histoires de cinéma </a:t>
            </a:r>
          </a:p>
          <a:p>
            <a:pPr>
              <a:defRPr/>
            </a:pPr>
            <a:r>
              <a:rPr lang="fr-FR" sz="5600" dirty="0">
                <a:solidFill>
                  <a:srgbClr val="000000"/>
                </a:solidFill>
              </a:rPr>
              <a:t>Réalisation d’un court-métrage </a:t>
            </a:r>
          </a:p>
          <a:p>
            <a:pPr marL="0" marR="0" lvl="0" indent="0" algn="ctr" defTabSz="457200" rtl="0" eaLnBrk="1" fontAlgn="auto" latinLnBrk="0" hangingPunct="1">
              <a:lnSpc>
                <a:spcPct val="100000"/>
              </a:lnSpc>
              <a:spcBef>
                <a:spcPts val="0"/>
              </a:spcBef>
              <a:spcAft>
                <a:spcPts val="0"/>
              </a:spcAft>
              <a:buClrTx/>
              <a:buSzTx/>
              <a:buFont typeface="Arial"/>
              <a:buNone/>
              <a:tabLst/>
              <a:defRPr/>
            </a:pPr>
            <a:endParaRPr kumimoji="0" lang="fr-FR" sz="5600" b="0"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5600" b="1" u="none" strike="noStrike" kern="1200" cap="none" spc="0" normalizeH="0" baseline="0" noProof="0" dirty="0">
                <a:ln>
                  <a:noFill/>
                </a:ln>
                <a:solidFill>
                  <a:srgbClr val="000000"/>
                </a:solidFill>
                <a:effectLst/>
                <a:uLnTx/>
                <a:uFillTx/>
                <a:latin typeface="Roboto" pitchFamily="2" charset="0"/>
                <a:ea typeface="Roboto" pitchFamily="2" charset="0"/>
                <a:cs typeface="+mn-cs"/>
              </a:rPr>
              <a:t>Ateliers  créatifs</a:t>
            </a:r>
            <a:r>
              <a:rPr kumimoji="0" lang="fr-FR" sz="56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 </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56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Création  de décor « Festival de Canne »</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56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Réalisation de cadre </a:t>
            </a:r>
            <a:r>
              <a:rPr lang="fr-FR" sz="5600" dirty="0">
                <a:solidFill>
                  <a:srgbClr val="000000"/>
                </a:solidFill>
              </a:rPr>
              <a:t>XXL</a:t>
            </a:r>
            <a:r>
              <a:rPr kumimoji="0" lang="fr-FR" sz="56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 « Cinéma »</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lang="fr-FR" sz="5600" dirty="0">
                <a:solidFill>
                  <a:srgbClr val="000000"/>
                </a:solidFill>
              </a:rPr>
              <a:t>Création d’étoiles Hollywoodiennes </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56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Réalisation de Microphones  </a:t>
            </a:r>
          </a:p>
          <a:p>
            <a:pPr marL="0" marR="0" lvl="0" indent="0" algn="ctr" defTabSz="457200" rtl="0" eaLnBrk="1" fontAlgn="auto" latinLnBrk="0" hangingPunct="1">
              <a:lnSpc>
                <a:spcPct val="120000"/>
              </a:lnSpc>
              <a:spcBef>
                <a:spcPts val="0"/>
              </a:spcBef>
              <a:spcAft>
                <a:spcPts val="0"/>
              </a:spcAft>
              <a:buClrTx/>
              <a:buSzTx/>
              <a:buFont typeface="Arial"/>
              <a:buNone/>
              <a:tabLst/>
              <a:defRPr/>
            </a:pPr>
            <a:r>
              <a:rPr kumimoji="0" lang="fr-FR" sz="5600" b="1" u="none" strike="noStrike" kern="1200" cap="none" spc="0" normalizeH="0" baseline="0" noProof="0" dirty="0">
                <a:ln>
                  <a:noFill/>
                </a:ln>
                <a:solidFill>
                  <a:srgbClr val="000000"/>
                </a:solidFill>
                <a:effectLst/>
                <a:uLnTx/>
                <a:uFillTx/>
                <a:latin typeface="Roboto" pitchFamily="2" charset="0"/>
                <a:ea typeface="Roboto" pitchFamily="2" charset="0"/>
                <a:cs typeface="+mn-cs"/>
              </a:rPr>
              <a:t>Ateliers sportifs</a:t>
            </a:r>
            <a:endParaRPr kumimoji="0" lang="fr-FR" sz="5600" b="0"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56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Jeux extérieurs</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56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Parcours vélo </a:t>
            </a:r>
          </a:p>
          <a:p>
            <a:endParaRPr lang="fr-FR" sz="5600" dirty="0"/>
          </a:p>
          <a:p>
            <a:endParaRPr lang="fr-FR" sz="5600" dirty="0"/>
          </a:p>
          <a:p>
            <a:endParaRPr lang="fr-FR" sz="5600" dirty="0"/>
          </a:p>
          <a:p>
            <a:endParaRPr lang="fr-FR" sz="5600" dirty="0"/>
          </a:p>
          <a:p>
            <a:endParaRPr lang="fr-FR" sz="5600" dirty="0"/>
          </a:p>
          <a:p>
            <a:endParaRPr lang="fr-FR" sz="5600" dirty="0"/>
          </a:p>
          <a:p>
            <a:endParaRPr lang="fr-FR" sz="5600" dirty="0"/>
          </a:p>
          <a:p>
            <a:endParaRPr lang="fr-FR" sz="5600" dirty="0"/>
          </a:p>
          <a:p>
            <a:endParaRPr lang="fr-FR" sz="5600" dirty="0"/>
          </a:p>
          <a:p>
            <a:endParaRPr lang="fr-FR" sz="5600" dirty="0"/>
          </a:p>
          <a:p>
            <a:endParaRPr lang="fr-FR" dirty="0"/>
          </a:p>
        </p:txBody>
      </p:sp>
      <p:sp>
        <p:nvSpPr>
          <p:cNvPr id="5" name="Espace réservé du texte 4">
            <a:extLst>
              <a:ext uri="{FF2B5EF4-FFF2-40B4-BE49-F238E27FC236}">
                <a16:creationId xmlns:a16="http://schemas.microsoft.com/office/drawing/2014/main" id="{D570F3B1-F54C-5862-F201-5D6CB582896C}"/>
              </a:ext>
            </a:extLst>
          </p:cNvPr>
          <p:cNvSpPr>
            <a:spLocks noGrp="1"/>
          </p:cNvSpPr>
          <p:nvPr>
            <p:ph type="body" sz="quarter" idx="19"/>
          </p:nvPr>
        </p:nvSpPr>
        <p:spPr/>
        <p:txBody>
          <a:bodyPr/>
          <a:lstStyle/>
          <a:p>
            <a:r>
              <a:rPr lang="fr-FR" dirty="0"/>
              <a:t>Mardi 22/07</a:t>
            </a:r>
          </a:p>
        </p:txBody>
      </p:sp>
      <p:sp>
        <p:nvSpPr>
          <p:cNvPr id="6" name="Espace réservé du texte 5">
            <a:extLst>
              <a:ext uri="{FF2B5EF4-FFF2-40B4-BE49-F238E27FC236}">
                <a16:creationId xmlns:a16="http://schemas.microsoft.com/office/drawing/2014/main" id="{102338BF-72B9-DEB0-3B2C-62A5F7AAA989}"/>
              </a:ext>
            </a:extLst>
          </p:cNvPr>
          <p:cNvSpPr>
            <a:spLocks noGrp="1"/>
          </p:cNvSpPr>
          <p:nvPr>
            <p:ph type="body" sz="quarter" idx="20"/>
          </p:nvPr>
        </p:nvSpPr>
        <p:spPr/>
        <p:txBody>
          <a:bodyPr/>
          <a:lstStyle/>
          <a:p>
            <a:r>
              <a:rPr lang="fr-FR" dirty="0"/>
              <a:t>Lundi 21/07</a:t>
            </a:r>
          </a:p>
        </p:txBody>
      </p:sp>
      <p:sp>
        <p:nvSpPr>
          <p:cNvPr id="7" name="Espace réservé du texte 6">
            <a:extLst>
              <a:ext uri="{FF2B5EF4-FFF2-40B4-BE49-F238E27FC236}">
                <a16:creationId xmlns:a16="http://schemas.microsoft.com/office/drawing/2014/main" id="{059E951B-654C-0AA6-E933-F0C66B691A72}"/>
              </a:ext>
            </a:extLst>
          </p:cNvPr>
          <p:cNvSpPr>
            <a:spLocks noGrp="1"/>
          </p:cNvSpPr>
          <p:nvPr>
            <p:ph type="body" sz="quarter" idx="21"/>
          </p:nvPr>
        </p:nvSpPr>
        <p:spPr/>
        <p:txBody>
          <a:bodyPr/>
          <a:lstStyle/>
          <a:p>
            <a:r>
              <a:rPr lang="fr-FR" dirty="0"/>
              <a:t>Mercredi 23/07</a:t>
            </a:r>
          </a:p>
        </p:txBody>
      </p:sp>
      <p:sp>
        <p:nvSpPr>
          <p:cNvPr id="8" name="Espace réservé du texte 7">
            <a:extLst>
              <a:ext uri="{FF2B5EF4-FFF2-40B4-BE49-F238E27FC236}">
                <a16:creationId xmlns:a16="http://schemas.microsoft.com/office/drawing/2014/main" id="{E8B38E99-B429-6539-0A2A-82D4C04CED19}"/>
              </a:ext>
            </a:extLst>
          </p:cNvPr>
          <p:cNvSpPr>
            <a:spLocks noGrp="1"/>
          </p:cNvSpPr>
          <p:nvPr>
            <p:ph type="body" sz="quarter" idx="22"/>
          </p:nvPr>
        </p:nvSpPr>
        <p:spPr/>
        <p:txBody>
          <a:bodyPr/>
          <a:lstStyle/>
          <a:p>
            <a:r>
              <a:rPr lang="fr-FR" dirty="0"/>
              <a:t>Jeudi 24/07</a:t>
            </a:r>
          </a:p>
        </p:txBody>
      </p:sp>
      <p:sp>
        <p:nvSpPr>
          <p:cNvPr id="9" name="Espace réservé du texte 8">
            <a:extLst>
              <a:ext uri="{FF2B5EF4-FFF2-40B4-BE49-F238E27FC236}">
                <a16:creationId xmlns:a16="http://schemas.microsoft.com/office/drawing/2014/main" id="{C732F568-4B57-9FB2-AD9C-3E5552AF6B80}"/>
              </a:ext>
            </a:extLst>
          </p:cNvPr>
          <p:cNvSpPr>
            <a:spLocks noGrp="1"/>
          </p:cNvSpPr>
          <p:nvPr>
            <p:ph type="body" sz="quarter" idx="23"/>
          </p:nvPr>
        </p:nvSpPr>
        <p:spPr/>
        <p:txBody>
          <a:bodyPr>
            <a:normAutofit fontScale="85000" lnSpcReduction="20000"/>
          </a:bodyPr>
          <a:lstStyle/>
          <a:p>
            <a:pPr marL="0" marR="0" lvl="0" indent="0" algn="ctr" defTabSz="457200" rtl="0" eaLnBrk="1" fontAlgn="auto" latinLnBrk="0" hangingPunct="1">
              <a:lnSpc>
                <a:spcPct val="100000"/>
              </a:lnSpc>
              <a:spcBef>
                <a:spcPts val="0"/>
              </a:spcBef>
              <a:spcAft>
                <a:spcPts val="0"/>
              </a:spcAft>
              <a:buClrTx/>
              <a:buSzTx/>
              <a:buFont typeface="Arial"/>
              <a:buNone/>
              <a:tabLst/>
              <a:defRPr/>
            </a:pPr>
            <a:endParaRPr kumimoji="0" lang="fr-FR" sz="1400" b="1" i="1"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b="1" u="none" strike="noStrike" kern="1200" cap="none" spc="0" normalizeH="0" baseline="0" noProof="0" dirty="0">
                <a:ln>
                  <a:noFill/>
                </a:ln>
                <a:solidFill>
                  <a:srgbClr val="000000"/>
                </a:solidFill>
                <a:effectLst/>
                <a:uLnTx/>
                <a:uFillTx/>
                <a:latin typeface="Roboto" pitchFamily="2" charset="0"/>
                <a:ea typeface="Roboto" pitchFamily="2" charset="0"/>
                <a:cs typeface="+mn-cs"/>
              </a:rPr>
              <a:t>Activités d’expression</a:t>
            </a:r>
            <a:endParaRPr kumimoji="0" lang="fr-FR" b="0"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b="0" u="none" strike="noStrike" kern="1200" cap="none" spc="0" normalizeH="0" baseline="0" noProof="0" dirty="0">
                <a:ln>
                  <a:noFill/>
                </a:ln>
                <a:solidFill>
                  <a:srgbClr val="000000"/>
                </a:solidFill>
                <a:effectLst/>
                <a:uLnTx/>
                <a:uFillTx/>
                <a:latin typeface="Roboto" pitchFamily="2" charset="0"/>
                <a:ea typeface="Roboto" pitchFamily="2" charset="0"/>
                <a:cs typeface="+mn-cs"/>
              </a:rPr>
              <a:t>Jeux musicaux</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b="0" u="none" strike="noStrike" kern="1200" cap="none" spc="0" normalizeH="0" baseline="0" noProof="0" dirty="0">
                <a:ln>
                  <a:noFill/>
                </a:ln>
                <a:solidFill>
                  <a:srgbClr val="000000"/>
                </a:solidFill>
                <a:effectLst/>
                <a:uLnTx/>
                <a:uFillTx/>
                <a:latin typeface="Roboto" pitchFamily="2" charset="0"/>
                <a:ea typeface="Roboto" pitchFamily="2" charset="0"/>
                <a:cs typeface="+mn-cs"/>
              </a:rPr>
              <a:t>(bande-son) </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u="none" strike="noStrike" kern="1200" cap="none" spc="0" normalizeH="0" baseline="0" noProof="0" dirty="0">
                <a:ln>
                  <a:noFill/>
                </a:ln>
                <a:solidFill>
                  <a:srgbClr val="000000"/>
                </a:solidFill>
                <a:effectLst/>
                <a:uLnTx/>
                <a:uFillTx/>
                <a:latin typeface="Roboto" pitchFamily="2" charset="0"/>
                <a:ea typeface="Roboto" pitchFamily="2" charset="0"/>
                <a:cs typeface="+mn-cs"/>
              </a:rPr>
              <a:t>Ombres chinoises </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u="none" strike="noStrike" kern="1200" cap="none" spc="0" normalizeH="0" baseline="0" noProof="0" dirty="0">
                <a:ln>
                  <a:noFill/>
                </a:ln>
                <a:solidFill>
                  <a:srgbClr val="000000"/>
                </a:solidFill>
                <a:effectLst/>
                <a:uLnTx/>
                <a:uFillTx/>
                <a:latin typeface="Roboto" pitchFamily="2" charset="0"/>
                <a:ea typeface="Roboto" pitchFamily="2" charset="0"/>
                <a:cs typeface="+mn-cs"/>
              </a:rPr>
              <a:t>Chorégraphie</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b="0" u="none" strike="noStrike" kern="1200" cap="none" spc="0" normalizeH="0" baseline="0" noProof="0" dirty="0">
                <a:ln>
                  <a:noFill/>
                </a:ln>
                <a:solidFill>
                  <a:srgbClr val="000000"/>
                </a:solidFill>
                <a:effectLst/>
                <a:uLnTx/>
                <a:uFillTx/>
                <a:latin typeface="Roboto" pitchFamily="2" charset="0"/>
                <a:ea typeface="Roboto" pitchFamily="2" charset="0"/>
                <a:cs typeface="+mn-cs"/>
              </a:rPr>
              <a:t>Contes et petites histoires de cinéma </a:t>
            </a:r>
          </a:p>
          <a:p>
            <a:pPr marL="0" marR="0" lvl="0" indent="0" algn="ctr" defTabSz="457200" rtl="0" eaLnBrk="1" fontAlgn="auto" latinLnBrk="0" hangingPunct="1">
              <a:lnSpc>
                <a:spcPct val="100000"/>
              </a:lnSpc>
              <a:spcBef>
                <a:spcPts val="0"/>
              </a:spcBef>
              <a:spcAft>
                <a:spcPts val="0"/>
              </a:spcAft>
              <a:buClrTx/>
              <a:buSzTx/>
              <a:buFont typeface="Arial"/>
              <a:buNone/>
              <a:tabLst/>
              <a:defRPr/>
            </a:pPr>
            <a:endParaRPr kumimoji="0" lang="fr-FR" sz="1500" b="0"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b="1" u="none" strike="noStrike" kern="1200" cap="none" spc="0" normalizeH="0" baseline="0" noProof="0" dirty="0">
                <a:ln>
                  <a:noFill/>
                </a:ln>
                <a:solidFill>
                  <a:srgbClr val="000000"/>
                </a:solidFill>
                <a:effectLst/>
                <a:uLnTx/>
                <a:uFillTx/>
                <a:latin typeface="Roboto" pitchFamily="2" charset="0"/>
                <a:ea typeface="Roboto" pitchFamily="2" charset="0"/>
                <a:cs typeface="+mn-cs"/>
              </a:rPr>
              <a:t>Ateliers  créatifs</a:t>
            </a:r>
            <a:r>
              <a:rPr kumimoji="0" lang="fr-FR" b="0" u="none" strike="noStrike" kern="1200" cap="none" spc="0" normalizeH="0" baseline="0" noProof="0" dirty="0">
                <a:ln>
                  <a:noFill/>
                </a:ln>
                <a:solidFill>
                  <a:srgbClr val="000000"/>
                </a:solidFill>
                <a:effectLst/>
                <a:uLnTx/>
                <a:uFillTx/>
                <a:latin typeface="Roboto" pitchFamily="2" charset="0"/>
                <a:ea typeface="Roboto" pitchFamily="2" charset="0"/>
                <a:cs typeface="+mn-cs"/>
              </a:rPr>
              <a:t> </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b="0" u="none" strike="noStrike" kern="1200" cap="none" spc="0" normalizeH="0" baseline="0" noProof="0" dirty="0">
                <a:ln>
                  <a:noFill/>
                </a:ln>
                <a:solidFill>
                  <a:srgbClr val="000000"/>
                </a:solidFill>
                <a:effectLst/>
                <a:uLnTx/>
                <a:uFillTx/>
                <a:latin typeface="Roboto" pitchFamily="2" charset="0"/>
                <a:ea typeface="Roboto" pitchFamily="2" charset="0"/>
                <a:cs typeface="+mn-cs"/>
              </a:rPr>
              <a:t>Réalisation de paires de lunettes 3D</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b="0" u="none" strike="noStrike" kern="1200" cap="none" spc="0" normalizeH="0" baseline="0" noProof="0" dirty="0">
                <a:ln>
                  <a:noFill/>
                </a:ln>
                <a:solidFill>
                  <a:srgbClr val="000000"/>
                </a:solidFill>
                <a:effectLst/>
                <a:uLnTx/>
                <a:uFillTx/>
                <a:latin typeface="Roboto" pitchFamily="2" charset="0"/>
                <a:ea typeface="Roboto" pitchFamily="2" charset="0"/>
                <a:cs typeface="+mn-cs"/>
              </a:rPr>
              <a:t>Création  de puzzles</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b="0" u="none" strike="noStrike" kern="1200" cap="none" spc="0" normalizeH="0" baseline="0" noProof="0" dirty="0">
                <a:ln>
                  <a:noFill/>
                </a:ln>
                <a:solidFill>
                  <a:srgbClr val="000000"/>
                </a:solidFill>
                <a:effectLst/>
                <a:uLnTx/>
                <a:uFillTx/>
                <a:latin typeface="Roboto" pitchFamily="2" charset="0"/>
                <a:ea typeface="Roboto" pitchFamily="2" charset="0"/>
                <a:cs typeface="+mn-cs"/>
              </a:rPr>
              <a:t>Réalisation d’appareils photo</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lang="fr-FR" dirty="0">
                <a:solidFill>
                  <a:srgbClr val="000000"/>
                </a:solidFill>
              </a:rPr>
              <a:t>Création d’un projecteur </a:t>
            </a:r>
            <a:endParaRPr kumimoji="0" lang="fr-FR" b="0"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15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  </a:t>
            </a:r>
          </a:p>
          <a:p>
            <a:pPr marL="0" marR="0" lvl="0" indent="0" algn="ctr" defTabSz="457200" rtl="0" eaLnBrk="1" fontAlgn="auto" latinLnBrk="0" hangingPunct="1">
              <a:lnSpc>
                <a:spcPct val="120000"/>
              </a:lnSpc>
              <a:spcBef>
                <a:spcPts val="0"/>
              </a:spcBef>
              <a:spcAft>
                <a:spcPts val="0"/>
              </a:spcAft>
              <a:buClrTx/>
              <a:buSzTx/>
              <a:buFont typeface="Arial"/>
              <a:buNone/>
              <a:tabLst/>
              <a:defRPr/>
            </a:pPr>
            <a:r>
              <a:rPr kumimoji="0" lang="fr-FR" b="1" u="none" strike="noStrike" kern="1200" cap="none" spc="0" normalizeH="0" baseline="0" noProof="0" dirty="0">
                <a:ln>
                  <a:noFill/>
                </a:ln>
                <a:solidFill>
                  <a:srgbClr val="000000"/>
                </a:solidFill>
                <a:effectLst/>
                <a:uLnTx/>
                <a:uFillTx/>
                <a:latin typeface="Roboto" pitchFamily="2" charset="0"/>
                <a:ea typeface="Roboto" pitchFamily="2" charset="0"/>
                <a:cs typeface="+mn-cs"/>
              </a:rPr>
              <a:t>Ateliers sportifs</a:t>
            </a:r>
            <a:endParaRPr kumimoji="0" lang="fr-FR" b="0"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lang="fr-FR" dirty="0">
                <a:solidFill>
                  <a:srgbClr val="000000"/>
                </a:solidFill>
              </a:rPr>
              <a:t>Parcours de motricité</a:t>
            </a:r>
            <a:endParaRPr kumimoji="0" lang="fr-FR" b="0"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b="0" u="none" strike="noStrike" kern="1200" cap="none" spc="0" normalizeH="0" baseline="0" noProof="0" dirty="0">
                <a:ln>
                  <a:noFill/>
                </a:ln>
                <a:solidFill>
                  <a:srgbClr val="000000"/>
                </a:solidFill>
                <a:effectLst/>
                <a:uLnTx/>
                <a:uFillTx/>
                <a:latin typeface="Roboto" pitchFamily="2" charset="0"/>
                <a:ea typeface="Roboto" pitchFamily="2" charset="0"/>
                <a:cs typeface="+mn-cs"/>
              </a:rPr>
              <a:t>Initiation basket</a:t>
            </a:r>
          </a:p>
          <a:p>
            <a:endParaRPr lang="fr-FR" dirty="0"/>
          </a:p>
        </p:txBody>
      </p:sp>
      <p:sp>
        <p:nvSpPr>
          <p:cNvPr id="10" name="Espace réservé du texte 9">
            <a:extLst>
              <a:ext uri="{FF2B5EF4-FFF2-40B4-BE49-F238E27FC236}">
                <a16:creationId xmlns:a16="http://schemas.microsoft.com/office/drawing/2014/main" id="{9477CEBB-DF11-FB27-8D49-6C5224C2AE99}"/>
              </a:ext>
            </a:extLst>
          </p:cNvPr>
          <p:cNvSpPr>
            <a:spLocks noGrp="1"/>
          </p:cNvSpPr>
          <p:nvPr>
            <p:ph type="body" sz="quarter" idx="24"/>
          </p:nvPr>
        </p:nvSpPr>
        <p:spPr/>
        <p:txBody>
          <a:bodyPr>
            <a:normAutofit fontScale="92500" lnSpcReduction="20000"/>
          </a:bodyPr>
          <a:lstStyle/>
          <a:p>
            <a:pPr marL="0" marR="0" lvl="0" indent="0" algn="ctr" defTabSz="457200" rtl="0" eaLnBrk="1" fontAlgn="auto" latinLnBrk="0" hangingPunct="1">
              <a:lnSpc>
                <a:spcPct val="100000"/>
              </a:lnSpc>
              <a:spcBef>
                <a:spcPts val="0"/>
              </a:spcBef>
              <a:spcAft>
                <a:spcPts val="0"/>
              </a:spcAft>
              <a:buClrTx/>
              <a:buSzTx/>
              <a:buFont typeface="Arial"/>
              <a:buNone/>
              <a:tabLst/>
              <a:defRPr/>
            </a:pPr>
            <a:endParaRPr kumimoji="0" lang="fr-FR" sz="1400" b="1" i="1"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1500" b="1" u="none" strike="noStrike" kern="1200" cap="none" spc="0" normalizeH="0" baseline="0" noProof="0" dirty="0">
                <a:ln>
                  <a:noFill/>
                </a:ln>
                <a:solidFill>
                  <a:srgbClr val="000000"/>
                </a:solidFill>
                <a:effectLst/>
                <a:uLnTx/>
                <a:uFillTx/>
                <a:latin typeface="Roboto" pitchFamily="2" charset="0"/>
                <a:ea typeface="Roboto" pitchFamily="2" charset="0"/>
                <a:cs typeface="+mn-cs"/>
              </a:rPr>
              <a:t>Activités d’expression</a:t>
            </a:r>
            <a:endParaRPr kumimoji="0" lang="fr-FR" sz="1500" b="0"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15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Jeux musicaux</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15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(bande-son) </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15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Chorégraphie </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15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Contes et petites histoires de cinéma </a:t>
            </a:r>
          </a:p>
          <a:p>
            <a:pPr marL="0" marR="0" lvl="0" indent="0" algn="ctr" defTabSz="457200" rtl="0" eaLnBrk="1" fontAlgn="auto" latinLnBrk="0" hangingPunct="1">
              <a:lnSpc>
                <a:spcPct val="100000"/>
              </a:lnSpc>
              <a:spcBef>
                <a:spcPts val="0"/>
              </a:spcBef>
              <a:spcAft>
                <a:spcPts val="0"/>
              </a:spcAft>
              <a:buClrTx/>
              <a:buSzTx/>
              <a:buFont typeface="Arial"/>
              <a:buNone/>
              <a:tabLst/>
              <a:defRPr/>
            </a:pPr>
            <a:endParaRPr kumimoji="0" lang="fr-FR" sz="1500" b="0"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1500" b="1" u="none" strike="noStrike" kern="1200" cap="none" spc="0" normalizeH="0" baseline="0" noProof="0" dirty="0">
                <a:ln>
                  <a:noFill/>
                </a:ln>
                <a:solidFill>
                  <a:srgbClr val="000000"/>
                </a:solidFill>
                <a:effectLst/>
                <a:uLnTx/>
                <a:uFillTx/>
                <a:latin typeface="Roboto" pitchFamily="2" charset="0"/>
                <a:ea typeface="Roboto" pitchFamily="2" charset="0"/>
                <a:cs typeface="+mn-cs"/>
              </a:rPr>
              <a:t>Ateliers  créatifs</a:t>
            </a:r>
            <a:r>
              <a:rPr kumimoji="0" lang="fr-FR" sz="15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 </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15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Réalisation d’une scène </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15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 Création d’un boulevard des stars  </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lang="fr-FR" sz="1500" dirty="0">
                <a:solidFill>
                  <a:srgbClr val="000000"/>
                </a:solidFill>
              </a:rPr>
              <a:t>Réalisation de silhouettes </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lang="fr-FR" sz="1500" dirty="0">
                <a:solidFill>
                  <a:srgbClr val="000000"/>
                </a:solidFill>
              </a:rPr>
              <a:t>« Charlie Chaplin » </a:t>
            </a:r>
            <a:endParaRPr kumimoji="0" lang="fr-FR" sz="1500" b="0"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15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  </a:t>
            </a:r>
          </a:p>
          <a:p>
            <a:pPr marL="0" marR="0" lvl="0" indent="0" algn="ctr" defTabSz="457200" rtl="0" eaLnBrk="1" fontAlgn="auto" latinLnBrk="0" hangingPunct="1">
              <a:lnSpc>
                <a:spcPct val="120000"/>
              </a:lnSpc>
              <a:spcBef>
                <a:spcPts val="0"/>
              </a:spcBef>
              <a:spcAft>
                <a:spcPts val="0"/>
              </a:spcAft>
              <a:buClrTx/>
              <a:buSzTx/>
              <a:buFont typeface="Arial"/>
              <a:buNone/>
              <a:tabLst/>
              <a:defRPr/>
            </a:pPr>
            <a:r>
              <a:rPr kumimoji="0" lang="fr-FR" sz="1500" b="1" u="none" strike="noStrike" kern="1200" cap="none" spc="0" normalizeH="0" baseline="0" noProof="0" dirty="0">
                <a:ln>
                  <a:noFill/>
                </a:ln>
                <a:solidFill>
                  <a:srgbClr val="000000"/>
                </a:solidFill>
                <a:effectLst/>
                <a:uLnTx/>
                <a:uFillTx/>
                <a:latin typeface="Roboto" pitchFamily="2" charset="0"/>
                <a:ea typeface="Roboto" pitchFamily="2" charset="0"/>
                <a:cs typeface="+mn-cs"/>
              </a:rPr>
              <a:t>Atelier sportif</a:t>
            </a:r>
            <a:endParaRPr kumimoji="0" lang="fr-FR" sz="1500" b="0"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15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Jeu collectif </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lang="fr-FR" sz="1500" dirty="0">
                <a:solidFill>
                  <a:srgbClr val="000000"/>
                </a:solidFill>
              </a:rPr>
              <a:t>(Poule, renard, vipère)</a:t>
            </a:r>
            <a:endParaRPr kumimoji="0" lang="fr-FR" sz="1500" b="0"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endParaRPr lang="fr-FR" dirty="0"/>
          </a:p>
        </p:txBody>
      </p:sp>
      <p:sp>
        <p:nvSpPr>
          <p:cNvPr id="11" name="Espace réservé du texte 10">
            <a:extLst>
              <a:ext uri="{FF2B5EF4-FFF2-40B4-BE49-F238E27FC236}">
                <a16:creationId xmlns:a16="http://schemas.microsoft.com/office/drawing/2014/main" id="{9CCBA75F-9288-CB5F-FD29-447653DAC3D4}"/>
              </a:ext>
            </a:extLst>
          </p:cNvPr>
          <p:cNvSpPr>
            <a:spLocks noGrp="1"/>
          </p:cNvSpPr>
          <p:nvPr>
            <p:ph type="body" sz="quarter" idx="25"/>
          </p:nvPr>
        </p:nvSpPr>
        <p:spPr/>
        <p:txBody>
          <a:bodyPr>
            <a:normAutofit fontScale="92500" lnSpcReduction="20000"/>
          </a:bodyPr>
          <a:lstStyle/>
          <a:p>
            <a:pPr marL="0" marR="0" lvl="0" indent="0" algn="ctr" defTabSz="457200" rtl="0" eaLnBrk="1" fontAlgn="auto" latinLnBrk="0" hangingPunct="1">
              <a:lnSpc>
                <a:spcPct val="100000"/>
              </a:lnSpc>
              <a:spcBef>
                <a:spcPts val="0"/>
              </a:spcBef>
              <a:spcAft>
                <a:spcPts val="0"/>
              </a:spcAft>
              <a:buClrTx/>
              <a:buSzTx/>
              <a:buFont typeface="Arial"/>
              <a:buNone/>
              <a:tabLst/>
              <a:defRPr/>
            </a:pPr>
            <a:endParaRPr kumimoji="0" lang="fr-FR" sz="1500" b="1"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1500" b="1" u="none" strike="noStrike" kern="1200" cap="none" spc="0" normalizeH="0" baseline="0" noProof="0" dirty="0">
                <a:ln>
                  <a:noFill/>
                </a:ln>
                <a:solidFill>
                  <a:srgbClr val="000000"/>
                </a:solidFill>
                <a:effectLst/>
                <a:uLnTx/>
                <a:uFillTx/>
                <a:latin typeface="Roboto" pitchFamily="2" charset="0"/>
                <a:ea typeface="Roboto" pitchFamily="2" charset="0"/>
                <a:cs typeface="+mn-cs"/>
              </a:rPr>
              <a:t>Activités d’expression</a:t>
            </a:r>
            <a:endParaRPr kumimoji="0" lang="fr-FR" sz="1500" b="0"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15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Jeux musicaux</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15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(bande-son) </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15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 Chorégraphie </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15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Contes et petites histoires de cinéma </a:t>
            </a:r>
          </a:p>
          <a:p>
            <a:pPr lvl="0">
              <a:defRPr/>
            </a:pPr>
            <a:r>
              <a:rPr lang="fr-FR" sz="1500" dirty="0">
                <a:solidFill>
                  <a:srgbClr val="000000"/>
                </a:solidFill>
              </a:rPr>
              <a:t>Création  de saynètes</a:t>
            </a:r>
          </a:p>
          <a:p>
            <a:pPr lvl="0">
              <a:defRPr/>
            </a:pPr>
            <a:r>
              <a:rPr lang="fr-FR" sz="1500" dirty="0">
                <a:solidFill>
                  <a:srgbClr val="000000"/>
                </a:solidFill>
              </a:rPr>
              <a:t>Réalisation d’un court-métrage </a:t>
            </a:r>
          </a:p>
          <a:p>
            <a:pPr marL="0" marR="0" lvl="0" indent="0" algn="ctr" defTabSz="457200" rtl="0" eaLnBrk="1" fontAlgn="auto" latinLnBrk="0" hangingPunct="1">
              <a:lnSpc>
                <a:spcPct val="100000"/>
              </a:lnSpc>
              <a:spcBef>
                <a:spcPts val="0"/>
              </a:spcBef>
              <a:spcAft>
                <a:spcPts val="0"/>
              </a:spcAft>
              <a:buClrTx/>
              <a:buSzTx/>
              <a:buFont typeface="Arial"/>
              <a:buNone/>
              <a:tabLst/>
              <a:defRPr/>
            </a:pPr>
            <a:endParaRPr kumimoji="0" lang="fr-FR" sz="1500" b="0"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endParaRPr kumimoji="0" lang="fr-FR" sz="1500" b="0"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1500" b="1" u="none" strike="noStrike" kern="1200" cap="none" spc="0" normalizeH="0" baseline="0" noProof="0" dirty="0">
                <a:ln>
                  <a:noFill/>
                </a:ln>
                <a:solidFill>
                  <a:srgbClr val="000000"/>
                </a:solidFill>
                <a:effectLst/>
                <a:uLnTx/>
                <a:uFillTx/>
                <a:latin typeface="Roboto" pitchFamily="2" charset="0"/>
                <a:ea typeface="Roboto" pitchFamily="2" charset="0"/>
                <a:cs typeface="+mn-cs"/>
              </a:rPr>
              <a:t>Atelier  créatif</a:t>
            </a:r>
            <a:r>
              <a:rPr kumimoji="0" lang="fr-FR" sz="15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 </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15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Réalisation de costumes pour</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lang="fr-FR" sz="1500" dirty="0">
                <a:solidFill>
                  <a:srgbClr val="000000"/>
                </a:solidFill>
              </a:rPr>
              <a:t>La remise</a:t>
            </a:r>
            <a:r>
              <a:rPr kumimoji="0" lang="fr-FR" sz="15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 </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lang="fr-FR" sz="1500" dirty="0">
                <a:solidFill>
                  <a:srgbClr val="000000"/>
                </a:solidFill>
              </a:rPr>
              <a:t>d</a:t>
            </a:r>
            <a:r>
              <a:rPr kumimoji="0" lang="fr-FR" sz="15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es oscars </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15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  </a:t>
            </a:r>
          </a:p>
          <a:p>
            <a:pPr marL="0" marR="0" lvl="0" indent="0" algn="ctr" defTabSz="457200" rtl="0" eaLnBrk="1" fontAlgn="auto" latinLnBrk="0" hangingPunct="1">
              <a:lnSpc>
                <a:spcPct val="120000"/>
              </a:lnSpc>
              <a:spcBef>
                <a:spcPts val="0"/>
              </a:spcBef>
              <a:spcAft>
                <a:spcPts val="0"/>
              </a:spcAft>
              <a:buClrTx/>
              <a:buSzTx/>
              <a:buFont typeface="Arial"/>
              <a:buNone/>
              <a:tabLst/>
              <a:defRPr/>
            </a:pPr>
            <a:r>
              <a:rPr kumimoji="0" lang="fr-FR" sz="1500" b="1" u="none" strike="noStrike" kern="1200" cap="none" spc="0" normalizeH="0" baseline="0" noProof="0" dirty="0">
                <a:ln>
                  <a:noFill/>
                </a:ln>
                <a:solidFill>
                  <a:srgbClr val="000000"/>
                </a:solidFill>
                <a:effectLst/>
                <a:uLnTx/>
                <a:uFillTx/>
                <a:latin typeface="Roboto" pitchFamily="2" charset="0"/>
                <a:ea typeface="Roboto" pitchFamily="2" charset="0"/>
                <a:cs typeface="+mn-cs"/>
              </a:rPr>
              <a:t>Atelier sportif</a:t>
            </a:r>
            <a:endParaRPr kumimoji="0" lang="fr-FR" sz="1500" b="0"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15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Jeu extérieur</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15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(Balle au prisonnier) </a:t>
            </a:r>
          </a:p>
          <a:p>
            <a:endParaRPr lang="fr-FR" dirty="0"/>
          </a:p>
        </p:txBody>
      </p:sp>
      <p:sp>
        <p:nvSpPr>
          <p:cNvPr id="12" name="Espace réservé du texte 11">
            <a:extLst>
              <a:ext uri="{FF2B5EF4-FFF2-40B4-BE49-F238E27FC236}">
                <a16:creationId xmlns:a16="http://schemas.microsoft.com/office/drawing/2014/main" id="{A5C89F82-FFD0-7654-E79A-E76F682CBFBA}"/>
              </a:ext>
            </a:extLst>
          </p:cNvPr>
          <p:cNvSpPr>
            <a:spLocks noGrp="1"/>
          </p:cNvSpPr>
          <p:nvPr>
            <p:ph type="body" sz="quarter" idx="26"/>
          </p:nvPr>
        </p:nvSpPr>
        <p:spPr/>
        <p:txBody>
          <a:bodyPr>
            <a:normAutofit fontScale="77500" lnSpcReduction="20000"/>
          </a:bodyPr>
          <a:lstStyle/>
          <a:p>
            <a:endParaRPr lang="fr-FR" b="1" dirty="0"/>
          </a:p>
          <a:p>
            <a:endParaRPr lang="fr-FR" sz="1800" b="1" dirty="0"/>
          </a:p>
          <a:p>
            <a:r>
              <a:rPr lang="fr-FR" sz="1800" b="1" dirty="0"/>
              <a:t>Visite du théâtre de Bezons et de la cabine de projection + diffusion d’un court-métrage</a:t>
            </a:r>
          </a:p>
          <a:p>
            <a:endParaRPr lang="fr-FR" sz="1800" b="1" dirty="0"/>
          </a:p>
          <a:p>
            <a:r>
              <a:rPr lang="fr-FR" sz="1800" dirty="0"/>
              <a:t>11h30/12h30</a:t>
            </a:r>
          </a:p>
          <a:p>
            <a:endParaRPr lang="fr-FR" sz="1700" dirty="0"/>
          </a:p>
          <a:p>
            <a:endParaRPr lang="fr-FR" sz="1700" b="1" dirty="0"/>
          </a:p>
          <a:p>
            <a:r>
              <a:rPr lang="fr-FR" sz="1700" b="1" dirty="0">
                <a:solidFill>
                  <a:srgbClr val="000000"/>
                </a:solidFill>
              </a:rPr>
              <a:t>Activité d’expression</a:t>
            </a:r>
            <a:endParaRPr lang="fr-FR" sz="1700" dirty="0">
              <a:solidFill>
                <a:srgbClr val="000000"/>
              </a:solidFill>
            </a:endParaRPr>
          </a:p>
          <a:p>
            <a:r>
              <a:rPr lang="fr-FR" sz="1700" b="1" dirty="0"/>
              <a:t> </a:t>
            </a:r>
            <a:r>
              <a:rPr kumimoji="0" lang="fr-FR" sz="17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Contes et petites</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17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 histoires de cinéma </a:t>
            </a:r>
          </a:p>
          <a:p>
            <a:pPr marL="0" marR="0" lvl="0" indent="0" algn="ctr" defTabSz="457200" rtl="0" eaLnBrk="1" fontAlgn="auto" latinLnBrk="0" hangingPunct="1">
              <a:lnSpc>
                <a:spcPct val="100000"/>
              </a:lnSpc>
              <a:spcBef>
                <a:spcPts val="0"/>
              </a:spcBef>
              <a:spcAft>
                <a:spcPts val="0"/>
              </a:spcAft>
              <a:buClrTx/>
              <a:buSzTx/>
              <a:buFont typeface="Arial"/>
              <a:buNone/>
              <a:tabLst/>
              <a:defRPr/>
            </a:pPr>
            <a:endParaRPr kumimoji="0" lang="fr-FR" sz="1700" b="0"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1700" b="1" u="none" strike="noStrike" kern="1200" cap="none" spc="0" normalizeH="0" baseline="0" noProof="0" dirty="0">
                <a:ln>
                  <a:noFill/>
                </a:ln>
                <a:solidFill>
                  <a:srgbClr val="000000"/>
                </a:solidFill>
                <a:effectLst/>
                <a:uLnTx/>
                <a:uFillTx/>
                <a:latin typeface="Roboto" pitchFamily="2" charset="0"/>
                <a:ea typeface="Roboto" pitchFamily="2" charset="0"/>
                <a:cs typeface="+mn-cs"/>
              </a:rPr>
              <a:t>Atelier  créatif</a:t>
            </a:r>
            <a:r>
              <a:rPr kumimoji="0" lang="fr-FR" sz="17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 </a:t>
            </a:r>
          </a:p>
          <a:p>
            <a:r>
              <a:rPr lang="fr-FR" sz="1700" dirty="0"/>
              <a:t>Réalisation de statuette pour la remise des « Oscars » </a:t>
            </a:r>
          </a:p>
          <a:p>
            <a:endParaRPr lang="fr-FR" sz="1700" b="1" dirty="0"/>
          </a:p>
          <a:p>
            <a:pPr marL="0" marR="0" lvl="0" indent="0" algn="ctr" defTabSz="457200" rtl="0" eaLnBrk="1" fontAlgn="auto" latinLnBrk="0" hangingPunct="1">
              <a:lnSpc>
                <a:spcPct val="120000"/>
              </a:lnSpc>
              <a:spcBef>
                <a:spcPts val="0"/>
              </a:spcBef>
              <a:spcAft>
                <a:spcPts val="0"/>
              </a:spcAft>
              <a:buClrTx/>
              <a:buSzTx/>
              <a:buFont typeface="Arial"/>
              <a:buNone/>
              <a:tabLst/>
              <a:defRPr/>
            </a:pPr>
            <a:r>
              <a:rPr kumimoji="0" lang="fr-FR" sz="1700" b="1" u="none" strike="noStrike" kern="1200" cap="none" spc="0" normalizeH="0" baseline="0" noProof="0" dirty="0">
                <a:ln>
                  <a:noFill/>
                </a:ln>
                <a:solidFill>
                  <a:srgbClr val="000000"/>
                </a:solidFill>
                <a:effectLst/>
                <a:uLnTx/>
                <a:uFillTx/>
                <a:latin typeface="Roboto" pitchFamily="2" charset="0"/>
                <a:ea typeface="Roboto" pitchFamily="2" charset="0"/>
                <a:cs typeface="+mn-cs"/>
              </a:rPr>
              <a:t>Atelier sportif</a:t>
            </a:r>
            <a:endParaRPr kumimoji="0" lang="fr-FR" sz="1700" b="0"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17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Jeu extérieur</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17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(Balle au prisonnier)</a:t>
            </a:r>
            <a:endParaRPr lang="fr-FR" sz="1700" b="1" dirty="0"/>
          </a:p>
          <a:p>
            <a:endParaRPr lang="fr-FR" sz="1500" b="1" dirty="0"/>
          </a:p>
          <a:p>
            <a:endParaRPr lang="fr-FR" b="1" dirty="0"/>
          </a:p>
        </p:txBody>
      </p:sp>
      <p:sp>
        <p:nvSpPr>
          <p:cNvPr id="13" name="Espace réservé du texte 12">
            <a:extLst>
              <a:ext uri="{FF2B5EF4-FFF2-40B4-BE49-F238E27FC236}">
                <a16:creationId xmlns:a16="http://schemas.microsoft.com/office/drawing/2014/main" id="{F82370D6-3CBB-5BE0-D71D-CE52F7A6B90B}"/>
              </a:ext>
            </a:extLst>
          </p:cNvPr>
          <p:cNvSpPr>
            <a:spLocks noGrp="1"/>
          </p:cNvSpPr>
          <p:nvPr>
            <p:ph type="body" sz="quarter" idx="27"/>
          </p:nvPr>
        </p:nvSpPr>
        <p:spPr/>
        <p:txBody>
          <a:bodyPr/>
          <a:lstStyle/>
          <a:p>
            <a:r>
              <a:rPr lang="fr-FR" dirty="0"/>
              <a:t>Vendredi 25/07</a:t>
            </a:r>
          </a:p>
        </p:txBody>
      </p:sp>
    </p:spTree>
    <p:extLst>
      <p:ext uri="{BB962C8B-B14F-4D97-AF65-F5344CB8AC3E}">
        <p14:creationId xmlns:p14="http://schemas.microsoft.com/office/powerpoint/2010/main" val="20471420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a:extLst>
            <a:ext uri="{FF2B5EF4-FFF2-40B4-BE49-F238E27FC236}">
              <a16:creationId xmlns:a16="http://schemas.microsoft.com/office/drawing/2014/main" id="{D558C7E0-570B-70B5-F7B7-920F96E21AE3}"/>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40C5910D-AA77-AAF9-4E61-BAA1EABE07F0}"/>
              </a:ext>
            </a:extLst>
          </p:cNvPr>
          <p:cNvSpPr>
            <a:spLocks noGrp="1"/>
          </p:cNvSpPr>
          <p:nvPr>
            <p:ph type="title"/>
          </p:nvPr>
        </p:nvSpPr>
        <p:spPr/>
        <p:txBody>
          <a:bodyPr/>
          <a:lstStyle/>
          <a:p>
            <a:r>
              <a:rPr lang="fr-FR" dirty="0"/>
              <a:t>Juillet 2025</a:t>
            </a:r>
          </a:p>
        </p:txBody>
      </p:sp>
      <p:sp>
        <p:nvSpPr>
          <p:cNvPr id="3" name="Espace réservé du texte 2">
            <a:extLst>
              <a:ext uri="{FF2B5EF4-FFF2-40B4-BE49-F238E27FC236}">
                <a16:creationId xmlns:a16="http://schemas.microsoft.com/office/drawing/2014/main" id="{0534363A-C697-5BAF-67A8-1623AD1B27FE}"/>
              </a:ext>
            </a:extLst>
          </p:cNvPr>
          <p:cNvSpPr>
            <a:spLocks noGrp="1"/>
          </p:cNvSpPr>
          <p:nvPr>
            <p:ph type="body" sz="quarter" idx="10"/>
          </p:nvPr>
        </p:nvSpPr>
        <p:spPr/>
        <p:txBody>
          <a:bodyPr>
            <a:normAutofit lnSpcReduction="10000"/>
          </a:body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fr-FR" sz="2400" b="0" i="0" u="none" strike="noStrike" kern="1200" cap="none" spc="0" normalizeH="0" baseline="0" noProof="0" dirty="0">
                <a:ln>
                  <a:noFill/>
                </a:ln>
                <a:solidFill>
                  <a:srgbClr val="FFFFFE"/>
                </a:solidFill>
                <a:effectLst/>
                <a:uLnTx/>
                <a:uFillTx/>
                <a:latin typeface="The Bold Font" pitchFamily="2" charset="0"/>
                <a:ea typeface="Roboto" pitchFamily="2" charset="0"/>
                <a:cs typeface="+mn-cs"/>
              </a:rPr>
              <a:t>Accueil de loisirs Jean de la fontaine </a:t>
            </a:r>
          </a:p>
          <a:p>
            <a:endParaRPr lang="fr-FR" dirty="0"/>
          </a:p>
        </p:txBody>
      </p:sp>
      <p:sp>
        <p:nvSpPr>
          <p:cNvPr id="4" name="Espace réservé du texte 3">
            <a:extLst>
              <a:ext uri="{FF2B5EF4-FFF2-40B4-BE49-F238E27FC236}">
                <a16:creationId xmlns:a16="http://schemas.microsoft.com/office/drawing/2014/main" id="{6DF43250-1404-6675-2E4E-6C69931CF783}"/>
              </a:ext>
            </a:extLst>
          </p:cNvPr>
          <p:cNvSpPr>
            <a:spLocks noGrp="1"/>
          </p:cNvSpPr>
          <p:nvPr>
            <p:ph type="body" sz="quarter" idx="14"/>
          </p:nvPr>
        </p:nvSpPr>
        <p:spPr/>
        <p:txBody>
          <a:bodyPr>
            <a:normAutofit lnSpcReduction="10000"/>
          </a:bodyPr>
          <a:lstStyle/>
          <a:p>
            <a:pPr marL="0" marR="0" lvl="0" indent="0" algn="ctr" defTabSz="457200" rtl="0" eaLnBrk="1" fontAlgn="auto" latinLnBrk="0" hangingPunct="1">
              <a:lnSpc>
                <a:spcPct val="100000"/>
              </a:lnSpc>
              <a:spcBef>
                <a:spcPts val="0"/>
              </a:spcBef>
              <a:spcAft>
                <a:spcPts val="0"/>
              </a:spcAft>
              <a:buClrTx/>
              <a:buSzTx/>
              <a:buFont typeface="Arial"/>
              <a:buNone/>
              <a:tabLst/>
              <a:defRPr/>
            </a:pPr>
            <a:endParaRPr kumimoji="0" lang="fr-FR" sz="1400" b="1" i="1"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1400" b="1" u="none" strike="noStrike" kern="1200" cap="none" spc="0" normalizeH="0" baseline="0" noProof="0" dirty="0">
                <a:ln>
                  <a:noFill/>
                </a:ln>
                <a:solidFill>
                  <a:srgbClr val="000000"/>
                </a:solidFill>
                <a:effectLst/>
                <a:uLnTx/>
                <a:uFillTx/>
                <a:latin typeface="Roboto" pitchFamily="2" charset="0"/>
                <a:ea typeface="Roboto" pitchFamily="2" charset="0"/>
                <a:cs typeface="+mn-cs"/>
              </a:rPr>
              <a:t>Activités d’expression</a:t>
            </a:r>
            <a:endParaRPr kumimoji="0" lang="fr-FR" sz="1400" b="0"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14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Jeux musicaux </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14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(bande-son)</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1400" u="none" strike="noStrike" kern="1200" cap="none" spc="0" normalizeH="0" baseline="0" noProof="0" dirty="0">
                <a:ln>
                  <a:noFill/>
                </a:ln>
                <a:solidFill>
                  <a:srgbClr val="000000"/>
                </a:solidFill>
                <a:effectLst/>
                <a:uLnTx/>
                <a:uFillTx/>
                <a:latin typeface="Roboto" pitchFamily="2" charset="0"/>
                <a:ea typeface="Roboto" pitchFamily="2" charset="0"/>
                <a:cs typeface="+mn-cs"/>
              </a:rPr>
              <a:t>Chorégraphie</a:t>
            </a:r>
          </a:p>
          <a:p>
            <a:pPr marL="0" marR="0" lvl="0" indent="0" algn="ctr" defTabSz="457200" rtl="0" eaLnBrk="1" fontAlgn="auto" latinLnBrk="0" hangingPunct="1">
              <a:lnSpc>
                <a:spcPct val="110000"/>
              </a:lnSpc>
              <a:spcBef>
                <a:spcPts val="0"/>
              </a:spcBef>
              <a:spcAft>
                <a:spcPts val="0"/>
              </a:spcAft>
              <a:buClrTx/>
              <a:buSzTx/>
              <a:buFont typeface="Arial"/>
              <a:buNone/>
              <a:tabLst/>
              <a:defRPr/>
            </a:pPr>
            <a:r>
              <a:rPr kumimoji="0" lang="fr-FR" sz="14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Contes et petites histoires de cinéma </a:t>
            </a:r>
          </a:p>
          <a:p>
            <a:pPr marL="0" marR="0" lvl="0" indent="0" algn="ctr" defTabSz="457200" rtl="0" eaLnBrk="1" fontAlgn="auto" latinLnBrk="0" hangingPunct="1">
              <a:lnSpc>
                <a:spcPct val="100000"/>
              </a:lnSpc>
              <a:spcBef>
                <a:spcPts val="0"/>
              </a:spcBef>
              <a:spcAft>
                <a:spcPts val="0"/>
              </a:spcAft>
              <a:buClrTx/>
              <a:buSzTx/>
              <a:buFont typeface="Arial"/>
              <a:buNone/>
              <a:tabLst/>
              <a:defRPr/>
            </a:pPr>
            <a:endParaRPr kumimoji="0" lang="fr-FR" sz="1400" b="0"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1400" b="1" u="none" strike="noStrike" kern="1200" cap="none" spc="0" normalizeH="0" baseline="0" noProof="0" dirty="0">
                <a:ln>
                  <a:noFill/>
                </a:ln>
                <a:solidFill>
                  <a:srgbClr val="000000"/>
                </a:solidFill>
                <a:effectLst/>
                <a:uLnTx/>
                <a:uFillTx/>
                <a:latin typeface="Roboto" pitchFamily="2" charset="0"/>
                <a:ea typeface="Roboto" pitchFamily="2" charset="0"/>
                <a:cs typeface="+mn-cs"/>
              </a:rPr>
              <a:t>Ateliers  créatifs</a:t>
            </a:r>
            <a:r>
              <a:rPr kumimoji="0" lang="fr-FR" sz="14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 </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14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Réalisation de tableaux </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14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Création de boîtes</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14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 à pop-corn</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14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 </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1400" b="1" u="none" strike="noStrike" kern="1200" cap="none" spc="0" normalizeH="0" baseline="0" noProof="0" dirty="0">
                <a:ln>
                  <a:noFill/>
                </a:ln>
                <a:solidFill>
                  <a:srgbClr val="000000"/>
                </a:solidFill>
                <a:effectLst/>
                <a:uLnTx/>
                <a:uFillTx/>
                <a:latin typeface="Roboto" pitchFamily="2" charset="0"/>
                <a:ea typeface="Roboto" pitchFamily="2" charset="0"/>
                <a:cs typeface="+mn-cs"/>
              </a:rPr>
              <a:t>Atelier maquillage</a:t>
            </a:r>
          </a:p>
          <a:p>
            <a:pPr marL="0" marR="0" lvl="0" indent="0" algn="ctr" defTabSz="457200" rtl="0" eaLnBrk="1" fontAlgn="auto" latinLnBrk="0" hangingPunct="1">
              <a:lnSpc>
                <a:spcPct val="100000"/>
              </a:lnSpc>
              <a:spcBef>
                <a:spcPts val="0"/>
              </a:spcBef>
              <a:spcAft>
                <a:spcPts val="0"/>
              </a:spcAft>
              <a:buClrTx/>
              <a:buSzTx/>
              <a:buFont typeface="Arial"/>
              <a:buNone/>
              <a:tabLst/>
              <a:defRPr/>
            </a:pPr>
            <a:endParaRPr kumimoji="0" lang="fr-FR" sz="1400" b="1"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pPr marL="0" marR="0" lvl="0" indent="0" algn="ctr" defTabSz="457200" rtl="0" eaLnBrk="1" fontAlgn="auto" latinLnBrk="0" hangingPunct="1">
              <a:lnSpc>
                <a:spcPct val="120000"/>
              </a:lnSpc>
              <a:spcBef>
                <a:spcPts val="0"/>
              </a:spcBef>
              <a:spcAft>
                <a:spcPts val="0"/>
              </a:spcAft>
              <a:buClrTx/>
              <a:buSzTx/>
              <a:buFont typeface="Arial"/>
              <a:buNone/>
              <a:tabLst/>
              <a:defRPr/>
            </a:pPr>
            <a:r>
              <a:rPr kumimoji="0" lang="fr-FR" sz="1400" b="1" u="none" strike="noStrike" kern="1200" cap="none" spc="0" normalizeH="0" baseline="0" noProof="0" dirty="0">
                <a:ln>
                  <a:noFill/>
                </a:ln>
                <a:solidFill>
                  <a:srgbClr val="000000"/>
                </a:solidFill>
                <a:effectLst/>
                <a:uLnTx/>
                <a:uFillTx/>
                <a:latin typeface="Roboto" pitchFamily="2" charset="0"/>
                <a:ea typeface="Roboto" pitchFamily="2" charset="0"/>
                <a:cs typeface="+mn-cs"/>
              </a:rPr>
              <a:t>Ateliers sportifs</a:t>
            </a:r>
            <a:endParaRPr kumimoji="0" lang="fr-FR" sz="1400" b="0"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14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Jeux collectifs </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14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Parcours vélo </a:t>
            </a:r>
          </a:p>
          <a:p>
            <a:endParaRPr lang="fr-FR" dirty="0"/>
          </a:p>
        </p:txBody>
      </p:sp>
      <p:sp>
        <p:nvSpPr>
          <p:cNvPr id="5" name="Espace réservé du texte 4">
            <a:extLst>
              <a:ext uri="{FF2B5EF4-FFF2-40B4-BE49-F238E27FC236}">
                <a16:creationId xmlns:a16="http://schemas.microsoft.com/office/drawing/2014/main" id="{B5A51941-53A1-4705-26F6-A364A63F8E2C}"/>
              </a:ext>
            </a:extLst>
          </p:cNvPr>
          <p:cNvSpPr>
            <a:spLocks noGrp="1"/>
          </p:cNvSpPr>
          <p:nvPr>
            <p:ph type="body" sz="quarter" idx="19"/>
          </p:nvPr>
        </p:nvSpPr>
        <p:spPr/>
        <p:txBody>
          <a:bodyPr/>
          <a:lstStyle/>
          <a:p>
            <a:r>
              <a:rPr lang="fr-FR" dirty="0"/>
              <a:t>Mardi 29/07</a:t>
            </a:r>
          </a:p>
        </p:txBody>
      </p:sp>
      <p:sp>
        <p:nvSpPr>
          <p:cNvPr id="6" name="Espace réservé du texte 5">
            <a:extLst>
              <a:ext uri="{FF2B5EF4-FFF2-40B4-BE49-F238E27FC236}">
                <a16:creationId xmlns:a16="http://schemas.microsoft.com/office/drawing/2014/main" id="{25B993FE-D162-F363-9642-1E50CEF974C8}"/>
              </a:ext>
            </a:extLst>
          </p:cNvPr>
          <p:cNvSpPr>
            <a:spLocks noGrp="1"/>
          </p:cNvSpPr>
          <p:nvPr>
            <p:ph type="body" sz="quarter" idx="20"/>
          </p:nvPr>
        </p:nvSpPr>
        <p:spPr/>
        <p:txBody>
          <a:bodyPr/>
          <a:lstStyle/>
          <a:p>
            <a:r>
              <a:rPr lang="fr-FR" dirty="0"/>
              <a:t>Lundi 28/07</a:t>
            </a:r>
          </a:p>
        </p:txBody>
      </p:sp>
      <p:sp>
        <p:nvSpPr>
          <p:cNvPr id="7" name="Espace réservé du texte 6">
            <a:extLst>
              <a:ext uri="{FF2B5EF4-FFF2-40B4-BE49-F238E27FC236}">
                <a16:creationId xmlns:a16="http://schemas.microsoft.com/office/drawing/2014/main" id="{97A123A9-F5CA-2C08-B91B-8A25E6B6F79B}"/>
              </a:ext>
            </a:extLst>
          </p:cNvPr>
          <p:cNvSpPr>
            <a:spLocks noGrp="1"/>
          </p:cNvSpPr>
          <p:nvPr>
            <p:ph type="body" sz="quarter" idx="21"/>
          </p:nvPr>
        </p:nvSpPr>
        <p:spPr/>
        <p:txBody>
          <a:bodyPr/>
          <a:lstStyle/>
          <a:p>
            <a:r>
              <a:rPr lang="fr-FR" dirty="0"/>
              <a:t>Mercredi 30/07</a:t>
            </a:r>
          </a:p>
        </p:txBody>
      </p:sp>
      <p:sp>
        <p:nvSpPr>
          <p:cNvPr id="8" name="Espace réservé du texte 7">
            <a:extLst>
              <a:ext uri="{FF2B5EF4-FFF2-40B4-BE49-F238E27FC236}">
                <a16:creationId xmlns:a16="http://schemas.microsoft.com/office/drawing/2014/main" id="{055ABEEE-8A7E-2A06-9D20-7152EF32C4B5}"/>
              </a:ext>
            </a:extLst>
          </p:cNvPr>
          <p:cNvSpPr>
            <a:spLocks noGrp="1"/>
          </p:cNvSpPr>
          <p:nvPr>
            <p:ph type="body" sz="quarter" idx="22"/>
          </p:nvPr>
        </p:nvSpPr>
        <p:spPr/>
        <p:txBody>
          <a:bodyPr/>
          <a:lstStyle/>
          <a:p>
            <a:r>
              <a:rPr lang="fr-FR" dirty="0"/>
              <a:t>Jeudi 31/07</a:t>
            </a:r>
          </a:p>
        </p:txBody>
      </p:sp>
      <p:sp>
        <p:nvSpPr>
          <p:cNvPr id="9" name="Espace réservé du texte 8">
            <a:extLst>
              <a:ext uri="{FF2B5EF4-FFF2-40B4-BE49-F238E27FC236}">
                <a16:creationId xmlns:a16="http://schemas.microsoft.com/office/drawing/2014/main" id="{F2F8B6C9-8D83-D5BA-1E96-8B22D64D2E56}"/>
              </a:ext>
            </a:extLst>
          </p:cNvPr>
          <p:cNvSpPr>
            <a:spLocks noGrp="1"/>
          </p:cNvSpPr>
          <p:nvPr>
            <p:ph type="body" sz="quarter" idx="23"/>
          </p:nvPr>
        </p:nvSpPr>
        <p:spPr/>
        <p:txBody>
          <a:bodyPr>
            <a:normAutofit fontScale="55000" lnSpcReduction="20000"/>
          </a:bodyPr>
          <a:lstStyle/>
          <a:p>
            <a:pPr marL="0" marR="0" lvl="0" indent="0" algn="ctr" defTabSz="457200" rtl="0" eaLnBrk="1" fontAlgn="auto" latinLnBrk="0" hangingPunct="1">
              <a:lnSpc>
                <a:spcPct val="100000"/>
              </a:lnSpc>
              <a:spcBef>
                <a:spcPts val="0"/>
              </a:spcBef>
              <a:spcAft>
                <a:spcPts val="0"/>
              </a:spcAft>
              <a:buClrTx/>
              <a:buSzTx/>
              <a:buFont typeface="Arial"/>
              <a:buNone/>
              <a:tabLst/>
              <a:defRPr/>
            </a:pPr>
            <a:endParaRPr kumimoji="0" lang="fr-FR" sz="2200" b="1" i="0"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endParaRPr lang="fr-FR" sz="2200" b="1" dirty="0">
              <a:solidFill>
                <a:srgbClr val="000000"/>
              </a:solidFill>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2200" b="1" i="0" u="none" strike="noStrike" kern="1200" cap="none" spc="0" normalizeH="0" baseline="0" noProof="0" dirty="0">
                <a:ln>
                  <a:noFill/>
                </a:ln>
                <a:solidFill>
                  <a:srgbClr val="000000"/>
                </a:solidFill>
                <a:effectLst/>
                <a:uLnTx/>
                <a:uFillTx/>
                <a:latin typeface="Roboto" pitchFamily="2" charset="0"/>
                <a:ea typeface="Roboto" pitchFamily="2" charset="0"/>
                <a:cs typeface="+mn-cs"/>
              </a:rPr>
              <a:t>SORTIE</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2200" b="1" i="0" u="none" strike="noStrike" kern="1200" cap="none" spc="0" normalizeH="0" baseline="0" noProof="0" dirty="0">
                <a:ln>
                  <a:noFill/>
                </a:ln>
                <a:solidFill>
                  <a:srgbClr val="000000"/>
                </a:solidFill>
                <a:effectLst/>
                <a:uLnTx/>
                <a:uFillTx/>
                <a:latin typeface="Roboto" pitchFamily="2" charset="0"/>
                <a:ea typeface="Roboto" pitchFamily="2" charset="0"/>
                <a:cs typeface="+mn-cs"/>
              </a:rPr>
              <a:t> au parc de </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2200" b="1" i="0" u="none" strike="noStrike" kern="1200" cap="none" spc="0" normalizeH="0" baseline="0" noProof="0" dirty="0">
                <a:ln>
                  <a:noFill/>
                </a:ln>
                <a:solidFill>
                  <a:srgbClr val="000000"/>
                </a:solidFill>
                <a:effectLst/>
                <a:uLnTx/>
                <a:uFillTx/>
                <a:latin typeface="Roboto" pitchFamily="2" charset="0"/>
                <a:ea typeface="Roboto" pitchFamily="2" charset="0"/>
                <a:cs typeface="+mn-cs"/>
              </a:rPr>
              <a:t>« L’île Marante »</a:t>
            </a:r>
          </a:p>
          <a:p>
            <a:pPr marL="0" marR="0" lvl="0" indent="0" algn="ctr" defTabSz="457200" rtl="0" eaLnBrk="1" fontAlgn="auto" latinLnBrk="0" hangingPunct="1">
              <a:lnSpc>
                <a:spcPct val="100000"/>
              </a:lnSpc>
              <a:spcBef>
                <a:spcPts val="0"/>
              </a:spcBef>
              <a:spcAft>
                <a:spcPts val="0"/>
              </a:spcAft>
              <a:buClrTx/>
              <a:buSzTx/>
              <a:buFont typeface="Arial"/>
              <a:buNone/>
              <a:tabLst/>
              <a:defRPr/>
            </a:pPr>
            <a:endParaRPr kumimoji="0" lang="fr-FR" sz="2200" b="1" i="0"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lang="fr-FR" sz="2200" dirty="0">
                <a:solidFill>
                  <a:srgbClr val="000000"/>
                </a:solidFill>
              </a:rPr>
              <a:t>À </a:t>
            </a:r>
            <a:r>
              <a:rPr kumimoji="0" lang="fr-FR" sz="2200" i="0" u="none" strike="noStrike" kern="1200" cap="none" spc="0" normalizeH="0" baseline="0" noProof="0" dirty="0">
                <a:ln>
                  <a:noFill/>
                </a:ln>
                <a:solidFill>
                  <a:srgbClr val="000000"/>
                </a:solidFill>
                <a:effectLst/>
                <a:uLnTx/>
                <a:uFillTx/>
                <a:latin typeface="Roboto" pitchFamily="2" charset="0"/>
                <a:ea typeface="Roboto" pitchFamily="2" charset="0"/>
                <a:cs typeface="+mn-cs"/>
              </a:rPr>
              <a:t> Colombes</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lang="fr-FR" sz="2200" dirty="0">
                <a:solidFill>
                  <a:srgbClr val="000000"/>
                </a:solidFill>
              </a:rPr>
              <a:t>en journée complète</a:t>
            </a:r>
          </a:p>
          <a:p>
            <a:pPr marL="0" marR="0" lvl="0" indent="0" algn="ctr" defTabSz="457200" rtl="0" eaLnBrk="1" fontAlgn="auto" latinLnBrk="0" hangingPunct="1">
              <a:lnSpc>
                <a:spcPct val="100000"/>
              </a:lnSpc>
              <a:spcBef>
                <a:spcPts val="0"/>
              </a:spcBef>
              <a:spcAft>
                <a:spcPts val="0"/>
              </a:spcAft>
              <a:buClrTx/>
              <a:buSzTx/>
              <a:buFont typeface="Arial"/>
              <a:buNone/>
              <a:tabLst/>
              <a:defRPr/>
            </a:pPr>
            <a:endParaRPr lang="fr-FR" sz="2200" dirty="0">
              <a:solidFill>
                <a:srgbClr val="000000"/>
              </a:solidFill>
            </a:endParaRPr>
          </a:p>
          <a:p>
            <a:r>
              <a:rPr lang="fr-FR" sz="2400" b="1" dirty="0"/>
              <a:t>Au programme :</a:t>
            </a:r>
          </a:p>
          <a:p>
            <a:endParaRPr lang="fr-FR" sz="2400" b="1" dirty="0"/>
          </a:p>
          <a:p>
            <a:r>
              <a:rPr lang="fr-FR" sz="2400" dirty="0"/>
              <a:t>une variété de jeux en plein air suivie d’un pique-nique convivial.</a:t>
            </a:r>
          </a:p>
          <a:p>
            <a:endParaRPr lang="fr-FR" sz="2400" dirty="0"/>
          </a:p>
          <a:p>
            <a:r>
              <a:rPr lang="fr-FR" sz="2400" dirty="0"/>
              <a:t>Merci de prévoir une casquette, un sac contenant une gourde, ainsi que des chaussures fermées, afin d’assurer le confort et la sécurité de votre enfant tout au long de la journée.</a:t>
            </a:r>
          </a:p>
          <a:p>
            <a:pPr marL="0" marR="0" lvl="0" indent="0" algn="ctr" defTabSz="457200" rtl="0" eaLnBrk="1" fontAlgn="auto" latinLnBrk="0" hangingPunct="1">
              <a:lnSpc>
                <a:spcPct val="100000"/>
              </a:lnSpc>
              <a:spcBef>
                <a:spcPts val="0"/>
              </a:spcBef>
              <a:spcAft>
                <a:spcPts val="0"/>
              </a:spcAft>
              <a:buClrTx/>
              <a:buSzTx/>
              <a:buFont typeface="Arial"/>
              <a:buNone/>
              <a:tabLst/>
              <a:defRPr/>
            </a:pPr>
            <a:endParaRPr kumimoji="0" lang="fr-FR" sz="2200" i="0"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endParaRPr lang="fr-FR" dirty="0"/>
          </a:p>
          <a:p>
            <a:endParaRPr lang="fr-FR" dirty="0"/>
          </a:p>
          <a:p>
            <a:endParaRPr lang="fr-FR" dirty="0"/>
          </a:p>
        </p:txBody>
      </p:sp>
      <p:sp>
        <p:nvSpPr>
          <p:cNvPr id="10" name="Espace réservé du texte 9">
            <a:extLst>
              <a:ext uri="{FF2B5EF4-FFF2-40B4-BE49-F238E27FC236}">
                <a16:creationId xmlns:a16="http://schemas.microsoft.com/office/drawing/2014/main" id="{096CDD90-3E57-544D-BA5D-151AE1B11590}"/>
              </a:ext>
            </a:extLst>
          </p:cNvPr>
          <p:cNvSpPr>
            <a:spLocks noGrp="1"/>
          </p:cNvSpPr>
          <p:nvPr>
            <p:ph type="body" sz="quarter" idx="24"/>
          </p:nvPr>
        </p:nvSpPr>
        <p:spPr>
          <a:xfrm>
            <a:off x="4005183" y="2051049"/>
            <a:ext cx="1833278" cy="4199721"/>
          </a:xfrm>
        </p:spPr>
        <p:txBody>
          <a:bodyPr>
            <a:normAutofit fontScale="25000" lnSpcReduction="20000"/>
          </a:bodyPr>
          <a:lstStyle/>
          <a:p>
            <a:pPr marL="0" marR="0" lvl="0" indent="0" algn="ctr" defTabSz="457200" rtl="0" eaLnBrk="1" fontAlgn="auto" latinLnBrk="0" hangingPunct="1">
              <a:lnSpc>
                <a:spcPct val="100000"/>
              </a:lnSpc>
              <a:spcBef>
                <a:spcPts val="0"/>
              </a:spcBef>
              <a:spcAft>
                <a:spcPts val="0"/>
              </a:spcAft>
              <a:buClrTx/>
              <a:buSzTx/>
              <a:buFont typeface="Arial"/>
              <a:buNone/>
              <a:tabLst/>
              <a:defRPr/>
            </a:pPr>
            <a:endParaRPr kumimoji="0" lang="fr-FR" sz="4300" b="1" i="1"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5600" b="1" u="none" strike="noStrike" kern="1200" cap="none" spc="0" normalizeH="0" baseline="0" noProof="0" dirty="0">
                <a:ln>
                  <a:noFill/>
                </a:ln>
                <a:solidFill>
                  <a:srgbClr val="000000"/>
                </a:solidFill>
                <a:effectLst/>
                <a:uLnTx/>
                <a:uFillTx/>
                <a:latin typeface="Roboto" pitchFamily="2" charset="0"/>
                <a:ea typeface="Roboto" pitchFamily="2" charset="0"/>
                <a:cs typeface="+mn-cs"/>
              </a:rPr>
              <a:t>Activités d’expression</a:t>
            </a:r>
            <a:endParaRPr kumimoji="0" lang="fr-FR" sz="5600" b="0"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56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Jeux musicaux </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56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Initiation théâtrale </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lang="fr-FR" sz="5600" dirty="0">
                <a:solidFill>
                  <a:srgbClr val="000000"/>
                </a:solidFill>
              </a:rPr>
              <a:t>Chorégraphie</a:t>
            </a:r>
            <a:endParaRPr kumimoji="0" lang="fr-FR" sz="5600" b="0"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56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Contes et petites histoires de cinéma</a:t>
            </a:r>
          </a:p>
          <a:p>
            <a:pPr>
              <a:defRPr/>
            </a:pPr>
            <a:r>
              <a:rPr kumimoji="0" lang="fr-FR" sz="56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 </a:t>
            </a:r>
            <a:r>
              <a:rPr lang="fr-FR" sz="5600" dirty="0">
                <a:solidFill>
                  <a:srgbClr val="000000"/>
                </a:solidFill>
              </a:rPr>
              <a:t>Réalisation d’un court-métrage </a:t>
            </a:r>
          </a:p>
          <a:p>
            <a:pPr marL="0" marR="0" lvl="0" indent="0" algn="ctr" defTabSz="457200" rtl="0" eaLnBrk="1" fontAlgn="auto" latinLnBrk="0" hangingPunct="1">
              <a:lnSpc>
                <a:spcPct val="100000"/>
              </a:lnSpc>
              <a:spcBef>
                <a:spcPts val="0"/>
              </a:spcBef>
              <a:spcAft>
                <a:spcPts val="0"/>
              </a:spcAft>
              <a:buClrTx/>
              <a:buSzTx/>
              <a:buFont typeface="Arial"/>
              <a:buNone/>
              <a:tabLst/>
              <a:defRPr/>
            </a:pPr>
            <a:endParaRPr kumimoji="0" lang="fr-FR" sz="5600" b="0"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endParaRPr kumimoji="0" lang="fr-FR" sz="5600" b="0"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5600" b="1" u="none" strike="noStrike" kern="1200" cap="none" spc="0" normalizeH="0" baseline="0" noProof="0" dirty="0">
                <a:ln>
                  <a:noFill/>
                </a:ln>
                <a:solidFill>
                  <a:srgbClr val="000000"/>
                </a:solidFill>
                <a:effectLst/>
                <a:uLnTx/>
                <a:uFillTx/>
                <a:latin typeface="Roboto" pitchFamily="2" charset="0"/>
                <a:ea typeface="Roboto" pitchFamily="2" charset="0"/>
                <a:cs typeface="+mn-cs"/>
              </a:rPr>
              <a:t>Ateliers  créatifs</a:t>
            </a:r>
            <a:r>
              <a:rPr kumimoji="0" lang="fr-FR" sz="56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 </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56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Création  de décor « Festival de Canne »</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56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Réalisation de </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56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Cadre XXL</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56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Création d’étoiles Hollywoodiennes </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56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Réalisation de microphones</a:t>
            </a:r>
            <a:r>
              <a:rPr kumimoji="0" lang="fr-FR" sz="52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  </a:t>
            </a:r>
          </a:p>
          <a:p>
            <a:pPr marL="0" marR="0" lvl="0" indent="0" algn="ctr" defTabSz="457200" rtl="0" eaLnBrk="1" fontAlgn="auto" latinLnBrk="0" hangingPunct="1">
              <a:lnSpc>
                <a:spcPct val="170000"/>
              </a:lnSpc>
              <a:spcBef>
                <a:spcPts val="0"/>
              </a:spcBef>
              <a:spcAft>
                <a:spcPts val="0"/>
              </a:spcAft>
              <a:buClrTx/>
              <a:buSzTx/>
              <a:buFont typeface="Arial"/>
              <a:buNone/>
              <a:tabLst/>
              <a:defRPr/>
            </a:pPr>
            <a:r>
              <a:rPr kumimoji="0" lang="fr-FR" sz="5600" b="1" u="none" strike="noStrike" kern="1200" cap="none" spc="0" normalizeH="0" baseline="0" noProof="0" dirty="0">
                <a:ln>
                  <a:noFill/>
                </a:ln>
                <a:solidFill>
                  <a:srgbClr val="000000"/>
                </a:solidFill>
                <a:effectLst/>
                <a:uLnTx/>
                <a:uFillTx/>
                <a:latin typeface="Roboto" pitchFamily="2" charset="0"/>
                <a:ea typeface="Roboto" pitchFamily="2" charset="0"/>
                <a:cs typeface="+mn-cs"/>
              </a:rPr>
              <a:t>Ateliers sportifs</a:t>
            </a:r>
            <a:endParaRPr kumimoji="0" lang="fr-FR" sz="5600" b="0"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56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Jeux extérieurs</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52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Parcours de motricité</a:t>
            </a:r>
            <a:r>
              <a:rPr kumimoji="0" lang="fr-FR" sz="5200" b="0" i="1" u="none" strike="noStrike" kern="1200" cap="none" spc="0" normalizeH="0" baseline="0" noProof="0" dirty="0">
                <a:ln>
                  <a:noFill/>
                </a:ln>
                <a:solidFill>
                  <a:srgbClr val="000000"/>
                </a:solidFill>
                <a:effectLst/>
                <a:uLnTx/>
                <a:uFillTx/>
                <a:latin typeface="Roboto" pitchFamily="2" charset="0"/>
                <a:ea typeface="Roboto" pitchFamily="2" charset="0"/>
                <a:cs typeface="+mn-cs"/>
              </a:rPr>
              <a:t> </a:t>
            </a:r>
          </a:p>
          <a:p>
            <a:endParaRPr lang="fr-FR" dirty="0"/>
          </a:p>
        </p:txBody>
      </p:sp>
      <p:sp>
        <p:nvSpPr>
          <p:cNvPr id="11" name="Espace réservé du texte 10">
            <a:extLst>
              <a:ext uri="{FF2B5EF4-FFF2-40B4-BE49-F238E27FC236}">
                <a16:creationId xmlns:a16="http://schemas.microsoft.com/office/drawing/2014/main" id="{3C96C536-FFD1-D008-DF66-3CE2924D86AD}"/>
              </a:ext>
            </a:extLst>
          </p:cNvPr>
          <p:cNvSpPr>
            <a:spLocks noGrp="1"/>
          </p:cNvSpPr>
          <p:nvPr>
            <p:ph type="body" sz="quarter" idx="25"/>
          </p:nvPr>
        </p:nvSpPr>
        <p:spPr>
          <a:xfrm>
            <a:off x="5991010" y="1996560"/>
            <a:ext cx="1782617" cy="4199721"/>
          </a:xfrm>
        </p:spPr>
        <p:txBody>
          <a:bodyPr>
            <a:normAutofit fontScale="47500" lnSpcReduction="20000"/>
          </a:bodyPr>
          <a:lstStyle/>
          <a:p>
            <a:endParaRPr lang="fr-FR" b="1" dirty="0"/>
          </a:p>
          <a:p>
            <a:endParaRPr lang="fr-FR" b="1" dirty="0"/>
          </a:p>
          <a:p>
            <a:endParaRPr lang="fr-FR" sz="2000" b="1" dirty="0"/>
          </a:p>
          <a:p>
            <a:endParaRPr lang="fr-FR" sz="2000" b="1" dirty="0"/>
          </a:p>
          <a:p>
            <a:endParaRPr lang="fr-FR" sz="2000" b="1" dirty="0"/>
          </a:p>
          <a:p>
            <a:endParaRPr lang="fr-FR" sz="2200" b="1" dirty="0"/>
          </a:p>
          <a:p>
            <a:r>
              <a:rPr lang="fr-FR" sz="2500" b="1" dirty="0">
                <a:latin typeface="The Bold Font" pitchFamily="2" charset="0"/>
              </a:rPr>
              <a:t>Évènement festif</a:t>
            </a:r>
          </a:p>
          <a:p>
            <a:endParaRPr lang="fr-FR" sz="2500" b="1" dirty="0">
              <a:latin typeface="The Bold Font" pitchFamily="2" charset="0"/>
            </a:endParaRPr>
          </a:p>
          <a:p>
            <a:r>
              <a:rPr lang="fr-FR" sz="2500" b="1" dirty="0"/>
              <a:t>« Cérémonie des Oscars »</a:t>
            </a:r>
          </a:p>
          <a:p>
            <a:r>
              <a:rPr lang="fr-FR" sz="2500" dirty="0"/>
              <a:t>Pour clôturer en beauté notre aventure autour du 7ᵉ art, les enfants vivront une joyeuse cérémonie de </a:t>
            </a:r>
          </a:p>
          <a:p>
            <a:r>
              <a:rPr lang="fr-FR" sz="2500" dirty="0"/>
              <a:t>« </a:t>
            </a:r>
            <a:r>
              <a:rPr lang="fr-FR" sz="2500" b="1" dirty="0"/>
              <a:t>Remise des Oscars »</a:t>
            </a:r>
          </a:p>
          <a:p>
            <a:endParaRPr lang="fr-FR" sz="2500" b="1" dirty="0"/>
          </a:p>
          <a:p>
            <a:r>
              <a:rPr lang="fr-FR" sz="2500" dirty="0"/>
              <a:t>en matinée</a:t>
            </a:r>
          </a:p>
          <a:p>
            <a:endParaRPr lang="fr-FR" sz="2500" b="1" dirty="0"/>
          </a:p>
          <a:p>
            <a:r>
              <a:rPr lang="fr-FR" sz="2500" b="1" dirty="0"/>
              <a:t>Atelier maquillage</a:t>
            </a:r>
          </a:p>
          <a:p>
            <a:endParaRPr lang="fr-FR" sz="2500" b="1" dirty="0"/>
          </a:p>
          <a:p>
            <a:pPr marL="0" marR="0" lvl="0" indent="0" algn="ctr" defTabSz="457200" rtl="0" eaLnBrk="1" fontAlgn="auto" latinLnBrk="0" hangingPunct="1">
              <a:lnSpc>
                <a:spcPct val="120000"/>
              </a:lnSpc>
              <a:spcBef>
                <a:spcPts val="0"/>
              </a:spcBef>
              <a:spcAft>
                <a:spcPts val="0"/>
              </a:spcAft>
              <a:buClrTx/>
              <a:buSzTx/>
              <a:buFont typeface="Arial"/>
              <a:buNone/>
              <a:tabLst/>
              <a:defRPr/>
            </a:pPr>
            <a:r>
              <a:rPr kumimoji="0" lang="fr-FR" sz="2500" b="1" u="none" strike="noStrike" kern="1200" cap="none" spc="0" normalizeH="0" baseline="0" noProof="0" dirty="0">
                <a:ln>
                  <a:noFill/>
                </a:ln>
                <a:solidFill>
                  <a:srgbClr val="000000"/>
                </a:solidFill>
                <a:effectLst/>
                <a:uLnTx/>
                <a:uFillTx/>
                <a:latin typeface="Roboto" pitchFamily="2" charset="0"/>
                <a:ea typeface="Roboto" pitchFamily="2" charset="0"/>
                <a:cs typeface="+mn-cs"/>
              </a:rPr>
              <a:t>Ateliers sportifs</a:t>
            </a:r>
            <a:endParaRPr kumimoji="0" lang="fr-FR" sz="2500" b="0"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25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Jeux de balle </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25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Parcours vélo</a:t>
            </a:r>
          </a:p>
          <a:p>
            <a:endParaRPr lang="fr-FR" sz="2500" dirty="0"/>
          </a:p>
          <a:p>
            <a:endParaRPr lang="fr-FR" sz="2500" dirty="0"/>
          </a:p>
          <a:p>
            <a:endParaRPr lang="fr-FR" sz="2000" dirty="0"/>
          </a:p>
          <a:p>
            <a:endParaRPr lang="fr-FR" dirty="0"/>
          </a:p>
          <a:p>
            <a:endParaRPr lang="fr-FR" dirty="0"/>
          </a:p>
          <a:p>
            <a:endParaRPr lang="fr-FR" dirty="0"/>
          </a:p>
          <a:p>
            <a:endParaRPr lang="fr-FR" dirty="0"/>
          </a:p>
          <a:p>
            <a:endParaRPr lang="fr-FR" dirty="0"/>
          </a:p>
          <a:p>
            <a:endParaRPr lang="fr-FR" dirty="0"/>
          </a:p>
          <a:p>
            <a:endParaRPr lang="fr-FR" dirty="0"/>
          </a:p>
        </p:txBody>
      </p:sp>
      <p:sp>
        <p:nvSpPr>
          <p:cNvPr id="12" name="Espace réservé du texte 11">
            <a:extLst>
              <a:ext uri="{FF2B5EF4-FFF2-40B4-BE49-F238E27FC236}">
                <a16:creationId xmlns:a16="http://schemas.microsoft.com/office/drawing/2014/main" id="{6241C38C-541F-2573-CC21-0C522D5C8C9D}"/>
              </a:ext>
            </a:extLst>
          </p:cNvPr>
          <p:cNvSpPr>
            <a:spLocks noGrp="1"/>
          </p:cNvSpPr>
          <p:nvPr>
            <p:ph type="body" sz="quarter" idx="26"/>
          </p:nvPr>
        </p:nvSpPr>
        <p:spPr>
          <a:xfrm>
            <a:off x="7950988" y="2051050"/>
            <a:ext cx="1782617" cy="4199721"/>
          </a:xfrm>
        </p:spPr>
        <p:txBody>
          <a:bodyPr>
            <a:normAutofit fontScale="92500" lnSpcReduction="10000"/>
          </a:bodyPr>
          <a:lstStyle/>
          <a:p>
            <a:pPr marL="0" marR="0" lvl="0" indent="0" algn="ctr" defTabSz="457200" rtl="0" eaLnBrk="1" fontAlgn="auto" latinLnBrk="0" hangingPunct="1">
              <a:lnSpc>
                <a:spcPct val="100000"/>
              </a:lnSpc>
              <a:spcBef>
                <a:spcPts val="0"/>
              </a:spcBef>
              <a:spcAft>
                <a:spcPts val="0"/>
              </a:spcAft>
              <a:buClrTx/>
              <a:buSzTx/>
              <a:buFont typeface="Arial"/>
              <a:buNone/>
              <a:tabLst/>
              <a:defRPr/>
            </a:pPr>
            <a:endParaRPr kumimoji="0" lang="fr-FR" sz="1400" b="1" i="1"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1500" b="1" u="none" strike="noStrike" kern="1200" cap="none" spc="0" normalizeH="0" baseline="0" noProof="0" dirty="0">
                <a:ln>
                  <a:noFill/>
                </a:ln>
                <a:solidFill>
                  <a:srgbClr val="000000"/>
                </a:solidFill>
                <a:effectLst/>
                <a:uLnTx/>
                <a:uFillTx/>
                <a:latin typeface="Roboto" pitchFamily="2" charset="0"/>
                <a:ea typeface="Roboto" pitchFamily="2" charset="0"/>
                <a:cs typeface="+mn-cs"/>
              </a:rPr>
              <a:t>Activités d’expression</a:t>
            </a:r>
            <a:endParaRPr kumimoji="0" lang="fr-FR" sz="1500" b="0"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15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Jeux musicaux </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15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Jeux d’imitation</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15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Blind test sur les dessins animés </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1500" b="0" u="none" strike="noStrike" kern="1200" cap="none" spc="0" normalizeH="0" baseline="0" noProof="0">
                <a:ln>
                  <a:noFill/>
                </a:ln>
                <a:solidFill>
                  <a:srgbClr val="000000"/>
                </a:solidFill>
                <a:effectLst/>
                <a:uLnTx/>
                <a:uFillTx/>
                <a:latin typeface="Roboto" pitchFamily="2" charset="0"/>
                <a:ea typeface="Roboto" pitchFamily="2" charset="0"/>
                <a:cs typeface="+mn-cs"/>
              </a:rPr>
              <a:t>Contes et </a:t>
            </a:r>
            <a:r>
              <a:rPr kumimoji="0" lang="fr-FR" sz="15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petites histoires de cinéma </a:t>
            </a:r>
          </a:p>
          <a:p>
            <a:pPr marL="0" marR="0" lvl="0" indent="0" algn="ctr" defTabSz="457200" rtl="0" eaLnBrk="1" fontAlgn="auto" latinLnBrk="0" hangingPunct="1">
              <a:lnSpc>
                <a:spcPct val="100000"/>
              </a:lnSpc>
              <a:spcBef>
                <a:spcPts val="0"/>
              </a:spcBef>
              <a:spcAft>
                <a:spcPts val="0"/>
              </a:spcAft>
              <a:buClrTx/>
              <a:buSzTx/>
              <a:buFont typeface="Arial"/>
              <a:buNone/>
              <a:tabLst/>
              <a:defRPr/>
            </a:pPr>
            <a:endParaRPr kumimoji="0" lang="fr-FR" sz="1500" b="0"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1500" b="1" u="none" strike="noStrike" kern="1200" cap="none" spc="0" normalizeH="0" baseline="0" noProof="0" dirty="0">
                <a:ln>
                  <a:noFill/>
                </a:ln>
                <a:solidFill>
                  <a:srgbClr val="000000"/>
                </a:solidFill>
                <a:effectLst/>
                <a:uLnTx/>
                <a:uFillTx/>
                <a:latin typeface="Roboto" pitchFamily="2" charset="0"/>
                <a:ea typeface="Roboto" pitchFamily="2" charset="0"/>
                <a:cs typeface="+mn-cs"/>
              </a:rPr>
              <a:t>Ateliers  créatifs</a:t>
            </a:r>
            <a:r>
              <a:rPr kumimoji="0" lang="fr-FR" sz="15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 </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15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 Réalisation de claps de cinéma </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15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Réalisation de porte-clefs</a:t>
            </a:r>
            <a:r>
              <a:rPr lang="fr-FR" sz="1500" dirty="0">
                <a:solidFill>
                  <a:srgbClr val="000000"/>
                </a:solidFill>
              </a:rPr>
              <a:t> </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15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sur le thème  </a:t>
            </a:r>
          </a:p>
          <a:p>
            <a:pPr marL="0" marR="0" lvl="0" indent="0" algn="ctr" defTabSz="457200" rtl="0" eaLnBrk="1" fontAlgn="auto" latinLnBrk="0" hangingPunct="1">
              <a:lnSpc>
                <a:spcPct val="100000"/>
              </a:lnSpc>
              <a:spcBef>
                <a:spcPts val="0"/>
              </a:spcBef>
              <a:spcAft>
                <a:spcPts val="0"/>
              </a:spcAft>
              <a:buClrTx/>
              <a:buSzTx/>
              <a:buFont typeface="Arial"/>
              <a:buNone/>
              <a:tabLst/>
              <a:defRPr/>
            </a:pPr>
            <a:endParaRPr kumimoji="0" lang="fr-FR" sz="1500" b="0"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pPr marL="0" marR="0" lvl="0" indent="0" algn="ctr" defTabSz="457200" rtl="0" eaLnBrk="1" fontAlgn="auto" latinLnBrk="0" hangingPunct="1">
              <a:lnSpc>
                <a:spcPct val="120000"/>
              </a:lnSpc>
              <a:spcBef>
                <a:spcPts val="0"/>
              </a:spcBef>
              <a:spcAft>
                <a:spcPts val="0"/>
              </a:spcAft>
              <a:buClrTx/>
              <a:buSzTx/>
              <a:buFont typeface="Arial"/>
              <a:buNone/>
              <a:tabLst/>
              <a:defRPr/>
            </a:pPr>
            <a:r>
              <a:rPr kumimoji="0" lang="fr-FR" sz="1500" b="1" u="none" strike="noStrike" kern="1200" cap="none" spc="0" normalizeH="0" baseline="0" noProof="0" dirty="0">
                <a:ln>
                  <a:noFill/>
                </a:ln>
                <a:solidFill>
                  <a:srgbClr val="000000"/>
                </a:solidFill>
                <a:effectLst/>
                <a:uLnTx/>
                <a:uFillTx/>
                <a:latin typeface="Roboto" pitchFamily="2" charset="0"/>
                <a:ea typeface="Roboto" pitchFamily="2" charset="0"/>
                <a:cs typeface="+mn-cs"/>
              </a:rPr>
              <a:t>Ateliers sportifs</a:t>
            </a:r>
            <a:endParaRPr kumimoji="0" lang="fr-FR" sz="1500" b="0" u="none" strike="noStrike" kern="1200" cap="none" spc="0" normalizeH="0" baseline="0" noProof="0" dirty="0">
              <a:ln>
                <a:noFill/>
              </a:ln>
              <a:solidFill>
                <a:srgbClr val="000000"/>
              </a:solidFill>
              <a:effectLst/>
              <a:uLnTx/>
              <a:uFillTx/>
              <a:latin typeface="Roboto" pitchFamily="2" charset="0"/>
              <a:ea typeface="Roboto" pitchFamily="2" charset="0"/>
              <a:cs typeface="+mn-cs"/>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15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Jeux extérieurs</a:t>
            </a: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fr-FR" sz="1500" b="0" u="none" strike="noStrike" kern="1200" cap="none" spc="0" normalizeH="0" baseline="0" noProof="0" dirty="0">
                <a:ln>
                  <a:noFill/>
                </a:ln>
                <a:solidFill>
                  <a:srgbClr val="000000"/>
                </a:solidFill>
                <a:effectLst/>
                <a:uLnTx/>
                <a:uFillTx/>
                <a:latin typeface="Roboto" pitchFamily="2" charset="0"/>
                <a:ea typeface="Roboto" pitchFamily="2" charset="0"/>
                <a:cs typeface="+mn-cs"/>
              </a:rPr>
              <a:t>Parcours vélo </a:t>
            </a:r>
          </a:p>
          <a:p>
            <a:endParaRPr lang="fr-FR" dirty="0"/>
          </a:p>
        </p:txBody>
      </p:sp>
      <p:sp>
        <p:nvSpPr>
          <p:cNvPr id="13" name="Espace réservé du texte 12">
            <a:extLst>
              <a:ext uri="{FF2B5EF4-FFF2-40B4-BE49-F238E27FC236}">
                <a16:creationId xmlns:a16="http://schemas.microsoft.com/office/drawing/2014/main" id="{9C630FF9-BF54-EA4D-7FBC-EA66105A7652}"/>
              </a:ext>
            </a:extLst>
          </p:cNvPr>
          <p:cNvSpPr>
            <a:spLocks noGrp="1"/>
          </p:cNvSpPr>
          <p:nvPr>
            <p:ph type="body" sz="quarter" idx="27"/>
          </p:nvPr>
        </p:nvSpPr>
        <p:spPr/>
        <p:txBody>
          <a:bodyPr/>
          <a:lstStyle/>
          <a:p>
            <a:r>
              <a:rPr lang="fr-FR" dirty="0"/>
              <a:t>Vendredi 01/08</a:t>
            </a:r>
          </a:p>
        </p:txBody>
      </p:sp>
    </p:spTree>
    <p:extLst>
      <p:ext uri="{BB962C8B-B14F-4D97-AF65-F5344CB8AC3E}">
        <p14:creationId xmlns:p14="http://schemas.microsoft.com/office/powerpoint/2010/main" val="895995174"/>
      </p:ext>
    </p:extLst>
  </p:cSld>
  <p:clrMapOvr>
    <a:masterClrMapping/>
  </p:clrMapOvr>
</p:sld>
</file>

<file path=ppt/theme/theme1.xml><?xml version="1.0" encoding="utf-8"?>
<a:theme xmlns:a="http://schemas.openxmlformats.org/drawingml/2006/main" name="Programmes hebdo - 6 jours ">
  <a:themeElements>
    <a:clrScheme name="ifac2">
      <a:dk1>
        <a:srgbClr val="000000"/>
      </a:dk1>
      <a:lt1>
        <a:srgbClr val="FFFFFE"/>
      </a:lt1>
      <a:dk2>
        <a:srgbClr val="6B3304"/>
      </a:dk2>
      <a:lt2>
        <a:srgbClr val="ABA28A"/>
      </a:lt2>
      <a:accent1>
        <a:srgbClr val="0A5797"/>
      </a:accent1>
      <a:accent2>
        <a:srgbClr val="8A8368"/>
      </a:accent2>
      <a:accent3>
        <a:srgbClr val="F49F0D"/>
      </a:accent3>
      <a:accent4>
        <a:srgbClr val="BBCC00"/>
      </a:accent4>
      <a:accent5>
        <a:srgbClr val="47001F"/>
      </a:accent5>
      <a:accent6>
        <a:srgbClr val="ABA28A"/>
      </a:accent6>
      <a:hlink>
        <a:srgbClr val="0A5797"/>
      </a:hlink>
      <a:folHlink>
        <a:srgbClr val="800080"/>
      </a:folHlink>
    </a:clrScheme>
    <a:fontScheme name="Office Classique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ogramme 1 semaine" id="{CFD8B1DD-A60E-412A-BC88-A4B78812F572}" vid="{BB1B9AA4-C42E-438C-978D-D97AA5556B16}"/>
    </a:ext>
  </a:extLst>
</a:theme>
</file>

<file path=ppt/theme/theme2.xml><?xml version="1.0" encoding="utf-8"?>
<a:theme xmlns:a="http://schemas.openxmlformats.org/drawingml/2006/main" name="Programmes hebdo - 5 jours ">
  <a:themeElements>
    <a:clrScheme name="ifac2">
      <a:dk1>
        <a:srgbClr val="000000"/>
      </a:dk1>
      <a:lt1>
        <a:srgbClr val="FFFFFE"/>
      </a:lt1>
      <a:dk2>
        <a:srgbClr val="6B3304"/>
      </a:dk2>
      <a:lt2>
        <a:srgbClr val="ABA28A"/>
      </a:lt2>
      <a:accent1>
        <a:srgbClr val="0A5797"/>
      </a:accent1>
      <a:accent2>
        <a:srgbClr val="8A8368"/>
      </a:accent2>
      <a:accent3>
        <a:srgbClr val="F49F0D"/>
      </a:accent3>
      <a:accent4>
        <a:srgbClr val="BBCC00"/>
      </a:accent4>
      <a:accent5>
        <a:srgbClr val="47001F"/>
      </a:accent5>
      <a:accent6>
        <a:srgbClr val="ABA28A"/>
      </a:accent6>
      <a:hlink>
        <a:srgbClr val="0A5797"/>
      </a:hlink>
      <a:folHlink>
        <a:srgbClr val="800080"/>
      </a:folHlink>
    </a:clrScheme>
    <a:fontScheme name="Office Classique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ogramme 1 semaine" id="{CFD8B1DD-A60E-412A-BC88-A4B78812F572}" vid="{BB1B9AA4-C42E-438C-978D-D97AA5556B16}"/>
    </a:ext>
  </a:extLst>
</a:theme>
</file>

<file path=ppt/theme/theme3.xml><?xml version="1.0" encoding="utf-8"?>
<a:theme xmlns:a="http://schemas.openxmlformats.org/drawingml/2006/main" name="Programmes hebdo - 4 jours ">
  <a:themeElements>
    <a:clrScheme name="ifac2">
      <a:dk1>
        <a:srgbClr val="000000"/>
      </a:dk1>
      <a:lt1>
        <a:srgbClr val="FFFFFE"/>
      </a:lt1>
      <a:dk2>
        <a:srgbClr val="6B3304"/>
      </a:dk2>
      <a:lt2>
        <a:srgbClr val="ABA28A"/>
      </a:lt2>
      <a:accent1>
        <a:srgbClr val="0A5797"/>
      </a:accent1>
      <a:accent2>
        <a:srgbClr val="8A8368"/>
      </a:accent2>
      <a:accent3>
        <a:srgbClr val="F49F0D"/>
      </a:accent3>
      <a:accent4>
        <a:srgbClr val="BBCC00"/>
      </a:accent4>
      <a:accent5>
        <a:srgbClr val="47001F"/>
      </a:accent5>
      <a:accent6>
        <a:srgbClr val="ABA28A"/>
      </a:accent6>
      <a:hlink>
        <a:srgbClr val="0A5797"/>
      </a:hlink>
      <a:folHlink>
        <a:srgbClr val="800080"/>
      </a:folHlink>
    </a:clrScheme>
    <a:fontScheme name="Office Classique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ogramme 1 semaine" id="{CFD8B1DD-A60E-412A-BC88-A4B78812F572}" vid="{BB1B9AA4-C42E-438C-978D-D97AA5556B16}"/>
    </a:ext>
  </a:ext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f33b1210-f79b-419f-9362-79f056c859e4"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C9CEB0C15BF9B4DA3575901A92AE75D" ma:contentTypeVersion="18" ma:contentTypeDescription="Crée un document." ma:contentTypeScope="" ma:versionID="1f342c838444ab383c203a57a9fc6a47">
  <xsd:schema xmlns:xsd="http://www.w3.org/2001/XMLSchema" xmlns:xs="http://www.w3.org/2001/XMLSchema" xmlns:p="http://schemas.microsoft.com/office/2006/metadata/properties" xmlns:ns3="f33b1210-f79b-419f-9362-79f056c859e4" xmlns:ns4="4514fc81-c4a6-4b8e-88a1-3ecf42c16904" targetNamespace="http://schemas.microsoft.com/office/2006/metadata/properties" ma:root="true" ma:fieldsID="33316da8a8182996ef8da4f7ec3efb68" ns3:_="" ns4:_="">
    <xsd:import namespace="f33b1210-f79b-419f-9362-79f056c859e4"/>
    <xsd:import namespace="4514fc81-c4a6-4b8e-88a1-3ecf42c16904"/>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DateTaken" minOccurs="0"/>
                <xsd:element ref="ns3:MediaServiceLocation" minOccurs="0"/>
                <xsd:element ref="ns3:MediaLengthInSeconds" minOccurs="0"/>
                <xsd:element ref="ns3:MediaServiceAutoKeyPoints" minOccurs="0"/>
                <xsd:element ref="ns3:MediaServiceKeyPoints" minOccurs="0"/>
                <xsd:element ref="ns3:MediaServiceSearchProperties" minOccurs="0"/>
                <xsd:element ref="ns4:SharedWithUsers" minOccurs="0"/>
                <xsd:element ref="ns4:SharedWithDetails" minOccurs="0"/>
                <xsd:element ref="ns4:SharingHintHash" minOccurs="0"/>
                <xsd:element ref="ns3:_activity" minOccurs="0"/>
                <xsd:element ref="ns3:MediaServiceObjectDetectorVersions" minOccurs="0"/>
                <xsd:element ref="ns3:MediaServiceSystemTags"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33b1210-f79b-419f-9362-79f056c859e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description="" ma:hidden="true" ma:indexed="true" ma:internalName="MediaServiceDateTaken" ma:readOnly="true">
      <xsd:simpleType>
        <xsd:restriction base="dms:Text"/>
      </xsd:simpleType>
    </xsd:element>
    <xsd:element name="MediaServiceLocation" ma:index="14" nillable="true" ma:displayName="Location" ma:description="" ma:indexed="true" ma:internalName="MediaServiceLocatio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SearchProperties" ma:index="18" nillable="true" ma:displayName="MediaServiceSearchProperties" ma:hidden="true" ma:internalName="MediaServiceSearchProperties" ma:readOnly="true">
      <xsd:simpleType>
        <xsd:restriction base="dms:Note"/>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ystemTags" ma:index="24" nillable="true" ma:displayName="MediaServiceSystemTags" ma:hidden="true" ma:internalName="MediaServiceSystemTags" ma:readOnly="true">
      <xsd:simpleType>
        <xsd:restriction base="dms:Note"/>
      </xsd:simpleType>
    </xsd:element>
    <xsd:element name="MediaServiceOCR" ma:index="25"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514fc81-c4a6-4b8e-88a1-3ecf42c16904" elementFormDefault="qualified">
    <xsd:import namespace="http://schemas.microsoft.com/office/2006/documentManagement/types"/>
    <xsd:import namespace="http://schemas.microsoft.com/office/infopath/2007/PartnerControls"/>
    <xsd:element name="SharedWithUsers" ma:index="19"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Partagé avec détails" ma:internalName="SharedWithDetails" ma:readOnly="true">
      <xsd:simpleType>
        <xsd:restriction base="dms:Note">
          <xsd:maxLength value="255"/>
        </xsd:restriction>
      </xsd:simpleType>
    </xsd:element>
    <xsd:element name="SharingHintHash" ma:index="21" nillable="true" ma:displayName="Partage du hachage d’indicateur"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25BC773-92D5-4B65-A21B-0C1C8CDE2A62}">
  <ds:schemaRefs>
    <ds:schemaRef ds:uri="http://schemas.microsoft.com/sharepoint/v3/contenttype/forms"/>
  </ds:schemaRefs>
</ds:datastoreItem>
</file>

<file path=customXml/itemProps2.xml><?xml version="1.0" encoding="utf-8"?>
<ds:datastoreItem xmlns:ds="http://schemas.openxmlformats.org/officeDocument/2006/customXml" ds:itemID="{D9C36EBB-AA6F-4243-B9E0-1F57E994D272}">
  <ds:schemaRefs>
    <ds:schemaRef ds:uri="http://schemas.openxmlformats.org/package/2006/metadata/core-properties"/>
    <ds:schemaRef ds:uri="http://schemas.microsoft.com/office/infopath/2007/PartnerControls"/>
    <ds:schemaRef ds:uri="http://purl.org/dc/dcmitype/"/>
    <ds:schemaRef ds:uri="4514fc81-c4a6-4b8e-88a1-3ecf42c16904"/>
    <ds:schemaRef ds:uri="f33b1210-f79b-419f-9362-79f056c859e4"/>
    <ds:schemaRef ds:uri="http://www.w3.org/XML/1998/namespace"/>
    <ds:schemaRef ds:uri="http://schemas.microsoft.com/office/2006/documentManagement/types"/>
    <ds:schemaRef ds:uri="http://purl.org/dc/elements/1.1/"/>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042C32DB-8260-42FE-88FE-050470D0436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33b1210-f79b-419f-9362-79f056c859e4"/>
    <ds:schemaRef ds:uri="4514fc81-c4a6-4b8e-88a1-3ecf42c1690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Programme%205%20Mercredis%20</Template>
  <TotalTime>2579</TotalTime>
  <Words>1007</Words>
  <Application>Microsoft Office PowerPoint</Application>
  <PresentationFormat>Format A4 (210 x 297 mm)</PresentationFormat>
  <Paragraphs>470</Paragraphs>
  <Slides>4</Slides>
  <Notes>0</Notes>
  <HiddenSlides>0</HiddenSlides>
  <MMClips>0</MMClips>
  <ScaleCrop>false</ScaleCrop>
  <HeadingPairs>
    <vt:vector size="6" baseType="variant">
      <vt:variant>
        <vt:lpstr>Polices utilisées</vt:lpstr>
      </vt:variant>
      <vt:variant>
        <vt:i4>4</vt:i4>
      </vt:variant>
      <vt:variant>
        <vt:lpstr>Thème</vt:lpstr>
      </vt:variant>
      <vt:variant>
        <vt:i4>3</vt:i4>
      </vt:variant>
      <vt:variant>
        <vt:lpstr>Titres des diapositives</vt:lpstr>
      </vt:variant>
      <vt:variant>
        <vt:i4>4</vt:i4>
      </vt:variant>
    </vt:vector>
  </HeadingPairs>
  <TitlesOfParts>
    <vt:vector size="11" baseType="lpstr">
      <vt:lpstr>Arial</vt:lpstr>
      <vt:lpstr>Calibri</vt:lpstr>
      <vt:lpstr>Roboto</vt:lpstr>
      <vt:lpstr>The Bold Font</vt:lpstr>
      <vt:lpstr>Programmes hebdo - 6 jours </vt:lpstr>
      <vt:lpstr>Programmes hebdo - 5 jours </vt:lpstr>
      <vt:lpstr>Programmes hebdo - 4 jours </vt:lpstr>
      <vt:lpstr>Juillet 2025</vt:lpstr>
      <vt:lpstr>Juillet 2025</vt:lpstr>
      <vt:lpstr>Juillet 2025</vt:lpstr>
      <vt:lpstr>Juillet 2025</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Programmes</dc:title>
  <dc:creator>Méghann FOUERE</dc:creator>
  <cp:lastModifiedBy>Luc DUCROT</cp:lastModifiedBy>
  <cp:revision>108</cp:revision>
  <cp:lastPrinted>2025-05-22T07:53:02Z</cp:lastPrinted>
  <dcterms:created xsi:type="dcterms:W3CDTF">2017-10-10T15:02:29Z</dcterms:created>
  <dcterms:modified xsi:type="dcterms:W3CDTF">2025-07-02T12:09:12Z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0x010100FC9CEB0C15BF9B4DA3575901A92AE75D</vt:lpwstr>
  </property>
  <property fmtid="{D5CDD505-2E9C-101B-9397-08002B2CF9AE}" pid="3" name="_dlc_DocIdItemGuid">
    <vt:lpwstr>07ee0a89-269e-42fc-ae38-e56460f2fca2</vt:lpwstr>
  </property>
  <property fmtid="{D5CDD505-2E9C-101B-9397-08002B2CF9AE}" pid="4" name="MediaServiceImageTags">
    <vt:lpwstr/>
  </property>
</Properties>
</file>