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5.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6.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8.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9.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10.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4"/>
    <p:sldMasterId id="2147483724" r:id="rId5"/>
    <p:sldMasterId id="2147483715" r:id="rId6"/>
    <p:sldMasterId id="2147483808" r:id="rId7"/>
    <p:sldMasterId id="2147483815" r:id="rId8"/>
    <p:sldMasterId id="2147483660" r:id="rId9"/>
    <p:sldMasterId id="2147483759" r:id="rId10"/>
    <p:sldMasterId id="2147483668" r:id="rId11"/>
    <p:sldMasterId id="2147483789" r:id="rId12"/>
    <p:sldMasterId id="2147483781" r:id="rId13"/>
    <p:sldMasterId id="2147483797" r:id="rId14"/>
  </p:sldMasterIdLst>
  <p:handoutMasterIdLst>
    <p:handoutMasterId r:id="rId19"/>
  </p:handoutMasterIdLst>
  <p:sldIdLst>
    <p:sldId id="265" r:id="rId15"/>
    <p:sldId id="266" r:id="rId16"/>
    <p:sldId id="267" r:id="rId17"/>
    <p:sldId id="268" r:id="rId18"/>
  </p:sldIdLst>
  <p:sldSz cx="9906000" cy="6858000" type="A4"/>
  <p:notesSz cx="6799263" cy="9929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9F3F"/>
    <a:srgbClr val="FFFFFF"/>
    <a:srgbClr val="77D4C3"/>
    <a:srgbClr val="2A7387"/>
    <a:srgbClr val="98D1C8"/>
    <a:srgbClr val="FFFFFE"/>
    <a:srgbClr val="000000"/>
    <a:srgbClr val="4F7E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9" d="100"/>
          <a:sy n="79" d="100"/>
        </p:scale>
        <p:origin x="900" y="96"/>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5" Type="http://schemas.openxmlformats.org/officeDocument/2006/relationships/slideMaster" Target="slideMasters/slideMaster2.xml"/><Relationship Id="rId15" Type="http://schemas.openxmlformats.org/officeDocument/2006/relationships/slide" Target="slides/slide1.xml"/><Relationship Id="rId23"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5858818-B4CB-5B79-1DAC-0807384D3D0A}"/>
              </a:ext>
            </a:extLst>
          </p:cNvPr>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635464A9-CCF5-C0E9-9533-D0A0311E0FD4}"/>
              </a:ext>
            </a:extLst>
          </p:cNvPr>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11C1BE6E-AF94-4FE1-87EF-A6858C101F2F}" type="datetimeFigureOut">
              <a:rPr lang="fr-FR" smtClean="0"/>
              <a:t>01/07/2026</a:t>
            </a:fld>
            <a:endParaRPr lang="fr-FR"/>
          </a:p>
        </p:txBody>
      </p:sp>
      <p:sp>
        <p:nvSpPr>
          <p:cNvPr id="4" name="Espace réservé du pied de page 3">
            <a:extLst>
              <a:ext uri="{FF2B5EF4-FFF2-40B4-BE49-F238E27FC236}">
                <a16:creationId xmlns:a16="http://schemas.microsoft.com/office/drawing/2014/main" id="{18901B3D-EEDF-9076-5486-AC7899E27BB5}"/>
              </a:ext>
            </a:extLst>
          </p:cNvPr>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E99B03FC-A02C-0195-5998-E36ADBB8C2BB}"/>
              </a:ext>
            </a:extLst>
          </p:cNvPr>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5EF123FE-D5B9-44B3-8EC9-7DE4E4F48EE9}" type="slidenum">
              <a:rPr lang="fr-FR" smtClean="0"/>
              <a:t>‹N°›</a:t>
            </a:fld>
            <a:endParaRPr lang="fr-FR"/>
          </a:p>
        </p:txBody>
      </p:sp>
    </p:spTree>
    <p:extLst>
      <p:ext uri="{BB962C8B-B14F-4D97-AF65-F5344CB8AC3E}">
        <p14:creationId xmlns:p14="http://schemas.microsoft.com/office/powerpoint/2010/main" val="18089229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9.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0.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6 jours ">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AD41A3-2321-6E79-8EA0-940050C6D7C4}"/>
              </a:ext>
            </a:extLst>
          </p:cNvPr>
          <p:cNvSpPr/>
          <p:nvPr userDrawn="1"/>
        </p:nvSpPr>
        <p:spPr>
          <a:xfrm>
            <a:off x="8269471" y="1606823"/>
            <a:ext cx="1507136" cy="4720837"/>
          </a:xfrm>
          <a:prstGeom prst="rect">
            <a:avLst/>
          </a:prstGeom>
          <a:solidFill>
            <a:srgbClr val="98D1C8">
              <a:alpha val="34902"/>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126771" y="1249431"/>
            <a:ext cx="1560715"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3416317" y="1236466"/>
            <a:ext cx="1511299"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4A24C6F5-6B50-5570-5B57-D68337F91B4A}"/>
              </a:ext>
            </a:extLst>
          </p:cNvPr>
          <p:cNvSpPr/>
          <p:nvPr userDrawn="1"/>
        </p:nvSpPr>
        <p:spPr>
          <a:xfrm>
            <a:off x="6645212" y="1595229"/>
            <a:ext cx="1507136" cy="472083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9CCE908D-D25C-EE63-AB8A-89503B93107B}"/>
              </a:ext>
            </a:extLst>
          </p:cNvPr>
          <p:cNvSpPr/>
          <p:nvPr userDrawn="1"/>
        </p:nvSpPr>
        <p:spPr>
          <a:xfrm>
            <a:off x="5029692" y="1224798"/>
            <a:ext cx="1507136"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1800675" y="1236466"/>
            <a:ext cx="1511299"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134391" y="1597114"/>
            <a:ext cx="156021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3428831" y="1585445"/>
            <a:ext cx="1507136"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5041365" y="1585445"/>
            <a:ext cx="151129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6644848" y="1595229"/>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1805398" y="1595229"/>
            <a:ext cx="1507784"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134391" y="1235229"/>
            <a:ext cx="1568931"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1806457" y="1235229"/>
            <a:ext cx="150778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3419754" y="1235229"/>
            <a:ext cx="152369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5027425" y="1246897"/>
            <a:ext cx="152369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6629013" y="1235229"/>
            <a:ext cx="153953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Espace réservé du texte 21">
            <a:extLst>
              <a:ext uri="{FF2B5EF4-FFF2-40B4-BE49-F238E27FC236}">
                <a16:creationId xmlns:a16="http://schemas.microsoft.com/office/drawing/2014/main" id="{60D652B7-AA5E-CD1E-E0E3-91FF285212B6}"/>
              </a:ext>
            </a:extLst>
          </p:cNvPr>
          <p:cNvSpPr>
            <a:spLocks noGrp="1"/>
          </p:cNvSpPr>
          <p:nvPr>
            <p:ph type="body" sz="quarter" idx="25" hasCustomPrompt="1"/>
          </p:nvPr>
        </p:nvSpPr>
        <p:spPr>
          <a:xfrm>
            <a:off x="8260731" y="1594866"/>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 name="Espace réservé du texte 6">
            <a:extLst>
              <a:ext uri="{FF2B5EF4-FFF2-40B4-BE49-F238E27FC236}">
                <a16:creationId xmlns:a16="http://schemas.microsoft.com/office/drawing/2014/main" id="{2CED94EA-AD49-0790-D75F-8E1C15FCD466}"/>
              </a:ext>
            </a:extLst>
          </p:cNvPr>
          <p:cNvSpPr>
            <a:spLocks noGrp="1"/>
          </p:cNvSpPr>
          <p:nvPr>
            <p:ph type="body" sz="quarter" idx="26" hasCustomPrompt="1"/>
          </p:nvPr>
        </p:nvSpPr>
        <p:spPr>
          <a:xfrm>
            <a:off x="8244896" y="1234866"/>
            <a:ext cx="153953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823112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jours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2B827A1-DF27-110F-D149-771A1F345802}"/>
              </a:ext>
            </a:extLst>
          </p:cNvPr>
          <p:cNvSpPr/>
          <p:nvPr userDrawn="1"/>
        </p:nvSpPr>
        <p:spPr>
          <a:xfrm>
            <a:off x="6858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a:extLst>
              <a:ext uri="{FF2B5EF4-FFF2-40B4-BE49-F238E27FC236}">
                <a16:creationId xmlns:a16="http://schemas.microsoft.com/office/drawing/2014/main" id="{F53122DA-B1B9-F759-24E5-751059FF083B}"/>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8148E93A-6ED8-0A0D-3E4B-85BAC654A7D4}"/>
              </a:ext>
            </a:extLst>
          </p:cNvPr>
          <p:cNvSpPr/>
          <p:nvPr userDrawn="1"/>
        </p:nvSpPr>
        <p:spPr>
          <a:xfrm>
            <a:off x="803400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988274CD-CD71-2EE2-2DC2-0C3862316A01}"/>
              </a:ext>
            </a:extLst>
          </p:cNvPr>
          <p:cNvSpPr/>
          <p:nvPr userDrawn="1"/>
        </p:nvSpPr>
        <p:spPr>
          <a:xfrm>
            <a:off x="6025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400D8B01-FF88-C8D8-47BF-3CE421E7FDCF}"/>
              </a:ext>
            </a:extLst>
          </p:cNvPr>
          <p:cNvSpPr/>
          <p:nvPr userDrawn="1"/>
        </p:nvSpPr>
        <p:spPr>
          <a:xfrm>
            <a:off x="2008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88900" y="1597114"/>
            <a:ext cx="178310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794077"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 name="Titre 1"/>
          <p:cNvSpPr>
            <a:spLocks noGrp="1"/>
          </p:cNvSpPr>
          <p:nvPr>
            <p:ph type="title" hasCustomPrompt="1"/>
          </p:nvPr>
        </p:nvSpPr>
        <p:spPr>
          <a:xfrm>
            <a:off x="0" y="-1"/>
            <a:ext cx="9906000" cy="1169377"/>
          </a:xfrm>
          <a:prstGeom prst="rect">
            <a:avLst/>
          </a:prstGeom>
          <a:solidFill>
            <a:srgbClr val="98D1C8"/>
          </a:solidFill>
        </p:spPr>
        <p:txBody>
          <a:bodyPr wrap="square" anchor="ctr">
            <a:noAutofit/>
          </a:bodyPr>
          <a:lstStyle>
            <a:lvl1pPr>
              <a:defRPr sz="3800">
                <a:latin typeface="The Bold Font" pitchFamily="2" charset="0"/>
              </a:defRPr>
            </a:lvl1pPr>
          </a:lstStyle>
          <a:p>
            <a:r>
              <a:rPr lang="fr-FR" dirty="0"/>
              <a:t>Dates</a:t>
            </a:r>
            <a:br>
              <a:rPr lang="fr-FR" dirty="0"/>
            </a:br>
            <a:r>
              <a:rPr lang="fr-FR" dirty="0"/>
              <a:t>Groupe</a:t>
            </a:r>
          </a:p>
        </p:txBody>
      </p:sp>
      <p:sp>
        <p:nvSpPr>
          <p:cNvPr id="3" name="Espace réservé du texte 6">
            <a:extLst>
              <a:ext uri="{FF2B5EF4-FFF2-40B4-BE49-F238E27FC236}">
                <a16:creationId xmlns:a16="http://schemas.microsoft.com/office/drawing/2014/main" id="{FC996D3A-2FE4-BF25-3D2A-1D6944B95D8A}"/>
              </a:ext>
            </a:extLst>
          </p:cNvPr>
          <p:cNvSpPr>
            <a:spLocks noGrp="1"/>
          </p:cNvSpPr>
          <p:nvPr>
            <p:ph type="body" sz="quarter" idx="20" hasCustomPrompt="1"/>
          </p:nvPr>
        </p:nvSpPr>
        <p:spPr>
          <a:xfrm>
            <a:off x="73570" y="1235229"/>
            <a:ext cx="17972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 name="Espace réservé du texte 6">
            <a:extLst>
              <a:ext uri="{FF2B5EF4-FFF2-40B4-BE49-F238E27FC236}">
                <a16:creationId xmlns:a16="http://schemas.microsoft.com/office/drawing/2014/main" id="{7ECFF422-1FF6-0B05-51E1-4DBAFB402ED8}"/>
              </a:ext>
            </a:extLst>
          </p:cNvPr>
          <p:cNvSpPr>
            <a:spLocks noGrp="1"/>
          </p:cNvSpPr>
          <p:nvPr>
            <p:ph type="body" sz="quarter" idx="21" hasCustomPrompt="1"/>
          </p:nvPr>
        </p:nvSpPr>
        <p:spPr>
          <a:xfrm>
            <a:off x="2004900" y="1235229"/>
            <a:ext cx="1875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4369A36D-7C6C-243B-1469-919E6744275E}"/>
              </a:ext>
            </a:extLst>
          </p:cNvPr>
          <p:cNvSpPr>
            <a:spLocks noGrp="1"/>
          </p:cNvSpPr>
          <p:nvPr>
            <p:ph type="body" sz="quarter" idx="22" hasCustomPrompt="1"/>
          </p:nvPr>
        </p:nvSpPr>
        <p:spPr>
          <a:xfrm>
            <a:off x="4021162" y="1234866"/>
            <a:ext cx="1856671"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92659CB2-9E39-C639-6595-EE77A4978CE7}"/>
              </a:ext>
            </a:extLst>
          </p:cNvPr>
          <p:cNvSpPr>
            <a:spLocks noGrp="1"/>
          </p:cNvSpPr>
          <p:nvPr>
            <p:ph type="body" sz="quarter" idx="23" hasCustomPrompt="1"/>
          </p:nvPr>
        </p:nvSpPr>
        <p:spPr>
          <a:xfrm>
            <a:off x="6030824" y="1234866"/>
            <a:ext cx="1856671"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6F03F144-3CEA-2CF3-2504-10349D93C97C}"/>
              </a:ext>
            </a:extLst>
          </p:cNvPr>
          <p:cNvSpPr>
            <a:spLocks noGrp="1"/>
          </p:cNvSpPr>
          <p:nvPr>
            <p:ph type="body" sz="quarter" idx="24" hasCustomPrompt="1"/>
          </p:nvPr>
        </p:nvSpPr>
        <p:spPr>
          <a:xfrm>
            <a:off x="8038104" y="1259681"/>
            <a:ext cx="1794077" cy="335547"/>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627939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629029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jours (4)">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0F6E4B9-EAE1-48EE-B316-64ECF7C0065C}"/>
              </a:ext>
            </a:extLst>
          </p:cNvPr>
          <p:cNvSpPr/>
          <p:nvPr userDrawn="1"/>
        </p:nvSpPr>
        <p:spPr>
          <a:xfrm>
            <a:off x="52386" y="1232310"/>
            <a:ext cx="1819614"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F0F68BF4-1AC0-2A90-C2C4-11F59FF623E2}"/>
              </a:ext>
            </a:extLst>
          </p:cNvPr>
          <p:cNvSpPr/>
          <p:nvPr userDrawn="1"/>
        </p:nvSpPr>
        <p:spPr>
          <a:xfrm>
            <a:off x="4017000" y="1219345"/>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4AF9BC03-BDEA-5FD1-F71E-C760A4321661}"/>
              </a:ext>
            </a:extLst>
          </p:cNvPr>
          <p:cNvSpPr/>
          <p:nvPr userDrawn="1"/>
        </p:nvSpPr>
        <p:spPr>
          <a:xfrm>
            <a:off x="8034000" y="1249431"/>
            <a:ext cx="1819613"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A416BD34-CBA7-80A5-4C4F-5B1633372C2C}"/>
              </a:ext>
            </a:extLst>
          </p:cNvPr>
          <p:cNvSpPr/>
          <p:nvPr userDrawn="1"/>
        </p:nvSpPr>
        <p:spPr>
          <a:xfrm>
            <a:off x="6025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6486EC21-5393-2BF0-4AEC-8539B43AC3DD}"/>
              </a:ext>
            </a:extLst>
          </p:cNvPr>
          <p:cNvSpPr/>
          <p:nvPr userDrawn="1"/>
        </p:nvSpPr>
        <p:spPr>
          <a:xfrm>
            <a:off x="2008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57150" y="1597114"/>
            <a:ext cx="181485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2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81485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2" name="Espace réservé du texte 6">
            <a:extLst>
              <a:ext uri="{FF2B5EF4-FFF2-40B4-BE49-F238E27FC236}">
                <a16:creationId xmlns:a16="http://schemas.microsoft.com/office/drawing/2014/main" id="{9EDEE588-1600-F46B-EBC4-9FA30C2C9B5D}"/>
              </a:ext>
            </a:extLst>
          </p:cNvPr>
          <p:cNvSpPr>
            <a:spLocks noGrp="1"/>
          </p:cNvSpPr>
          <p:nvPr>
            <p:ph type="body" sz="quarter" idx="20" hasCustomPrompt="1"/>
          </p:nvPr>
        </p:nvSpPr>
        <p:spPr>
          <a:xfrm>
            <a:off x="57150" y="1235229"/>
            <a:ext cx="181485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6">
            <a:extLst>
              <a:ext uri="{FF2B5EF4-FFF2-40B4-BE49-F238E27FC236}">
                <a16:creationId xmlns:a16="http://schemas.microsoft.com/office/drawing/2014/main" id="{44F4F743-1FFC-D9F6-AC3B-267445CCEAAC}"/>
              </a:ext>
            </a:extLst>
          </p:cNvPr>
          <p:cNvSpPr>
            <a:spLocks noGrp="1"/>
          </p:cNvSpPr>
          <p:nvPr>
            <p:ph type="body" sz="quarter" idx="21" hasCustomPrompt="1"/>
          </p:nvPr>
        </p:nvSpPr>
        <p:spPr>
          <a:xfrm>
            <a:off x="2012352" y="1235229"/>
            <a:ext cx="186994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1C3ECBBD-22FB-20B9-D5EC-81707B7C29AD}"/>
              </a:ext>
            </a:extLst>
          </p:cNvPr>
          <p:cNvSpPr>
            <a:spLocks noGrp="1"/>
          </p:cNvSpPr>
          <p:nvPr>
            <p:ph type="body" sz="quarter" idx="22" hasCustomPrompt="1"/>
          </p:nvPr>
        </p:nvSpPr>
        <p:spPr>
          <a:xfrm>
            <a:off x="4019362" y="1235229"/>
            <a:ext cx="1866795"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B11ABB53-C756-B74B-AAA2-7C1E92A29F2F}"/>
              </a:ext>
            </a:extLst>
          </p:cNvPr>
          <p:cNvSpPr>
            <a:spLocks noGrp="1"/>
          </p:cNvSpPr>
          <p:nvPr>
            <p:ph type="body" sz="quarter" idx="23" hasCustomPrompt="1"/>
          </p:nvPr>
        </p:nvSpPr>
        <p:spPr>
          <a:xfrm>
            <a:off x="6033826" y="1235229"/>
            <a:ext cx="1859822"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54DBF4E8-B56A-876D-8FF3-B184E291947A}"/>
              </a:ext>
            </a:extLst>
          </p:cNvPr>
          <p:cNvSpPr>
            <a:spLocks noGrp="1"/>
          </p:cNvSpPr>
          <p:nvPr>
            <p:ph type="body" sz="quarter" idx="24" hasCustomPrompt="1"/>
          </p:nvPr>
        </p:nvSpPr>
        <p:spPr>
          <a:xfrm>
            <a:off x="8030342" y="1235229"/>
            <a:ext cx="181850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568392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1001297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 jours (5)">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58F64C-E41A-7CE9-8633-513772F1B6AE}"/>
              </a:ext>
            </a:extLst>
          </p:cNvPr>
          <p:cNvSpPr/>
          <p:nvPr userDrawn="1"/>
        </p:nvSpPr>
        <p:spPr>
          <a:xfrm>
            <a:off x="52386" y="1249431"/>
            <a:ext cx="1819614"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a:extLst>
              <a:ext uri="{FF2B5EF4-FFF2-40B4-BE49-F238E27FC236}">
                <a16:creationId xmlns:a16="http://schemas.microsoft.com/office/drawing/2014/main" id="{78CE4174-E8E1-B291-1223-5F729CC3FDB3}"/>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9F1CBF66-8B31-2693-5CAD-7BE7BAA5B6FA}"/>
              </a:ext>
            </a:extLst>
          </p:cNvPr>
          <p:cNvSpPr/>
          <p:nvPr userDrawn="1"/>
        </p:nvSpPr>
        <p:spPr>
          <a:xfrm>
            <a:off x="8034000" y="1249431"/>
            <a:ext cx="1819613"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FE6792AE-9F55-7E0B-42AA-941268C4EC92}"/>
              </a:ext>
            </a:extLst>
          </p:cNvPr>
          <p:cNvSpPr/>
          <p:nvPr userDrawn="1"/>
        </p:nvSpPr>
        <p:spPr>
          <a:xfrm>
            <a:off x="6025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C2BEF4D4-FCAB-AEBF-BB68-A2E2463E7F65}"/>
              </a:ext>
            </a:extLst>
          </p:cNvPr>
          <p:cNvSpPr/>
          <p:nvPr userDrawn="1"/>
        </p:nvSpPr>
        <p:spPr>
          <a:xfrm>
            <a:off x="2008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57150" y="1597114"/>
            <a:ext cx="181485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81485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D89F3F"/>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2" name="Espace réservé du texte 6">
            <a:extLst>
              <a:ext uri="{FF2B5EF4-FFF2-40B4-BE49-F238E27FC236}">
                <a16:creationId xmlns:a16="http://schemas.microsoft.com/office/drawing/2014/main" id="{9EDEE588-1600-F46B-EBC4-9FA30C2C9B5D}"/>
              </a:ext>
            </a:extLst>
          </p:cNvPr>
          <p:cNvSpPr>
            <a:spLocks noGrp="1"/>
          </p:cNvSpPr>
          <p:nvPr>
            <p:ph type="body" sz="quarter" idx="20" hasCustomPrompt="1"/>
          </p:nvPr>
        </p:nvSpPr>
        <p:spPr>
          <a:xfrm>
            <a:off x="57150" y="1235229"/>
            <a:ext cx="181485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6">
            <a:extLst>
              <a:ext uri="{FF2B5EF4-FFF2-40B4-BE49-F238E27FC236}">
                <a16:creationId xmlns:a16="http://schemas.microsoft.com/office/drawing/2014/main" id="{44F4F743-1FFC-D9F6-AC3B-267445CCEAAC}"/>
              </a:ext>
            </a:extLst>
          </p:cNvPr>
          <p:cNvSpPr>
            <a:spLocks noGrp="1"/>
          </p:cNvSpPr>
          <p:nvPr>
            <p:ph type="body" sz="quarter" idx="21" hasCustomPrompt="1"/>
          </p:nvPr>
        </p:nvSpPr>
        <p:spPr>
          <a:xfrm>
            <a:off x="2012352" y="1235229"/>
            <a:ext cx="186994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1C3ECBBD-22FB-20B9-D5EC-81707B7C29AD}"/>
              </a:ext>
            </a:extLst>
          </p:cNvPr>
          <p:cNvSpPr>
            <a:spLocks noGrp="1"/>
          </p:cNvSpPr>
          <p:nvPr>
            <p:ph type="body" sz="quarter" idx="22" hasCustomPrompt="1"/>
          </p:nvPr>
        </p:nvSpPr>
        <p:spPr>
          <a:xfrm>
            <a:off x="4019362" y="1235229"/>
            <a:ext cx="1866795"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B11ABB53-C756-B74B-AAA2-7C1E92A29F2F}"/>
              </a:ext>
            </a:extLst>
          </p:cNvPr>
          <p:cNvSpPr>
            <a:spLocks noGrp="1"/>
          </p:cNvSpPr>
          <p:nvPr>
            <p:ph type="body" sz="quarter" idx="23" hasCustomPrompt="1"/>
          </p:nvPr>
        </p:nvSpPr>
        <p:spPr>
          <a:xfrm>
            <a:off x="6033826" y="1235229"/>
            <a:ext cx="1859822"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54DBF4E8-B56A-876D-8FF3-B184E291947A}"/>
              </a:ext>
            </a:extLst>
          </p:cNvPr>
          <p:cNvSpPr>
            <a:spLocks noGrp="1"/>
          </p:cNvSpPr>
          <p:nvPr>
            <p:ph type="body" sz="quarter" idx="24" hasCustomPrompt="1"/>
          </p:nvPr>
        </p:nvSpPr>
        <p:spPr>
          <a:xfrm>
            <a:off x="8030342" y="1235229"/>
            <a:ext cx="181850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6142921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D89F3F"/>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28182082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 jours (6)">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EA49899-DBC5-B38D-43A4-B49498BE126A}"/>
              </a:ext>
            </a:extLst>
          </p:cNvPr>
          <p:cNvSpPr/>
          <p:nvPr userDrawn="1"/>
        </p:nvSpPr>
        <p:spPr>
          <a:xfrm>
            <a:off x="52386" y="1249431"/>
            <a:ext cx="1819614"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a:extLst>
              <a:ext uri="{FF2B5EF4-FFF2-40B4-BE49-F238E27FC236}">
                <a16:creationId xmlns:a16="http://schemas.microsoft.com/office/drawing/2014/main" id="{456076ED-3552-DA5E-DE4E-4B17842E26F9}"/>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71157728-6A98-86E8-DE61-59B1ABC2D90C}"/>
              </a:ext>
            </a:extLst>
          </p:cNvPr>
          <p:cNvSpPr/>
          <p:nvPr userDrawn="1"/>
        </p:nvSpPr>
        <p:spPr>
          <a:xfrm>
            <a:off x="8034000" y="1249431"/>
            <a:ext cx="1819613"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0CE3781C-85D5-DB40-8D1D-14A3661842C3}"/>
              </a:ext>
            </a:extLst>
          </p:cNvPr>
          <p:cNvSpPr/>
          <p:nvPr userDrawn="1"/>
        </p:nvSpPr>
        <p:spPr>
          <a:xfrm>
            <a:off x="6025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8EECEAEF-5059-CB7B-ABF8-175670941891}"/>
              </a:ext>
            </a:extLst>
          </p:cNvPr>
          <p:cNvSpPr/>
          <p:nvPr userDrawn="1"/>
        </p:nvSpPr>
        <p:spPr>
          <a:xfrm>
            <a:off x="2008500" y="1236466"/>
            <a:ext cx="1872000" cy="5079600"/>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57150" y="1597114"/>
            <a:ext cx="181485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81485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2" name="Espace réservé du texte 6">
            <a:extLst>
              <a:ext uri="{FF2B5EF4-FFF2-40B4-BE49-F238E27FC236}">
                <a16:creationId xmlns:a16="http://schemas.microsoft.com/office/drawing/2014/main" id="{9EDEE588-1600-F46B-EBC4-9FA30C2C9B5D}"/>
              </a:ext>
            </a:extLst>
          </p:cNvPr>
          <p:cNvSpPr>
            <a:spLocks noGrp="1"/>
          </p:cNvSpPr>
          <p:nvPr>
            <p:ph type="body" sz="quarter" idx="20" hasCustomPrompt="1"/>
          </p:nvPr>
        </p:nvSpPr>
        <p:spPr>
          <a:xfrm>
            <a:off x="57150" y="1235229"/>
            <a:ext cx="181485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6">
            <a:extLst>
              <a:ext uri="{FF2B5EF4-FFF2-40B4-BE49-F238E27FC236}">
                <a16:creationId xmlns:a16="http://schemas.microsoft.com/office/drawing/2014/main" id="{44F4F743-1FFC-D9F6-AC3B-267445CCEAAC}"/>
              </a:ext>
            </a:extLst>
          </p:cNvPr>
          <p:cNvSpPr>
            <a:spLocks noGrp="1"/>
          </p:cNvSpPr>
          <p:nvPr>
            <p:ph type="body" sz="quarter" idx="21" hasCustomPrompt="1"/>
          </p:nvPr>
        </p:nvSpPr>
        <p:spPr>
          <a:xfrm>
            <a:off x="2012352" y="1235229"/>
            <a:ext cx="186994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1C3ECBBD-22FB-20B9-D5EC-81707B7C29AD}"/>
              </a:ext>
            </a:extLst>
          </p:cNvPr>
          <p:cNvSpPr>
            <a:spLocks noGrp="1"/>
          </p:cNvSpPr>
          <p:nvPr>
            <p:ph type="body" sz="quarter" idx="22" hasCustomPrompt="1"/>
          </p:nvPr>
        </p:nvSpPr>
        <p:spPr>
          <a:xfrm>
            <a:off x="4019362" y="1235229"/>
            <a:ext cx="1866795"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B11ABB53-C756-B74B-AAA2-7C1E92A29F2F}"/>
              </a:ext>
            </a:extLst>
          </p:cNvPr>
          <p:cNvSpPr>
            <a:spLocks noGrp="1"/>
          </p:cNvSpPr>
          <p:nvPr>
            <p:ph type="body" sz="quarter" idx="23" hasCustomPrompt="1"/>
          </p:nvPr>
        </p:nvSpPr>
        <p:spPr>
          <a:xfrm>
            <a:off x="6033826" y="1235229"/>
            <a:ext cx="1859822"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54DBF4E8-B56A-876D-8FF3-B184E291947A}"/>
              </a:ext>
            </a:extLst>
          </p:cNvPr>
          <p:cNvSpPr>
            <a:spLocks noGrp="1"/>
          </p:cNvSpPr>
          <p:nvPr>
            <p:ph type="body" sz="quarter" idx="24" hasCustomPrompt="1"/>
          </p:nvPr>
        </p:nvSpPr>
        <p:spPr>
          <a:xfrm>
            <a:off x="8030342" y="1235229"/>
            <a:ext cx="181850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331341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a:solidFill>
            <a:srgbClr val="D89F3F">
              <a:alpha val="34902"/>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a:solidFill>
            <a:srgbClr val="D89F3F">
              <a:alpha val="34902"/>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a:solidFill>
            <a:srgbClr val="D89F3F">
              <a:alpha val="34902"/>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a:solidFill>
            <a:srgbClr val="D89F3F">
              <a:alpha val="34902"/>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75540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 jours (7)">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14942" y="1079999"/>
            <a:ext cx="9930400"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061236"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061235" y="1694842"/>
            <a:ext cx="1794485"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95065" y="1701881"/>
            <a:ext cx="1788809"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021214" y="1700584"/>
            <a:ext cx="1778992"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007041" y="1694842"/>
            <a:ext cx="1778992"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1">
            <a:extLst>
              <a:ext uri="{FF2B5EF4-FFF2-40B4-BE49-F238E27FC236}">
                <a16:creationId xmlns:a16="http://schemas.microsoft.com/office/drawing/2014/main" id="{CCB9C136-4587-E960-3842-3DB77E0F17C8}"/>
              </a:ext>
            </a:extLst>
          </p:cNvPr>
          <p:cNvSpPr>
            <a:spLocks noGrp="1"/>
          </p:cNvSpPr>
          <p:nvPr>
            <p:ph type="body" sz="quarter" idx="23" hasCustomPrompt="1"/>
          </p:nvPr>
        </p:nvSpPr>
        <p:spPr>
          <a:xfrm>
            <a:off x="101258"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 name="Espace réservé du texte 21">
            <a:extLst>
              <a:ext uri="{FF2B5EF4-FFF2-40B4-BE49-F238E27FC236}">
                <a16:creationId xmlns:a16="http://schemas.microsoft.com/office/drawing/2014/main" id="{69CB9646-4A45-5E8E-A698-BC873CE8BE68}"/>
              </a:ext>
            </a:extLst>
          </p:cNvPr>
          <p:cNvSpPr>
            <a:spLocks noGrp="1"/>
          </p:cNvSpPr>
          <p:nvPr>
            <p:ph type="body" sz="quarter" idx="24" hasCustomPrompt="1"/>
          </p:nvPr>
        </p:nvSpPr>
        <p:spPr>
          <a:xfrm>
            <a:off x="4021214"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21">
            <a:extLst>
              <a:ext uri="{FF2B5EF4-FFF2-40B4-BE49-F238E27FC236}">
                <a16:creationId xmlns:a16="http://schemas.microsoft.com/office/drawing/2014/main" id="{BAD94DE3-3584-8B5E-4D3B-AFE0A30F718D}"/>
              </a:ext>
            </a:extLst>
          </p:cNvPr>
          <p:cNvSpPr>
            <a:spLocks noGrp="1"/>
          </p:cNvSpPr>
          <p:nvPr>
            <p:ph type="body" sz="quarter" idx="25" hasCustomPrompt="1"/>
          </p:nvPr>
        </p:nvSpPr>
        <p:spPr>
          <a:xfrm>
            <a:off x="6007040"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6" name="Espace réservé du texte 21">
            <a:extLst>
              <a:ext uri="{FF2B5EF4-FFF2-40B4-BE49-F238E27FC236}">
                <a16:creationId xmlns:a16="http://schemas.microsoft.com/office/drawing/2014/main" id="{9375E64C-BA69-CF57-E9E9-E299717C5EAF}"/>
              </a:ext>
            </a:extLst>
          </p:cNvPr>
          <p:cNvSpPr>
            <a:spLocks noGrp="1"/>
          </p:cNvSpPr>
          <p:nvPr>
            <p:ph type="body" sz="quarter" idx="26" hasCustomPrompt="1"/>
          </p:nvPr>
        </p:nvSpPr>
        <p:spPr>
          <a:xfrm>
            <a:off x="7950988"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7" name="Espace réservé du texte 25">
            <a:extLst>
              <a:ext uri="{FF2B5EF4-FFF2-40B4-BE49-F238E27FC236}">
                <a16:creationId xmlns:a16="http://schemas.microsoft.com/office/drawing/2014/main" id="{1ADBFEE9-FFA5-1A29-BB47-3CFFA825C5C2}"/>
              </a:ext>
            </a:extLst>
          </p:cNvPr>
          <p:cNvSpPr>
            <a:spLocks noGrp="1"/>
          </p:cNvSpPr>
          <p:nvPr>
            <p:ph type="body" sz="quarter" idx="27" hasCustomPrompt="1"/>
          </p:nvPr>
        </p:nvSpPr>
        <p:spPr>
          <a:xfrm>
            <a:off x="7954613" y="1689100"/>
            <a:ext cx="1778992"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9877731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5 jours">
    <p:spTree>
      <p:nvGrpSpPr>
        <p:cNvPr id="1" name=""/>
        <p:cNvGrpSpPr/>
        <p:nvPr/>
      </p:nvGrpSpPr>
      <p:grpSpPr>
        <a:xfrm>
          <a:off x="0" y="0"/>
          <a:ext cx="0" cy="0"/>
          <a:chOff x="0" y="0"/>
          <a:chExt cx="0" cy="0"/>
        </a:xfrm>
      </p:grpSpPr>
      <p:sp>
        <p:nvSpPr>
          <p:cNvPr id="30" name="Espace réservé du texte 21"/>
          <p:cNvSpPr>
            <a:spLocks noGrp="1"/>
          </p:cNvSpPr>
          <p:nvPr>
            <p:ph type="body" sz="quarter" idx="12" hasCustomPrompt="1"/>
          </p:nvPr>
        </p:nvSpPr>
        <p:spPr>
          <a:xfrm>
            <a:off x="76200" y="1835655"/>
            <a:ext cx="1795800" cy="215042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2543155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6 jours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AD41A3-2321-6E79-8EA0-940050C6D7C4}"/>
              </a:ext>
            </a:extLst>
          </p:cNvPr>
          <p:cNvSpPr/>
          <p:nvPr userDrawn="1"/>
        </p:nvSpPr>
        <p:spPr>
          <a:xfrm>
            <a:off x="8269471" y="1603013"/>
            <a:ext cx="1507136" cy="4720837"/>
          </a:xfrm>
          <a:prstGeom prst="rect">
            <a:avLst/>
          </a:prstGeom>
          <a:solidFill>
            <a:srgbClr val="98D1C8">
              <a:alpha val="34902"/>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126771" y="1249431"/>
            <a:ext cx="1560715"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3416317" y="1236466"/>
            <a:ext cx="1511299"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4A24C6F5-6B50-5570-5B57-D68337F91B4A}"/>
              </a:ext>
            </a:extLst>
          </p:cNvPr>
          <p:cNvSpPr/>
          <p:nvPr userDrawn="1"/>
        </p:nvSpPr>
        <p:spPr>
          <a:xfrm>
            <a:off x="6645212" y="1595229"/>
            <a:ext cx="1507136" cy="472083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9CCE908D-D25C-EE63-AB8A-89503B93107B}"/>
              </a:ext>
            </a:extLst>
          </p:cNvPr>
          <p:cNvSpPr/>
          <p:nvPr userDrawn="1"/>
        </p:nvSpPr>
        <p:spPr>
          <a:xfrm>
            <a:off x="5029692" y="1224798"/>
            <a:ext cx="1507136"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1800675" y="1236466"/>
            <a:ext cx="1511299"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134391" y="1597114"/>
            <a:ext cx="156021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3428831" y="1585445"/>
            <a:ext cx="1507136"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5041365" y="1585445"/>
            <a:ext cx="151129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6644848" y="1595229"/>
            <a:ext cx="1511299"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1805398" y="1595229"/>
            <a:ext cx="1507784"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D89F3F"/>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134391" y="1235229"/>
            <a:ext cx="1568931"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1806457" y="1235229"/>
            <a:ext cx="1507784"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3419754" y="1235229"/>
            <a:ext cx="1515486"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5039823" y="1246897"/>
            <a:ext cx="151130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6642225" y="1235229"/>
            <a:ext cx="15071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Espace réservé du texte 21">
            <a:extLst>
              <a:ext uri="{FF2B5EF4-FFF2-40B4-BE49-F238E27FC236}">
                <a16:creationId xmlns:a16="http://schemas.microsoft.com/office/drawing/2014/main" id="{60D652B7-AA5E-CD1E-E0E3-91FF285212B6}"/>
              </a:ext>
            </a:extLst>
          </p:cNvPr>
          <p:cNvSpPr>
            <a:spLocks noGrp="1"/>
          </p:cNvSpPr>
          <p:nvPr>
            <p:ph type="body" sz="quarter" idx="25" hasCustomPrompt="1"/>
          </p:nvPr>
        </p:nvSpPr>
        <p:spPr>
          <a:xfrm>
            <a:off x="8260731" y="1594866"/>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 name="Espace réservé du texte 6">
            <a:extLst>
              <a:ext uri="{FF2B5EF4-FFF2-40B4-BE49-F238E27FC236}">
                <a16:creationId xmlns:a16="http://schemas.microsoft.com/office/drawing/2014/main" id="{2CED94EA-AD49-0790-D75F-8E1C15FCD466}"/>
              </a:ext>
            </a:extLst>
          </p:cNvPr>
          <p:cNvSpPr>
            <a:spLocks noGrp="1"/>
          </p:cNvSpPr>
          <p:nvPr>
            <p:ph type="body" sz="quarter" idx="26" hasCustomPrompt="1"/>
          </p:nvPr>
        </p:nvSpPr>
        <p:spPr>
          <a:xfrm>
            <a:off x="8266906" y="1234866"/>
            <a:ext cx="1517524"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5608566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 jours (8)">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14942" y="1079999"/>
            <a:ext cx="9930400"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061236"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061236" y="1694842"/>
            <a:ext cx="1778992"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91890" y="1705056"/>
            <a:ext cx="1794485"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021214" y="1700584"/>
            <a:ext cx="1778992" cy="350466"/>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007041" y="1694842"/>
            <a:ext cx="1778992"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1">
            <a:extLst>
              <a:ext uri="{FF2B5EF4-FFF2-40B4-BE49-F238E27FC236}">
                <a16:creationId xmlns:a16="http://schemas.microsoft.com/office/drawing/2014/main" id="{CCB9C136-4587-E960-3842-3DB77E0F17C8}"/>
              </a:ext>
            </a:extLst>
          </p:cNvPr>
          <p:cNvSpPr>
            <a:spLocks noGrp="1"/>
          </p:cNvSpPr>
          <p:nvPr>
            <p:ph type="body" sz="quarter" idx="23" hasCustomPrompt="1"/>
          </p:nvPr>
        </p:nvSpPr>
        <p:spPr>
          <a:xfrm>
            <a:off x="101258"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4" name="Espace réservé du texte 21">
            <a:extLst>
              <a:ext uri="{FF2B5EF4-FFF2-40B4-BE49-F238E27FC236}">
                <a16:creationId xmlns:a16="http://schemas.microsoft.com/office/drawing/2014/main" id="{69CB9646-4A45-5E8E-A698-BC873CE8BE68}"/>
              </a:ext>
            </a:extLst>
          </p:cNvPr>
          <p:cNvSpPr>
            <a:spLocks noGrp="1"/>
          </p:cNvSpPr>
          <p:nvPr>
            <p:ph type="body" sz="quarter" idx="24" hasCustomPrompt="1"/>
          </p:nvPr>
        </p:nvSpPr>
        <p:spPr>
          <a:xfrm>
            <a:off x="4021214"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5" name="Espace réservé du texte 21">
            <a:extLst>
              <a:ext uri="{FF2B5EF4-FFF2-40B4-BE49-F238E27FC236}">
                <a16:creationId xmlns:a16="http://schemas.microsoft.com/office/drawing/2014/main" id="{BAD94DE3-3584-8B5E-4D3B-AFE0A30F718D}"/>
              </a:ext>
            </a:extLst>
          </p:cNvPr>
          <p:cNvSpPr>
            <a:spLocks noGrp="1"/>
          </p:cNvSpPr>
          <p:nvPr>
            <p:ph type="body" sz="quarter" idx="25" hasCustomPrompt="1"/>
          </p:nvPr>
        </p:nvSpPr>
        <p:spPr>
          <a:xfrm>
            <a:off x="6007040"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6" name="Espace réservé du texte 21">
            <a:extLst>
              <a:ext uri="{FF2B5EF4-FFF2-40B4-BE49-F238E27FC236}">
                <a16:creationId xmlns:a16="http://schemas.microsoft.com/office/drawing/2014/main" id="{9375E64C-BA69-CF57-E9E9-E299717C5EAF}"/>
              </a:ext>
            </a:extLst>
          </p:cNvPr>
          <p:cNvSpPr>
            <a:spLocks noGrp="1"/>
          </p:cNvSpPr>
          <p:nvPr>
            <p:ph type="body" sz="quarter" idx="26" hasCustomPrompt="1"/>
          </p:nvPr>
        </p:nvSpPr>
        <p:spPr>
          <a:xfrm>
            <a:off x="7950988" y="2062534"/>
            <a:ext cx="1782617" cy="419972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7" name="Espace réservé du texte 25">
            <a:extLst>
              <a:ext uri="{FF2B5EF4-FFF2-40B4-BE49-F238E27FC236}">
                <a16:creationId xmlns:a16="http://schemas.microsoft.com/office/drawing/2014/main" id="{1ADBFEE9-FFA5-1A29-BB47-3CFFA825C5C2}"/>
              </a:ext>
            </a:extLst>
          </p:cNvPr>
          <p:cNvSpPr>
            <a:spLocks noGrp="1"/>
          </p:cNvSpPr>
          <p:nvPr>
            <p:ph type="body" sz="quarter" idx="27" hasCustomPrompt="1"/>
          </p:nvPr>
        </p:nvSpPr>
        <p:spPr>
          <a:xfrm>
            <a:off x="7954613" y="1689100"/>
            <a:ext cx="1778992"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9668075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5 jours">
    <p:spTree>
      <p:nvGrpSpPr>
        <p:cNvPr id="1" name=""/>
        <p:cNvGrpSpPr/>
        <p:nvPr/>
      </p:nvGrpSpPr>
      <p:grpSpPr>
        <a:xfrm>
          <a:off x="0" y="0"/>
          <a:ext cx="0" cy="0"/>
          <a:chOff x="0" y="0"/>
          <a:chExt cx="0" cy="0"/>
        </a:xfrm>
      </p:grpSpPr>
      <p:sp>
        <p:nvSpPr>
          <p:cNvPr id="30" name="Espace réservé du texte 21"/>
          <p:cNvSpPr>
            <a:spLocks noGrp="1"/>
          </p:cNvSpPr>
          <p:nvPr>
            <p:ph type="body" sz="quarter" idx="12" hasCustomPrompt="1"/>
          </p:nvPr>
        </p:nvSpPr>
        <p:spPr>
          <a:xfrm>
            <a:off x="76200" y="1835655"/>
            <a:ext cx="1795800" cy="215042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a:solidFill>
            <a:srgbClr val="FFFFFE">
              <a:alpha val="72941"/>
            </a:srgbClr>
          </a:solid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725437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jours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7511743"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9E3A2170-E1A0-9FA9-C978-AC67175480C8}"/>
              </a:ext>
            </a:extLst>
          </p:cNvPr>
          <p:cNvSpPr/>
          <p:nvPr userDrawn="1"/>
        </p:nvSpPr>
        <p:spPr>
          <a:xfrm>
            <a:off x="5030565" y="2051050"/>
            <a:ext cx="2375768" cy="428946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2519389"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E18F7A57-64C5-808B-274B-2D7B8C41109E}"/>
              </a:ext>
            </a:extLst>
          </p:cNvPr>
          <p:cNvSpPr/>
          <p:nvPr userDrawn="1"/>
        </p:nvSpPr>
        <p:spPr>
          <a:xfrm>
            <a:off x="36231" y="2081034"/>
            <a:ext cx="2375767" cy="424799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5005459"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9495906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 jours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7511743"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9E3A2170-E1A0-9FA9-C978-AC67175480C8}"/>
              </a:ext>
            </a:extLst>
          </p:cNvPr>
          <p:cNvSpPr/>
          <p:nvPr userDrawn="1"/>
        </p:nvSpPr>
        <p:spPr>
          <a:xfrm>
            <a:off x="5030565" y="2051050"/>
            <a:ext cx="2375768" cy="428946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1400" b="1">
              <a:ln>
                <a:solidFill>
                  <a:schemeClr val="bg1"/>
                </a:solidFill>
              </a:ln>
              <a:solidFill>
                <a:schemeClr val="tx1"/>
              </a:solidFill>
            </a:endParaRPr>
          </a:p>
          <a:p>
            <a:endParaRPr lang="fr-FR" sz="1400" b="1">
              <a:ln>
                <a:solidFill>
                  <a:schemeClr val="bg1"/>
                </a:solidFill>
              </a:ln>
              <a:solidFill>
                <a:schemeClr val="tx1"/>
              </a:solidFill>
            </a:endParaRPr>
          </a:p>
          <a:p>
            <a:endParaRPr lang="fr-FR" sz="1400" b="1">
              <a:ln>
                <a:solidFill>
                  <a:schemeClr val="bg1"/>
                </a:solidFill>
              </a:ln>
              <a:solidFill>
                <a:schemeClr val="tx1"/>
              </a:solidFill>
            </a:endParaRPr>
          </a:p>
          <a:p>
            <a:endParaRPr lang="fr-FR" sz="1400"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2519389"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E18F7A57-64C5-808B-274B-2D7B8C41109E}"/>
              </a:ext>
            </a:extLst>
          </p:cNvPr>
          <p:cNvSpPr/>
          <p:nvPr userDrawn="1"/>
        </p:nvSpPr>
        <p:spPr>
          <a:xfrm>
            <a:off x="36231" y="2081034"/>
            <a:ext cx="2375767" cy="424799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5005459"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01900857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 jours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137191-6436-F1BF-C1F6-86CBC8775717}"/>
              </a:ext>
            </a:extLst>
          </p:cNvPr>
          <p:cNvSpPr/>
          <p:nvPr userDrawn="1"/>
        </p:nvSpPr>
        <p:spPr>
          <a:xfrm>
            <a:off x="29855" y="2077229"/>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44F734E-E4F4-9621-DDE8-20D46979F454}"/>
              </a:ext>
            </a:extLst>
          </p:cNvPr>
          <p:cNvSpPr/>
          <p:nvPr userDrawn="1"/>
        </p:nvSpPr>
        <p:spPr>
          <a:xfrm>
            <a:off x="2476488"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7511639"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Rectangle 2">
            <a:extLst>
              <a:ext uri="{FF2B5EF4-FFF2-40B4-BE49-F238E27FC236}">
                <a16:creationId xmlns:a16="http://schemas.microsoft.com/office/drawing/2014/main" id="{082A6F6C-7982-9C67-D919-C87A3292C40B}"/>
              </a:ext>
            </a:extLst>
          </p:cNvPr>
          <p:cNvSpPr/>
          <p:nvPr userDrawn="1"/>
        </p:nvSpPr>
        <p:spPr>
          <a:xfrm>
            <a:off x="4988747" y="2051050"/>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5005459"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6100739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 jours (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5137191-6436-F1BF-C1F6-86CBC8775717}"/>
              </a:ext>
            </a:extLst>
          </p:cNvPr>
          <p:cNvSpPr/>
          <p:nvPr userDrawn="1"/>
        </p:nvSpPr>
        <p:spPr>
          <a:xfrm>
            <a:off x="29855" y="2077229"/>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44F734E-E4F4-9621-DDE8-20D46979F454}"/>
              </a:ext>
            </a:extLst>
          </p:cNvPr>
          <p:cNvSpPr/>
          <p:nvPr userDrawn="1"/>
        </p:nvSpPr>
        <p:spPr>
          <a:xfrm>
            <a:off x="2476488"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7511639"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Rectangle 2">
            <a:extLst>
              <a:ext uri="{FF2B5EF4-FFF2-40B4-BE49-F238E27FC236}">
                <a16:creationId xmlns:a16="http://schemas.microsoft.com/office/drawing/2014/main" id="{082A6F6C-7982-9C67-D919-C87A3292C40B}"/>
              </a:ext>
            </a:extLst>
          </p:cNvPr>
          <p:cNvSpPr/>
          <p:nvPr userDrawn="1"/>
        </p:nvSpPr>
        <p:spPr>
          <a:xfrm>
            <a:off x="4988747" y="2051050"/>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5005459"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8513347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jours (5)">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36232" y="2064593"/>
            <a:ext cx="2375768"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4996000" y="2051050"/>
            <a:ext cx="2414450" cy="427798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32624"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501383"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38100" y="1701736"/>
            <a:ext cx="237576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9383" y="1700584"/>
            <a:ext cx="2408616"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499833"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4335704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 jours (6)">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06000"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0" y="1079999"/>
            <a:ext cx="9906000"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19" name="Espace réservé du texte 21">
            <a:extLst>
              <a:ext uri="{FF2B5EF4-FFF2-40B4-BE49-F238E27FC236}">
                <a16:creationId xmlns:a16="http://schemas.microsoft.com/office/drawing/2014/main" id="{354BA4C7-0B9F-11E9-E944-449F7C9DA192}"/>
              </a:ext>
            </a:extLst>
          </p:cNvPr>
          <p:cNvSpPr>
            <a:spLocks noGrp="1"/>
          </p:cNvSpPr>
          <p:nvPr>
            <p:ph type="body" sz="quarter" idx="12" hasCustomPrompt="1"/>
          </p:nvPr>
        </p:nvSpPr>
        <p:spPr>
          <a:xfrm>
            <a:off x="80168" y="2064593"/>
            <a:ext cx="2331832"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2498000"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4996000" y="2051050"/>
            <a:ext cx="2414450" cy="427798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7503459" y="2064593"/>
            <a:ext cx="2359678"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2494309" y="1700584"/>
            <a:ext cx="2414451"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80168" y="1701736"/>
            <a:ext cx="2333699"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4992893" y="1700584"/>
            <a:ext cx="2412000"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7500938" y="1700584"/>
            <a:ext cx="2362199"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8062066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jours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6278560"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9E3A2170-E1A0-9FA9-C978-AC67175480C8}"/>
              </a:ext>
            </a:extLst>
          </p:cNvPr>
          <p:cNvSpPr/>
          <p:nvPr userDrawn="1"/>
        </p:nvSpPr>
        <p:spPr>
          <a:xfrm>
            <a:off x="3797382" y="2051050"/>
            <a:ext cx="2375768" cy="428946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1286206"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64817"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72276"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70276"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68200" y="1700584"/>
            <a:ext cx="2408617"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66200" y="1700584"/>
            <a:ext cx="2408616" cy="350466"/>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66650" y="1700584"/>
            <a:ext cx="2332624"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7975348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4 jours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6261782"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9E3A2170-E1A0-9FA9-C978-AC67175480C8}"/>
              </a:ext>
            </a:extLst>
          </p:cNvPr>
          <p:cNvSpPr/>
          <p:nvPr userDrawn="1"/>
        </p:nvSpPr>
        <p:spPr>
          <a:xfrm>
            <a:off x="3780604" y="2051050"/>
            <a:ext cx="2375768" cy="428946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1400" b="1">
              <a:ln>
                <a:solidFill>
                  <a:schemeClr val="bg1"/>
                </a:solidFill>
              </a:ln>
              <a:solidFill>
                <a:schemeClr val="tx1"/>
              </a:solidFill>
            </a:endParaRPr>
          </a:p>
          <a:p>
            <a:endParaRPr lang="fr-FR" sz="1400" b="1">
              <a:ln>
                <a:solidFill>
                  <a:schemeClr val="bg1"/>
                </a:solidFill>
              </a:ln>
              <a:solidFill>
                <a:schemeClr val="tx1"/>
              </a:solidFill>
            </a:endParaRPr>
          </a:p>
          <a:p>
            <a:endParaRPr lang="fr-FR" sz="1400" b="1">
              <a:ln>
                <a:solidFill>
                  <a:schemeClr val="bg1"/>
                </a:solidFill>
              </a:ln>
              <a:solidFill>
                <a:schemeClr val="tx1"/>
              </a:solidFill>
            </a:endParaRPr>
          </a:p>
          <a:p>
            <a:endParaRPr lang="fr-FR" sz="1400"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1269428"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48039"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55498"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53498"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51422"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49422" y="1700584"/>
            <a:ext cx="2408616"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9872"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134481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 jours (3)">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AD41A3-2321-6E79-8EA0-940050C6D7C4}"/>
              </a:ext>
            </a:extLst>
          </p:cNvPr>
          <p:cNvSpPr/>
          <p:nvPr userDrawn="1"/>
        </p:nvSpPr>
        <p:spPr>
          <a:xfrm>
            <a:off x="8269471" y="1606823"/>
            <a:ext cx="1507136" cy="4720837"/>
          </a:xfrm>
          <a:prstGeom prst="rect">
            <a:avLst/>
          </a:prstGeom>
          <a:solidFill>
            <a:srgbClr val="98D1C8">
              <a:alpha val="34902"/>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126771" y="1249431"/>
            <a:ext cx="1560715"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3416317" y="1236466"/>
            <a:ext cx="1511299"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4A24C6F5-6B50-5570-5B57-D68337F91B4A}"/>
              </a:ext>
            </a:extLst>
          </p:cNvPr>
          <p:cNvSpPr/>
          <p:nvPr userDrawn="1"/>
        </p:nvSpPr>
        <p:spPr>
          <a:xfrm>
            <a:off x="6645212" y="1595229"/>
            <a:ext cx="1507136" cy="4720837"/>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9CCE908D-D25C-EE63-AB8A-89503B93107B}"/>
              </a:ext>
            </a:extLst>
          </p:cNvPr>
          <p:cNvSpPr/>
          <p:nvPr userDrawn="1"/>
        </p:nvSpPr>
        <p:spPr>
          <a:xfrm>
            <a:off x="5029692" y="1224798"/>
            <a:ext cx="1507136"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a:p>
            <a:endParaRPr lang="fr-FR" sz="1400"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1800675" y="1236466"/>
            <a:ext cx="1511299"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134391" y="1597114"/>
            <a:ext cx="156021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3428831" y="1585445"/>
            <a:ext cx="1507136"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5041365" y="1585445"/>
            <a:ext cx="151129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6644848" y="1595229"/>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1805398" y="1595229"/>
            <a:ext cx="1507784"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98D1C8"/>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134391" y="1235229"/>
            <a:ext cx="1568931"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1806457" y="1235229"/>
            <a:ext cx="150778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3419754" y="1235229"/>
            <a:ext cx="152369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5027425" y="1246897"/>
            <a:ext cx="152369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6629013" y="1235229"/>
            <a:ext cx="153953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Espace réservé du texte 21">
            <a:extLst>
              <a:ext uri="{FF2B5EF4-FFF2-40B4-BE49-F238E27FC236}">
                <a16:creationId xmlns:a16="http://schemas.microsoft.com/office/drawing/2014/main" id="{60D652B7-AA5E-CD1E-E0E3-91FF285212B6}"/>
              </a:ext>
            </a:extLst>
          </p:cNvPr>
          <p:cNvSpPr>
            <a:spLocks noGrp="1"/>
          </p:cNvSpPr>
          <p:nvPr>
            <p:ph type="body" sz="quarter" idx="25" hasCustomPrompt="1"/>
          </p:nvPr>
        </p:nvSpPr>
        <p:spPr>
          <a:xfrm>
            <a:off x="8260731" y="1594866"/>
            <a:ext cx="1523698"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 name="Espace réservé du texte 6">
            <a:extLst>
              <a:ext uri="{FF2B5EF4-FFF2-40B4-BE49-F238E27FC236}">
                <a16:creationId xmlns:a16="http://schemas.microsoft.com/office/drawing/2014/main" id="{2CED94EA-AD49-0790-D75F-8E1C15FCD466}"/>
              </a:ext>
            </a:extLst>
          </p:cNvPr>
          <p:cNvSpPr>
            <a:spLocks noGrp="1"/>
          </p:cNvSpPr>
          <p:nvPr>
            <p:ph type="body" sz="quarter" idx="26" hasCustomPrompt="1"/>
          </p:nvPr>
        </p:nvSpPr>
        <p:spPr>
          <a:xfrm>
            <a:off x="8244896" y="1234866"/>
            <a:ext cx="1539534"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6204617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jours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44F734E-E4F4-9621-DDE8-20D46979F454}"/>
              </a:ext>
            </a:extLst>
          </p:cNvPr>
          <p:cNvSpPr/>
          <p:nvPr userDrawn="1"/>
        </p:nvSpPr>
        <p:spPr>
          <a:xfrm>
            <a:off x="1201360"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6236511"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Rectangle 2">
            <a:extLst>
              <a:ext uri="{FF2B5EF4-FFF2-40B4-BE49-F238E27FC236}">
                <a16:creationId xmlns:a16="http://schemas.microsoft.com/office/drawing/2014/main" id="{082A6F6C-7982-9C67-D919-C87A3292C40B}"/>
              </a:ext>
            </a:extLst>
          </p:cNvPr>
          <p:cNvSpPr/>
          <p:nvPr userDrawn="1"/>
        </p:nvSpPr>
        <p:spPr>
          <a:xfrm>
            <a:off x="3713619" y="2051050"/>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22872"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30331"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28331"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26255" y="1700584"/>
            <a:ext cx="2408617"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24255" y="1700584"/>
            <a:ext cx="2408616" cy="350466"/>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24705" y="1700584"/>
            <a:ext cx="2332624"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3306936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 jours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4F734E-E4F4-9621-DDE8-20D46979F454}"/>
              </a:ext>
            </a:extLst>
          </p:cNvPr>
          <p:cNvSpPr/>
          <p:nvPr userDrawn="1"/>
        </p:nvSpPr>
        <p:spPr>
          <a:xfrm>
            <a:off x="1226527"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6261678"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Rectangle 2">
            <a:extLst>
              <a:ext uri="{FF2B5EF4-FFF2-40B4-BE49-F238E27FC236}">
                <a16:creationId xmlns:a16="http://schemas.microsoft.com/office/drawing/2014/main" id="{082A6F6C-7982-9C67-D919-C87A3292C40B}"/>
              </a:ext>
            </a:extLst>
          </p:cNvPr>
          <p:cNvSpPr/>
          <p:nvPr userDrawn="1"/>
        </p:nvSpPr>
        <p:spPr>
          <a:xfrm>
            <a:off x="3738786" y="2051050"/>
            <a:ext cx="2419251" cy="42644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48039"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55498" y="2062533"/>
            <a:ext cx="2414450" cy="4277981"/>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53498"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51422" y="1700584"/>
            <a:ext cx="2408617"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49422" y="1700584"/>
            <a:ext cx="2408616" cy="350466"/>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9872" y="1700584"/>
            <a:ext cx="2332624"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7240447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jours (5)">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39650"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37650" y="2051050"/>
            <a:ext cx="2414450" cy="427798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45109" y="2064593"/>
            <a:ext cx="2332624"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43033"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41033" y="1700584"/>
            <a:ext cx="2408616" cy="350466"/>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1483"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9468306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jours (6)">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06000"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0" y="1079999"/>
            <a:ext cx="9906000"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64817"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1" name="Espace réservé du texte 21">
            <a:extLst>
              <a:ext uri="{FF2B5EF4-FFF2-40B4-BE49-F238E27FC236}">
                <a16:creationId xmlns:a16="http://schemas.microsoft.com/office/drawing/2014/main" id="{9CB6BF1E-9E5B-3E24-FE3C-98F5E6C64171}"/>
              </a:ext>
            </a:extLst>
          </p:cNvPr>
          <p:cNvSpPr>
            <a:spLocks noGrp="1"/>
          </p:cNvSpPr>
          <p:nvPr>
            <p:ph type="body" sz="quarter" idx="15" hasCustomPrompt="1"/>
          </p:nvPr>
        </p:nvSpPr>
        <p:spPr>
          <a:xfrm>
            <a:off x="3762817" y="2051050"/>
            <a:ext cx="2414450" cy="427798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70276" y="2064593"/>
            <a:ext cx="2359678"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61126" y="1700584"/>
            <a:ext cx="2414451"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0A461024-3BE1-0E4A-876B-91B397B632A7}"/>
              </a:ext>
            </a:extLst>
          </p:cNvPr>
          <p:cNvSpPr>
            <a:spLocks noGrp="1"/>
          </p:cNvSpPr>
          <p:nvPr>
            <p:ph type="body" sz="quarter" idx="21" hasCustomPrompt="1"/>
          </p:nvPr>
        </p:nvSpPr>
        <p:spPr>
          <a:xfrm>
            <a:off x="3759710" y="1700584"/>
            <a:ext cx="2412000"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67755" y="1700584"/>
            <a:ext cx="2362199"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4990165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 jours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6278560"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1286206"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64817"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70276"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68200" y="1700584"/>
            <a:ext cx="2408617"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66650" y="1700584"/>
            <a:ext cx="2332624" cy="36195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978669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 jours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CDFE685-7797-1225-DA68-D51D15534487}"/>
              </a:ext>
            </a:extLst>
          </p:cNvPr>
          <p:cNvSpPr/>
          <p:nvPr userDrawn="1"/>
        </p:nvSpPr>
        <p:spPr>
          <a:xfrm>
            <a:off x="6261782" y="2062533"/>
            <a:ext cx="2320714"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E77C3C6-EFAA-04D7-1D98-03A7E309B641}"/>
              </a:ext>
            </a:extLst>
          </p:cNvPr>
          <p:cNvSpPr/>
          <p:nvPr userDrawn="1"/>
        </p:nvSpPr>
        <p:spPr>
          <a:xfrm>
            <a:off x="1269428" y="2051050"/>
            <a:ext cx="2381153" cy="4277981"/>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48039"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53498"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51422"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9872"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0061443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jours (3)">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49EEFE-7B2A-B5E2-7CE2-426B88016052}"/>
              </a:ext>
            </a:extLst>
          </p:cNvPr>
          <p:cNvSpPr/>
          <p:nvPr userDrawn="1"/>
        </p:nvSpPr>
        <p:spPr>
          <a:xfrm>
            <a:off x="30848" y="2051050"/>
            <a:ext cx="2381153" cy="4264438"/>
          </a:xfrm>
          <a:prstGeom prst="rect">
            <a:avLst/>
          </a:prstGeom>
          <a:no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44F734E-E4F4-9621-DDE8-20D46979F454}"/>
              </a:ext>
            </a:extLst>
          </p:cNvPr>
          <p:cNvSpPr/>
          <p:nvPr userDrawn="1"/>
        </p:nvSpPr>
        <p:spPr>
          <a:xfrm>
            <a:off x="1201360"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6236511"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22872"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28331"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26255" y="1700584"/>
            <a:ext cx="2408617"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24705" y="1700584"/>
            <a:ext cx="2332624" cy="361950"/>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6296534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 jours (4)">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4F734E-E4F4-9621-DDE8-20D46979F454}"/>
              </a:ext>
            </a:extLst>
          </p:cNvPr>
          <p:cNvSpPr/>
          <p:nvPr userDrawn="1"/>
        </p:nvSpPr>
        <p:spPr>
          <a:xfrm>
            <a:off x="1226527" y="2062533"/>
            <a:ext cx="2408618" cy="4266497"/>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99D9BAF9-8916-A370-0A33-E9CCADA0C9AF}"/>
              </a:ext>
            </a:extLst>
          </p:cNvPr>
          <p:cNvSpPr/>
          <p:nvPr userDrawn="1"/>
        </p:nvSpPr>
        <p:spPr>
          <a:xfrm>
            <a:off x="6261678" y="2064593"/>
            <a:ext cx="2336250" cy="4264438"/>
          </a:xfrm>
          <a:prstGeom prst="rect">
            <a:avLst/>
          </a:prstGeom>
          <a:solidFill>
            <a:srgbClr val="D89F3F">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Titre 17"/>
          <p:cNvSpPr>
            <a:spLocks noGrp="1"/>
          </p:cNvSpPr>
          <p:nvPr>
            <p:ph type="title" hasCustomPrompt="1"/>
          </p:nvPr>
        </p:nvSpPr>
        <p:spPr>
          <a:xfrm>
            <a:off x="0" y="-1"/>
            <a:ext cx="9915458" cy="1080000"/>
          </a:xfrm>
          <a:prstGeom prst="rect">
            <a:avLst/>
          </a:prstGeom>
          <a:solidFill>
            <a:srgbClr val="D89F3F"/>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48039" y="2064593"/>
            <a:ext cx="2412000"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53498" y="2064593"/>
            <a:ext cx="2332624" cy="4264438"/>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51422" y="1700584"/>
            <a:ext cx="2408617"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9872" y="1700584"/>
            <a:ext cx="2332624" cy="36195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466866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jours (5)">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3800" kern="1200" cap="all" spc="100" normalizeH="0" baseline="0">
                <a:solidFill>
                  <a:srgbClr val="FFFFFF"/>
                </a:solidFill>
                <a:latin typeface="The Bold Font" pitchFamily="2" charset="0"/>
                <a:cs typeface="The Bold Font" pitchFamily="2" charset="0"/>
              </a:defRPr>
            </a:lvl1pPr>
          </a:lstStyle>
          <a:p>
            <a:pPr lvl="0"/>
            <a:r>
              <a:rPr lang="fr-FR" dirty="0"/>
              <a:t>Dates</a:t>
            </a:r>
            <a:br>
              <a:rPr lang="fr-FR" dirty="0"/>
            </a:br>
            <a:r>
              <a:rPr lang="fr-FR" dirty="0"/>
              <a:t>Groupe</a:t>
            </a:r>
          </a:p>
        </p:txBody>
      </p:sp>
      <p:sp>
        <p:nvSpPr>
          <p:cNvPr id="22" name="Espace réservé du texte 21"/>
          <p:cNvSpPr>
            <a:spLocks noGrp="1"/>
          </p:cNvSpPr>
          <p:nvPr>
            <p:ph type="body" sz="quarter" idx="10"/>
          </p:nvPr>
        </p:nvSpPr>
        <p:spPr>
          <a:xfrm>
            <a:off x="-5484" y="1079999"/>
            <a:ext cx="9920942"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39650"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45109" y="2064593"/>
            <a:ext cx="2332624"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43033" y="1700584"/>
            <a:ext cx="2408617"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41483" y="1700584"/>
            <a:ext cx="2332624" cy="361950"/>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2886302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jours (6)">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06000"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0" y="1079999"/>
            <a:ext cx="9906000" cy="451506"/>
          </a:xfrm>
          <a:prstGeom prst="rect">
            <a:avLst/>
          </a:prstGeom>
          <a:solidFill>
            <a:srgbClr val="98D1C8"/>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0" name="Espace réservé du texte 21">
            <a:extLst>
              <a:ext uri="{FF2B5EF4-FFF2-40B4-BE49-F238E27FC236}">
                <a16:creationId xmlns:a16="http://schemas.microsoft.com/office/drawing/2014/main" id="{5F574703-4856-F003-0553-16EDB3818E6E}"/>
              </a:ext>
            </a:extLst>
          </p:cNvPr>
          <p:cNvSpPr>
            <a:spLocks noGrp="1"/>
          </p:cNvSpPr>
          <p:nvPr>
            <p:ph type="body" sz="quarter" idx="14" hasCustomPrompt="1"/>
          </p:nvPr>
        </p:nvSpPr>
        <p:spPr>
          <a:xfrm>
            <a:off x="1264817" y="2064593"/>
            <a:ext cx="2412000"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625A302C-C95B-383D-61F2-B5BB5EACAC2C}"/>
              </a:ext>
            </a:extLst>
          </p:cNvPr>
          <p:cNvSpPr>
            <a:spLocks noGrp="1"/>
          </p:cNvSpPr>
          <p:nvPr>
            <p:ph type="body" sz="quarter" idx="16" hasCustomPrompt="1"/>
          </p:nvPr>
        </p:nvSpPr>
        <p:spPr>
          <a:xfrm>
            <a:off x="6270276" y="2064593"/>
            <a:ext cx="2359678" cy="4264438"/>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26" name="Espace réservé du texte 25">
            <a:extLst>
              <a:ext uri="{FF2B5EF4-FFF2-40B4-BE49-F238E27FC236}">
                <a16:creationId xmlns:a16="http://schemas.microsoft.com/office/drawing/2014/main" id="{12761516-BEB7-A5B6-3206-7740C2553F58}"/>
              </a:ext>
            </a:extLst>
          </p:cNvPr>
          <p:cNvSpPr>
            <a:spLocks noGrp="1"/>
          </p:cNvSpPr>
          <p:nvPr>
            <p:ph type="body" sz="quarter" idx="19" hasCustomPrompt="1"/>
          </p:nvPr>
        </p:nvSpPr>
        <p:spPr>
          <a:xfrm>
            <a:off x="1261126" y="1700584"/>
            <a:ext cx="2414451"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22E54944-4ACF-44D2-C67F-17BBCB8018AF}"/>
              </a:ext>
            </a:extLst>
          </p:cNvPr>
          <p:cNvSpPr>
            <a:spLocks noGrp="1"/>
          </p:cNvSpPr>
          <p:nvPr>
            <p:ph type="body" sz="quarter" idx="22" hasCustomPrompt="1"/>
          </p:nvPr>
        </p:nvSpPr>
        <p:spPr>
          <a:xfrm>
            <a:off x="6267755" y="1700584"/>
            <a:ext cx="2362199" cy="36195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5261429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 jours (4)">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98D1C8"/>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14942" y="1079999"/>
            <a:ext cx="9930400"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53110"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1">
            <a:extLst>
              <a:ext uri="{FF2B5EF4-FFF2-40B4-BE49-F238E27FC236}">
                <a16:creationId xmlns:a16="http://schemas.microsoft.com/office/drawing/2014/main" id="{CCB9C136-4587-E960-3842-3DB77E0F17C8}"/>
              </a:ext>
            </a:extLst>
          </p:cNvPr>
          <p:cNvSpPr>
            <a:spLocks noGrp="1"/>
          </p:cNvSpPr>
          <p:nvPr>
            <p:ph type="body" sz="quarter" idx="23" hasCustomPrompt="1"/>
          </p:nvPr>
        </p:nvSpPr>
        <p:spPr>
          <a:xfrm>
            <a:off x="59303"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0" name="Espace réservé du texte 25">
            <a:extLst>
              <a:ext uri="{FF2B5EF4-FFF2-40B4-BE49-F238E27FC236}">
                <a16:creationId xmlns:a16="http://schemas.microsoft.com/office/drawing/2014/main" id="{39313C09-535C-CF09-88B2-4A7329D44427}"/>
              </a:ext>
            </a:extLst>
          </p:cNvPr>
          <p:cNvSpPr>
            <a:spLocks noGrp="1"/>
          </p:cNvSpPr>
          <p:nvPr>
            <p:ph type="body" sz="quarter" idx="24" hasCustomPrompt="1"/>
          </p:nvPr>
        </p:nvSpPr>
        <p:spPr>
          <a:xfrm>
            <a:off x="1689867"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21">
            <a:extLst>
              <a:ext uri="{FF2B5EF4-FFF2-40B4-BE49-F238E27FC236}">
                <a16:creationId xmlns:a16="http://schemas.microsoft.com/office/drawing/2014/main" id="{B929E5F1-53C6-904A-6626-8BA9A7018ECB}"/>
              </a:ext>
            </a:extLst>
          </p:cNvPr>
          <p:cNvSpPr>
            <a:spLocks noGrp="1"/>
          </p:cNvSpPr>
          <p:nvPr>
            <p:ph type="body" sz="quarter" idx="25" hasCustomPrompt="1"/>
          </p:nvPr>
        </p:nvSpPr>
        <p:spPr>
          <a:xfrm>
            <a:off x="1696060"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2" name="Espace réservé du texte 25">
            <a:extLst>
              <a:ext uri="{FF2B5EF4-FFF2-40B4-BE49-F238E27FC236}">
                <a16:creationId xmlns:a16="http://schemas.microsoft.com/office/drawing/2014/main" id="{49DA92FC-0C51-ECC0-DA02-C691C60CA9E4}"/>
              </a:ext>
            </a:extLst>
          </p:cNvPr>
          <p:cNvSpPr>
            <a:spLocks noGrp="1"/>
          </p:cNvSpPr>
          <p:nvPr>
            <p:ph type="body" sz="quarter" idx="26" hasCustomPrompt="1"/>
          </p:nvPr>
        </p:nvSpPr>
        <p:spPr>
          <a:xfrm>
            <a:off x="3340311"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3" name="Espace réservé du texte 21">
            <a:extLst>
              <a:ext uri="{FF2B5EF4-FFF2-40B4-BE49-F238E27FC236}">
                <a16:creationId xmlns:a16="http://schemas.microsoft.com/office/drawing/2014/main" id="{61DDE437-4BB9-3DA1-7854-9ACEC704BF40}"/>
              </a:ext>
            </a:extLst>
          </p:cNvPr>
          <p:cNvSpPr>
            <a:spLocks noGrp="1"/>
          </p:cNvSpPr>
          <p:nvPr>
            <p:ph type="body" sz="quarter" idx="27" hasCustomPrompt="1"/>
          </p:nvPr>
        </p:nvSpPr>
        <p:spPr>
          <a:xfrm>
            <a:off x="3346504"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4" name="Espace réservé du texte 25">
            <a:extLst>
              <a:ext uri="{FF2B5EF4-FFF2-40B4-BE49-F238E27FC236}">
                <a16:creationId xmlns:a16="http://schemas.microsoft.com/office/drawing/2014/main" id="{4B2AD538-8A6B-BD3C-5096-603605C1AEAE}"/>
              </a:ext>
            </a:extLst>
          </p:cNvPr>
          <p:cNvSpPr>
            <a:spLocks noGrp="1"/>
          </p:cNvSpPr>
          <p:nvPr>
            <p:ph type="body" sz="quarter" idx="28" hasCustomPrompt="1"/>
          </p:nvPr>
        </p:nvSpPr>
        <p:spPr>
          <a:xfrm>
            <a:off x="4993694"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 name="Espace réservé du texte 21">
            <a:extLst>
              <a:ext uri="{FF2B5EF4-FFF2-40B4-BE49-F238E27FC236}">
                <a16:creationId xmlns:a16="http://schemas.microsoft.com/office/drawing/2014/main" id="{7B821D6C-F675-2A0A-E184-9CCC2E7BF077}"/>
              </a:ext>
            </a:extLst>
          </p:cNvPr>
          <p:cNvSpPr>
            <a:spLocks noGrp="1"/>
          </p:cNvSpPr>
          <p:nvPr>
            <p:ph type="body" sz="quarter" idx="29" hasCustomPrompt="1"/>
          </p:nvPr>
        </p:nvSpPr>
        <p:spPr>
          <a:xfrm>
            <a:off x="4999887"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6" name="Espace réservé du texte 25">
            <a:extLst>
              <a:ext uri="{FF2B5EF4-FFF2-40B4-BE49-F238E27FC236}">
                <a16:creationId xmlns:a16="http://schemas.microsoft.com/office/drawing/2014/main" id="{13269D54-07DD-885B-926B-2AD71383E7F5}"/>
              </a:ext>
            </a:extLst>
          </p:cNvPr>
          <p:cNvSpPr>
            <a:spLocks noGrp="1"/>
          </p:cNvSpPr>
          <p:nvPr>
            <p:ph type="body" sz="quarter" idx="30" hasCustomPrompt="1"/>
          </p:nvPr>
        </p:nvSpPr>
        <p:spPr>
          <a:xfrm>
            <a:off x="6638764"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7" name="Espace réservé du texte 21">
            <a:extLst>
              <a:ext uri="{FF2B5EF4-FFF2-40B4-BE49-F238E27FC236}">
                <a16:creationId xmlns:a16="http://schemas.microsoft.com/office/drawing/2014/main" id="{63A52038-B3B9-1F61-9C99-B9139E5C1DCF}"/>
              </a:ext>
            </a:extLst>
          </p:cNvPr>
          <p:cNvSpPr>
            <a:spLocks noGrp="1"/>
          </p:cNvSpPr>
          <p:nvPr>
            <p:ph type="body" sz="quarter" idx="31" hasCustomPrompt="1"/>
          </p:nvPr>
        </p:nvSpPr>
        <p:spPr>
          <a:xfrm>
            <a:off x="6644957"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9" name="Espace réservé du texte 25">
            <a:extLst>
              <a:ext uri="{FF2B5EF4-FFF2-40B4-BE49-F238E27FC236}">
                <a16:creationId xmlns:a16="http://schemas.microsoft.com/office/drawing/2014/main" id="{4FF39DEE-9A62-5811-9D5F-C24BE0285DFC}"/>
              </a:ext>
            </a:extLst>
          </p:cNvPr>
          <p:cNvSpPr>
            <a:spLocks noGrp="1"/>
          </p:cNvSpPr>
          <p:nvPr>
            <p:ph type="body" sz="quarter" idx="32" hasCustomPrompt="1"/>
          </p:nvPr>
        </p:nvSpPr>
        <p:spPr>
          <a:xfrm>
            <a:off x="8280327" y="1609131"/>
            <a:ext cx="1559168" cy="349314"/>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1" name="Espace réservé du texte 21">
            <a:extLst>
              <a:ext uri="{FF2B5EF4-FFF2-40B4-BE49-F238E27FC236}">
                <a16:creationId xmlns:a16="http://schemas.microsoft.com/office/drawing/2014/main" id="{FF196356-10D6-7DD0-CDCF-C11DED29F89A}"/>
              </a:ext>
            </a:extLst>
          </p:cNvPr>
          <p:cNvSpPr>
            <a:spLocks noGrp="1"/>
          </p:cNvSpPr>
          <p:nvPr>
            <p:ph type="body" sz="quarter" idx="33" hasCustomPrompt="1"/>
          </p:nvPr>
        </p:nvSpPr>
        <p:spPr>
          <a:xfrm>
            <a:off x="8286520" y="1969784"/>
            <a:ext cx="1552976" cy="4283234"/>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9287682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5 jours">
    <p:spTree>
      <p:nvGrpSpPr>
        <p:cNvPr id="1" name=""/>
        <p:cNvGrpSpPr/>
        <p:nvPr/>
      </p:nvGrpSpPr>
      <p:grpSpPr>
        <a:xfrm>
          <a:off x="0" y="0"/>
          <a:ext cx="0" cy="0"/>
          <a:chOff x="0" y="0"/>
          <a:chExt cx="0" cy="0"/>
        </a:xfrm>
      </p:grpSpPr>
      <p:grpSp>
        <p:nvGrpSpPr>
          <p:cNvPr id="38" name="Groupe 37">
            <a:extLst>
              <a:ext uri="{FF2B5EF4-FFF2-40B4-BE49-F238E27FC236}">
                <a16:creationId xmlns:a16="http://schemas.microsoft.com/office/drawing/2014/main" id="{390F6ED6-B821-E65A-DD5F-0514CDAD176F}"/>
              </a:ext>
            </a:extLst>
          </p:cNvPr>
          <p:cNvGrpSpPr/>
          <p:nvPr userDrawn="1"/>
        </p:nvGrpSpPr>
        <p:grpSpPr>
          <a:xfrm>
            <a:off x="134348" y="1237744"/>
            <a:ext cx="1872000" cy="4432073"/>
            <a:chOff x="4346135" y="1641502"/>
            <a:chExt cx="2116400" cy="4329417"/>
          </a:xfrm>
        </p:grpSpPr>
        <p:sp>
          <p:nvSpPr>
            <p:cNvPr id="39" name="Rectangle 38">
              <a:extLst>
                <a:ext uri="{FF2B5EF4-FFF2-40B4-BE49-F238E27FC236}">
                  <a16:creationId xmlns:a16="http://schemas.microsoft.com/office/drawing/2014/main" id="{70EA745D-DE44-B049-F95A-67243BCFBA6D}"/>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0" name="Rectangle 39">
              <a:extLst>
                <a:ext uri="{FF2B5EF4-FFF2-40B4-BE49-F238E27FC236}">
                  <a16:creationId xmlns:a16="http://schemas.microsoft.com/office/drawing/2014/main" id="{0BAC289C-CAA8-BFAE-FD25-F150CC48ABF2}"/>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1" name="Rectangle 40">
              <a:extLst>
                <a:ext uri="{FF2B5EF4-FFF2-40B4-BE49-F238E27FC236}">
                  <a16:creationId xmlns:a16="http://schemas.microsoft.com/office/drawing/2014/main" id="{BE895202-6C6D-9166-1EFC-1FDCF471A523}"/>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3" name="Rectangle 42">
              <a:extLst>
                <a:ext uri="{FF2B5EF4-FFF2-40B4-BE49-F238E27FC236}">
                  <a16:creationId xmlns:a16="http://schemas.microsoft.com/office/drawing/2014/main" id="{432B57F6-CA66-0A68-8C4F-5EF50466DA83}"/>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44" name="Groupe 43">
            <a:extLst>
              <a:ext uri="{FF2B5EF4-FFF2-40B4-BE49-F238E27FC236}">
                <a16:creationId xmlns:a16="http://schemas.microsoft.com/office/drawing/2014/main" id="{B7D265EC-9D13-D2A7-6EA8-A4E953410C90}"/>
              </a:ext>
            </a:extLst>
          </p:cNvPr>
          <p:cNvGrpSpPr/>
          <p:nvPr userDrawn="1"/>
        </p:nvGrpSpPr>
        <p:grpSpPr>
          <a:xfrm>
            <a:off x="2063720" y="1237744"/>
            <a:ext cx="1872000" cy="4432073"/>
            <a:chOff x="4346135" y="1641502"/>
            <a:chExt cx="2116400" cy="4329417"/>
          </a:xfrm>
        </p:grpSpPr>
        <p:sp>
          <p:nvSpPr>
            <p:cNvPr id="45" name="Rectangle 44">
              <a:extLst>
                <a:ext uri="{FF2B5EF4-FFF2-40B4-BE49-F238E27FC236}">
                  <a16:creationId xmlns:a16="http://schemas.microsoft.com/office/drawing/2014/main" id="{E301233E-FFDD-0293-3EFB-B6323022691F}"/>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6" name="Rectangle 45">
              <a:extLst>
                <a:ext uri="{FF2B5EF4-FFF2-40B4-BE49-F238E27FC236}">
                  <a16:creationId xmlns:a16="http://schemas.microsoft.com/office/drawing/2014/main" id="{23FBEAC9-8D79-D1F4-DF77-ED8D2912F41D}"/>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7" name="Rectangle 46">
              <a:extLst>
                <a:ext uri="{FF2B5EF4-FFF2-40B4-BE49-F238E27FC236}">
                  <a16:creationId xmlns:a16="http://schemas.microsoft.com/office/drawing/2014/main" id="{FEB1EEDA-953A-96AB-D75C-4C653C4CBBCB}"/>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9" name="Rectangle 48">
              <a:extLst>
                <a:ext uri="{FF2B5EF4-FFF2-40B4-BE49-F238E27FC236}">
                  <a16:creationId xmlns:a16="http://schemas.microsoft.com/office/drawing/2014/main" id="{6CE225A4-BBBA-2C60-FB95-21EB0E55B609}"/>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50" name="Groupe 49">
            <a:extLst>
              <a:ext uri="{FF2B5EF4-FFF2-40B4-BE49-F238E27FC236}">
                <a16:creationId xmlns:a16="http://schemas.microsoft.com/office/drawing/2014/main" id="{84CE7A9B-9F15-48BE-3146-E3EC6F495030}"/>
              </a:ext>
            </a:extLst>
          </p:cNvPr>
          <p:cNvGrpSpPr/>
          <p:nvPr userDrawn="1"/>
        </p:nvGrpSpPr>
        <p:grpSpPr>
          <a:xfrm>
            <a:off x="4016999" y="1237744"/>
            <a:ext cx="1872000" cy="4432073"/>
            <a:chOff x="4346135" y="1641502"/>
            <a:chExt cx="2116400" cy="4329417"/>
          </a:xfrm>
        </p:grpSpPr>
        <p:sp>
          <p:nvSpPr>
            <p:cNvPr id="51" name="Rectangle 50">
              <a:extLst>
                <a:ext uri="{FF2B5EF4-FFF2-40B4-BE49-F238E27FC236}">
                  <a16:creationId xmlns:a16="http://schemas.microsoft.com/office/drawing/2014/main" id="{0D313C54-394E-9448-89FB-399A4CD9C6C5}"/>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2" name="Rectangle 51">
              <a:extLst>
                <a:ext uri="{FF2B5EF4-FFF2-40B4-BE49-F238E27FC236}">
                  <a16:creationId xmlns:a16="http://schemas.microsoft.com/office/drawing/2014/main" id="{0A134CD7-571E-386C-B11E-8E502856117E}"/>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4" name="Rectangle 53">
              <a:extLst>
                <a:ext uri="{FF2B5EF4-FFF2-40B4-BE49-F238E27FC236}">
                  <a16:creationId xmlns:a16="http://schemas.microsoft.com/office/drawing/2014/main" id="{4BBAC9D0-3122-5F35-6453-A5F94B37B7D5}"/>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6" name="Rectangle 55">
              <a:extLst>
                <a:ext uri="{FF2B5EF4-FFF2-40B4-BE49-F238E27FC236}">
                  <a16:creationId xmlns:a16="http://schemas.microsoft.com/office/drawing/2014/main" id="{5DBEDB2F-1301-7BDC-715B-62D431F1A597}"/>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57" name="Groupe 56">
            <a:extLst>
              <a:ext uri="{FF2B5EF4-FFF2-40B4-BE49-F238E27FC236}">
                <a16:creationId xmlns:a16="http://schemas.microsoft.com/office/drawing/2014/main" id="{9682F37C-66EB-CFED-A3C4-E4ECCAEABE24}"/>
              </a:ext>
            </a:extLst>
          </p:cNvPr>
          <p:cNvGrpSpPr/>
          <p:nvPr userDrawn="1"/>
        </p:nvGrpSpPr>
        <p:grpSpPr>
          <a:xfrm>
            <a:off x="5946371" y="1237744"/>
            <a:ext cx="1872000" cy="4432073"/>
            <a:chOff x="4346135" y="1641502"/>
            <a:chExt cx="2116400" cy="4329417"/>
          </a:xfrm>
        </p:grpSpPr>
        <p:sp>
          <p:nvSpPr>
            <p:cNvPr id="58" name="Rectangle 57">
              <a:extLst>
                <a:ext uri="{FF2B5EF4-FFF2-40B4-BE49-F238E27FC236}">
                  <a16:creationId xmlns:a16="http://schemas.microsoft.com/office/drawing/2014/main" id="{DF624445-D773-299D-B6DC-C1096864A792}"/>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0" name="Rectangle 59">
              <a:extLst>
                <a:ext uri="{FF2B5EF4-FFF2-40B4-BE49-F238E27FC236}">
                  <a16:creationId xmlns:a16="http://schemas.microsoft.com/office/drawing/2014/main" id="{B824729E-5D40-35F5-9C22-FC11EBFDE7C0}"/>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1" name="Rectangle 60">
              <a:extLst>
                <a:ext uri="{FF2B5EF4-FFF2-40B4-BE49-F238E27FC236}">
                  <a16:creationId xmlns:a16="http://schemas.microsoft.com/office/drawing/2014/main" id="{6185545C-044F-92D4-40B6-7501E2BF2694}"/>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3" name="Rectangle 62">
              <a:extLst>
                <a:ext uri="{FF2B5EF4-FFF2-40B4-BE49-F238E27FC236}">
                  <a16:creationId xmlns:a16="http://schemas.microsoft.com/office/drawing/2014/main" id="{08B2C654-447B-26F7-1BEF-8BE1235A69FF}"/>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64" name="Groupe 63">
            <a:extLst>
              <a:ext uri="{FF2B5EF4-FFF2-40B4-BE49-F238E27FC236}">
                <a16:creationId xmlns:a16="http://schemas.microsoft.com/office/drawing/2014/main" id="{47F48E0E-9E68-D554-35B0-9B8A38267F44}"/>
              </a:ext>
            </a:extLst>
          </p:cNvPr>
          <p:cNvGrpSpPr/>
          <p:nvPr userDrawn="1"/>
        </p:nvGrpSpPr>
        <p:grpSpPr>
          <a:xfrm>
            <a:off x="7873111" y="1237744"/>
            <a:ext cx="1872000" cy="4432073"/>
            <a:chOff x="4346135" y="1641502"/>
            <a:chExt cx="2116400" cy="4329417"/>
          </a:xfrm>
        </p:grpSpPr>
        <p:sp>
          <p:nvSpPr>
            <p:cNvPr id="73" name="Rectangle 72">
              <a:extLst>
                <a:ext uri="{FF2B5EF4-FFF2-40B4-BE49-F238E27FC236}">
                  <a16:creationId xmlns:a16="http://schemas.microsoft.com/office/drawing/2014/main" id="{0B6A23D3-2592-2E7E-3FF6-B4A313FA09F2}"/>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4" name="Rectangle 73">
              <a:extLst>
                <a:ext uri="{FF2B5EF4-FFF2-40B4-BE49-F238E27FC236}">
                  <a16:creationId xmlns:a16="http://schemas.microsoft.com/office/drawing/2014/main" id="{164217B6-6BD9-35D8-3DC2-415362656515}"/>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5" name="Rectangle 74">
              <a:extLst>
                <a:ext uri="{FF2B5EF4-FFF2-40B4-BE49-F238E27FC236}">
                  <a16:creationId xmlns:a16="http://schemas.microsoft.com/office/drawing/2014/main" id="{A37D5082-548C-FB68-B612-CBC42290599C}"/>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7" name="Rectangle 76">
              <a:extLst>
                <a:ext uri="{FF2B5EF4-FFF2-40B4-BE49-F238E27FC236}">
                  <a16:creationId xmlns:a16="http://schemas.microsoft.com/office/drawing/2014/main" id="{923FFF19-AD51-2740-95B3-498928E73045}"/>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6789" y="-5684"/>
            <a:ext cx="9906000" cy="865312"/>
          </a:xfrm>
          <a:prstGeom prst="rect">
            <a:avLst/>
          </a:prstGeom>
          <a:solidFill>
            <a:srgbClr val="2A7387"/>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65" name="Espace réservé du texte 5">
            <a:extLst>
              <a:ext uri="{FF2B5EF4-FFF2-40B4-BE49-F238E27FC236}">
                <a16:creationId xmlns:a16="http://schemas.microsoft.com/office/drawing/2014/main" id="{FEDAD710-1886-448D-9964-162C968A266F}"/>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66" name="Espace réservé du texte 21">
            <a:extLst>
              <a:ext uri="{FF2B5EF4-FFF2-40B4-BE49-F238E27FC236}">
                <a16:creationId xmlns:a16="http://schemas.microsoft.com/office/drawing/2014/main" id="{8845F7ED-23B9-4ABF-835A-C6C355072EB5}"/>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67" name="Espace réservé du texte 5">
            <a:extLst>
              <a:ext uri="{FF2B5EF4-FFF2-40B4-BE49-F238E27FC236}">
                <a16:creationId xmlns:a16="http://schemas.microsoft.com/office/drawing/2014/main" id="{A243BCD9-8444-45EC-A82C-4B92DF5AE20C}"/>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68" name="Espace réservé du texte 21">
            <a:extLst>
              <a:ext uri="{FF2B5EF4-FFF2-40B4-BE49-F238E27FC236}">
                <a16:creationId xmlns:a16="http://schemas.microsoft.com/office/drawing/2014/main" id="{98E67EB9-F145-435F-A185-7CCCA1328C26}"/>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69" name="Espace réservé du texte 5">
            <a:extLst>
              <a:ext uri="{FF2B5EF4-FFF2-40B4-BE49-F238E27FC236}">
                <a16:creationId xmlns:a16="http://schemas.microsoft.com/office/drawing/2014/main" id="{4F7D85C3-9F49-4CC4-ABE4-2BE23AD3E3DA}"/>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70" name="Espace réservé du texte 21">
            <a:extLst>
              <a:ext uri="{FF2B5EF4-FFF2-40B4-BE49-F238E27FC236}">
                <a16:creationId xmlns:a16="http://schemas.microsoft.com/office/drawing/2014/main" id="{06545CB9-E77F-4975-9E8C-7F66E4369941}"/>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79" name="Espace réservé du texte 5">
            <a:extLst>
              <a:ext uri="{FF2B5EF4-FFF2-40B4-BE49-F238E27FC236}">
                <a16:creationId xmlns:a16="http://schemas.microsoft.com/office/drawing/2014/main" id="{FD6AADA6-AB35-4767-BA51-536F2F65806B}"/>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0" name="Espace réservé du texte 21">
            <a:extLst>
              <a:ext uri="{FF2B5EF4-FFF2-40B4-BE49-F238E27FC236}">
                <a16:creationId xmlns:a16="http://schemas.microsoft.com/office/drawing/2014/main" id="{B45527E6-4DDC-450B-93E5-774ACCD3F0AC}"/>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1" name="Espace réservé du texte 5">
            <a:extLst>
              <a:ext uri="{FF2B5EF4-FFF2-40B4-BE49-F238E27FC236}">
                <a16:creationId xmlns:a16="http://schemas.microsoft.com/office/drawing/2014/main" id="{8174FF17-8199-4F5F-A953-99203FADD6FC}"/>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2" name="Espace réservé du texte 21">
            <a:extLst>
              <a:ext uri="{FF2B5EF4-FFF2-40B4-BE49-F238E27FC236}">
                <a16:creationId xmlns:a16="http://schemas.microsoft.com/office/drawing/2014/main" id="{97A5AE7B-8076-401A-AD13-2176D058CF8A}"/>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3" name="Espace réservé du texte 5">
            <a:extLst>
              <a:ext uri="{FF2B5EF4-FFF2-40B4-BE49-F238E27FC236}">
                <a16:creationId xmlns:a16="http://schemas.microsoft.com/office/drawing/2014/main" id="{B9DB2F85-0E3F-496F-BF45-497DC0A3BF74}"/>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4" name="Espace réservé du texte 21">
            <a:extLst>
              <a:ext uri="{FF2B5EF4-FFF2-40B4-BE49-F238E27FC236}">
                <a16:creationId xmlns:a16="http://schemas.microsoft.com/office/drawing/2014/main" id="{1264E506-A804-4408-9358-4674BBBDC255}"/>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5" name="Espace réservé du texte 5">
            <a:extLst>
              <a:ext uri="{FF2B5EF4-FFF2-40B4-BE49-F238E27FC236}">
                <a16:creationId xmlns:a16="http://schemas.microsoft.com/office/drawing/2014/main" id="{7F2BD178-C908-413A-B0D9-AE2CC03EA12F}"/>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6" name="Espace réservé du texte 21">
            <a:extLst>
              <a:ext uri="{FF2B5EF4-FFF2-40B4-BE49-F238E27FC236}">
                <a16:creationId xmlns:a16="http://schemas.microsoft.com/office/drawing/2014/main" id="{6A38711A-F9E5-4ACD-A490-D9843C86EEB3}"/>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7" name="Espace réservé du texte 5">
            <a:extLst>
              <a:ext uri="{FF2B5EF4-FFF2-40B4-BE49-F238E27FC236}">
                <a16:creationId xmlns:a16="http://schemas.microsoft.com/office/drawing/2014/main" id="{55E38769-3981-41BC-8C2F-A8DC29F53DAA}"/>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8" name="Espace réservé du texte 21">
            <a:extLst>
              <a:ext uri="{FF2B5EF4-FFF2-40B4-BE49-F238E27FC236}">
                <a16:creationId xmlns:a16="http://schemas.microsoft.com/office/drawing/2014/main" id="{1F20FD30-D321-4B22-B672-533AB0AD3222}"/>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9" name="Espace réservé du texte 5">
            <a:extLst>
              <a:ext uri="{FF2B5EF4-FFF2-40B4-BE49-F238E27FC236}">
                <a16:creationId xmlns:a16="http://schemas.microsoft.com/office/drawing/2014/main" id="{57DBD779-85BB-4FBF-93C4-88BF36502500}"/>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0" name="Espace réservé du texte 21">
            <a:extLst>
              <a:ext uri="{FF2B5EF4-FFF2-40B4-BE49-F238E27FC236}">
                <a16:creationId xmlns:a16="http://schemas.microsoft.com/office/drawing/2014/main" id="{CB891E3F-2FD3-406D-A7C8-F96B90D2EFBD}"/>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1" name="Espace réservé du texte 5">
            <a:extLst>
              <a:ext uri="{FF2B5EF4-FFF2-40B4-BE49-F238E27FC236}">
                <a16:creationId xmlns:a16="http://schemas.microsoft.com/office/drawing/2014/main" id="{0B442157-C1B5-4D50-9C68-24B45629829C}"/>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2" name="Espace réservé du texte 21">
            <a:extLst>
              <a:ext uri="{FF2B5EF4-FFF2-40B4-BE49-F238E27FC236}">
                <a16:creationId xmlns:a16="http://schemas.microsoft.com/office/drawing/2014/main" id="{0474CB5A-F48C-4F67-B79E-302EA9F4C69F}"/>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3" name="Espace réservé du texte 5">
            <a:extLst>
              <a:ext uri="{FF2B5EF4-FFF2-40B4-BE49-F238E27FC236}">
                <a16:creationId xmlns:a16="http://schemas.microsoft.com/office/drawing/2014/main" id="{70530D00-3486-44E5-8636-26C15C0669B2}"/>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4" name="Espace réservé du texte 21">
            <a:extLst>
              <a:ext uri="{FF2B5EF4-FFF2-40B4-BE49-F238E27FC236}">
                <a16:creationId xmlns:a16="http://schemas.microsoft.com/office/drawing/2014/main" id="{018FD617-2125-4DC2-8367-C4945ABA915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5" name="Espace réservé du texte 5">
            <a:extLst>
              <a:ext uri="{FF2B5EF4-FFF2-40B4-BE49-F238E27FC236}">
                <a16:creationId xmlns:a16="http://schemas.microsoft.com/office/drawing/2014/main" id="{CB91DB7B-B3E4-4A45-9212-1F3FD31CDE3C}"/>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6" name="Espace réservé du texte 21">
            <a:extLst>
              <a:ext uri="{FF2B5EF4-FFF2-40B4-BE49-F238E27FC236}">
                <a16:creationId xmlns:a16="http://schemas.microsoft.com/office/drawing/2014/main" id="{344F79C7-25CE-4256-A020-C10C14DB2D51}"/>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7" name="Espace réservé du texte 5">
            <a:extLst>
              <a:ext uri="{FF2B5EF4-FFF2-40B4-BE49-F238E27FC236}">
                <a16:creationId xmlns:a16="http://schemas.microsoft.com/office/drawing/2014/main" id="{9DEAEA1B-EEAA-46BA-A665-DC1F8905A662}"/>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8" name="Espace réservé du texte 21">
            <a:extLst>
              <a:ext uri="{FF2B5EF4-FFF2-40B4-BE49-F238E27FC236}">
                <a16:creationId xmlns:a16="http://schemas.microsoft.com/office/drawing/2014/main" id="{94FDB2D8-A7F4-44D2-B300-0F5B4147CE43}"/>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9" name="Espace réservé du texte 5">
            <a:extLst>
              <a:ext uri="{FF2B5EF4-FFF2-40B4-BE49-F238E27FC236}">
                <a16:creationId xmlns:a16="http://schemas.microsoft.com/office/drawing/2014/main" id="{0E0A6A8F-1521-45BB-AF68-FFAF88A6B8A3}"/>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0" name="Espace réservé du texte 21">
            <a:extLst>
              <a:ext uri="{FF2B5EF4-FFF2-40B4-BE49-F238E27FC236}">
                <a16:creationId xmlns:a16="http://schemas.microsoft.com/office/drawing/2014/main" id="{433E6F9A-AF56-4815-A3DC-39019B727072}"/>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1" name="Espace réservé du texte 5">
            <a:extLst>
              <a:ext uri="{FF2B5EF4-FFF2-40B4-BE49-F238E27FC236}">
                <a16:creationId xmlns:a16="http://schemas.microsoft.com/office/drawing/2014/main" id="{F84F263B-BA7B-465B-AF3A-9DDE7CEBC63E}"/>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2" name="Espace réservé du texte 21">
            <a:extLst>
              <a:ext uri="{FF2B5EF4-FFF2-40B4-BE49-F238E27FC236}">
                <a16:creationId xmlns:a16="http://schemas.microsoft.com/office/drawing/2014/main" id="{42E3CCA5-A336-439D-9EB2-38E3CC04DA39}"/>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3" name="Espace réservé du texte 5">
            <a:extLst>
              <a:ext uri="{FF2B5EF4-FFF2-40B4-BE49-F238E27FC236}">
                <a16:creationId xmlns:a16="http://schemas.microsoft.com/office/drawing/2014/main" id="{DBFFF38E-248F-451A-A491-99A23A08BB39}"/>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4" name="Espace réservé du texte 21">
            <a:extLst>
              <a:ext uri="{FF2B5EF4-FFF2-40B4-BE49-F238E27FC236}">
                <a16:creationId xmlns:a16="http://schemas.microsoft.com/office/drawing/2014/main" id="{25168800-AC01-4BEC-A30C-046E1458E63B}"/>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5" name="Espace réservé du texte 5">
            <a:extLst>
              <a:ext uri="{FF2B5EF4-FFF2-40B4-BE49-F238E27FC236}">
                <a16:creationId xmlns:a16="http://schemas.microsoft.com/office/drawing/2014/main" id="{0F6BF8CA-D8F3-4E5A-814A-14DAA6847236}"/>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6" name="Espace réservé du texte 21">
            <a:extLst>
              <a:ext uri="{FF2B5EF4-FFF2-40B4-BE49-F238E27FC236}">
                <a16:creationId xmlns:a16="http://schemas.microsoft.com/office/drawing/2014/main" id="{5C55026C-7513-400B-8DC0-2D2A411788AA}"/>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7" name="Espace réservé du texte 5">
            <a:extLst>
              <a:ext uri="{FF2B5EF4-FFF2-40B4-BE49-F238E27FC236}">
                <a16:creationId xmlns:a16="http://schemas.microsoft.com/office/drawing/2014/main" id="{94A2794E-FA90-4BCF-A9D2-347E6B233E0E}"/>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8" name="Espace réservé du texte 21">
            <a:extLst>
              <a:ext uri="{FF2B5EF4-FFF2-40B4-BE49-F238E27FC236}">
                <a16:creationId xmlns:a16="http://schemas.microsoft.com/office/drawing/2014/main" id="{25DDE65A-1EB2-48F2-8802-F8AF0A698E2E}"/>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9" name="Espace réservé du texte 5">
            <a:extLst>
              <a:ext uri="{FF2B5EF4-FFF2-40B4-BE49-F238E27FC236}">
                <a16:creationId xmlns:a16="http://schemas.microsoft.com/office/drawing/2014/main" id="{96240352-602D-4B78-91C8-7990336A5326}"/>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10" name="Espace réservé du texte 21">
            <a:extLst>
              <a:ext uri="{FF2B5EF4-FFF2-40B4-BE49-F238E27FC236}">
                <a16:creationId xmlns:a16="http://schemas.microsoft.com/office/drawing/2014/main" id="{0405E619-5751-4613-973F-D3A7F57571D7}"/>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48" name="Espace réservé du texte 25">
            <a:extLst>
              <a:ext uri="{FF2B5EF4-FFF2-40B4-BE49-F238E27FC236}">
                <a16:creationId xmlns:a16="http://schemas.microsoft.com/office/drawing/2014/main" id="{B1B55839-CF21-9288-90EE-403650FC4F22}"/>
              </a:ext>
            </a:extLst>
          </p:cNvPr>
          <p:cNvSpPr>
            <a:spLocks noGrp="1"/>
          </p:cNvSpPr>
          <p:nvPr>
            <p:ph type="body" sz="quarter" idx="20" hasCustomPrompt="1"/>
          </p:nvPr>
        </p:nvSpPr>
        <p:spPr>
          <a:xfrm>
            <a:off x="160889" y="955885"/>
            <a:ext cx="1845457" cy="28514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49" name="Espace réservé du texte 25">
            <a:extLst>
              <a:ext uri="{FF2B5EF4-FFF2-40B4-BE49-F238E27FC236}">
                <a16:creationId xmlns:a16="http://schemas.microsoft.com/office/drawing/2014/main" id="{B7070100-4451-5F10-B5DE-73D4F9A078D2}"/>
              </a:ext>
            </a:extLst>
          </p:cNvPr>
          <p:cNvSpPr>
            <a:spLocks noGrp="1"/>
          </p:cNvSpPr>
          <p:nvPr>
            <p:ph type="body" sz="quarter" idx="256" hasCustomPrompt="1"/>
          </p:nvPr>
        </p:nvSpPr>
        <p:spPr>
          <a:xfrm>
            <a:off x="2080128" y="959062"/>
            <a:ext cx="1848861" cy="28514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0" name="Espace réservé du texte 25">
            <a:extLst>
              <a:ext uri="{FF2B5EF4-FFF2-40B4-BE49-F238E27FC236}">
                <a16:creationId xmlns:a16="http://schemas.microsoft.com/office/drawing/2014/main" id="{5EBEC70B-00FC-AB18-6FE7-B53E1BA0FA31}"/>
              </a:ext>
            </a:extLst>
          </p:cNvPr>
          <p:cNvSpPr>
            <a:spLocks noGrp="1"/>
          </p:cNvSpPr>
          <p:nvPr>
            <p:ph type="body" sz="quarter" idx="257" hasCustomPrompt="1"/>
          </p:nvPr>
        </p:nvSpPr>
        <p:spPr>
          <a:xfrm>
            <a:off x="4015692" y="955884"/>
            <a:ext cx="1864449" cy="270539"/>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1" name="Espace réservé du texte 25">
            <a:extLst>
              <a:ext uri="{FF2B5EF4-FFF2-40B4-BE49-F238E27FC236}">
                <a16:creationId xmlns:a16="http://schemas.microsoft.com/office/drawing/2014/main" id="{DC7A748A-E0E8-B47F-4C47-472D629D6A80}"/>
              </a:ext>
            </a:extLst>
          </p:cNvPr>
          <p:cNvSpPr>
            <a:spLocks noGrp="1"/>
          </p:cNvSpPr>
          <p:nvPr>
            <p:ph type="body" sz="quarter" idx="258" hasCustomPrompt="1"/>
          </p:nvPr>
        </p:nvSpPr>
        <p:spPr>
          <a:xfrm>
            <a:off x="5953921" y="959062"/>
            <a:ext cx="1864449" cy="270789"/>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2" name="Espace réservé du texte 25">
            <a:extLst>
              <a:ext uri="{FF2B5EF4-FFF2-40B4-BE49-F238E27FC236}">
                <a16:creationId xmlns:a16="http://schemas.microsoft.com/office/drawing/2014/main" id="{3C1F476D-A9ED-AA3D-D52A-A7AF101F788B}"/>
              </a:ext>
            </a:extLst>
          </p:cNvPr>
          <p:cNvSpPr>
            <a:spLocks noGrp="1"/>
          </p:cNvSpPr>
          <p:nvPr>
            <p:ph type="body" sz="quarter" idx="259" hasCustomPrompt="1"/>
          </p:nvPr>
        </p:nvSpPr>
        <p:spPr>
          <a:xfrm>
            <a:off x="7888800" y="963016"/>
            <a:ext cx="1863032" cy="266836"/>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5">
            <a:extLst>
              <a:ext uri="{FF2B5EF4-FFF2-40B4-BE49-F238E27FC236}">
                <a16:creationId xmlns:a16="http://schemas.microsoft.com/office/drawing/2014/main" id="{87088AD8-99F0-398F-242A-6DFD9A2FF380}"/>
              </a:ext>
            </a:extLst>
          </p:cNvPr>
          <p:cNvSpPr>
            <a:spLocks noGrp="1"/>
          </p:cNvSpPr>
          <p:nvPr>
            <p:ph type="body" sz="quarter" idx="260" hasCustomPrompt="1"/>
          </p:nvPr>
        </p:nvSpPr>
        <p:spPr>
          <a:xfrm>
            <a:off x="168275" y="5755605"/>
            <a:ext cx="9571038"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31043836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 jours (2)">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A23E5AD1-F388-4EEB-B972-1035D9A44B38}"/>
              </a:ext>
            </a:extLst>
          </p:cNvPr>
          <p:cNvGrpSpPr/>
          <p:nvPr userDrawn="1"/>
        </p:nvGrpSpPr>
        <p:grpSpPr>
          <a:xfrm>
            <a:off x="134348" y="1237744"/>
            <a:ext cx="1872000" cy="4432073"/>
            <a:chOff x="4346135" y="1641502"/>
            <a:chExt cx="2116400" cy="4329417"/>
          </a:xfrm>
        </p:grpSpPr>
        <p:sp>
          <p:nvSpPr>
            <p:cNvPr id="3" name="Rectangle 2">
              <a:extLst>
                <a:ext uri="{FF2B5EF4-FFF2-40B4-BE49-F238E27FC236}">
                  <a16:creationId xmlns:a16="http://schemas.microsoft.com/office/drawing/2014/main" id="{E877227F-01C2-CA47-38DA-8F1937457E0B}"/>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AF5DB379-DEA6-D5AE-B600-B05AF6F1FF37}"/>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8D165CBE-F7E3-6329-5EA8-8F636B676337}"/>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8B628613-47F8-BCBC-D320-B469BA627E2F}"/>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5D03FBF8-B0E3-4D74-A07B-CE751B73DF7A}"/>
              </a:ext>
            </a:extLst>
          </p:cNvPr>
          <p:cNvGrpSpPr/>
          <p:nvPr userDrawn="1"/>
        </p:nvGrpSpPr>
        <p:grpSpPr>
          <a:xfrm>
            <a:off x="2063720" y="1237744"/>
            <a:ext cx="1872000" cy="4432073"/>
            <a:chOff x="4346135" y="1641502"/>
            <a:chExt cx="2116400" cy="4329417"/>
          </a:xfrm>
        </p:grpSpPr>
        <p:sp>
          <p:nvSpPr>
            <p:cNvPr id="10" name="Rectangle 9">
              <a:extLst>
                <a:ext uri="{FF2B5EF4-FFF2-40B4-BE49-F238E27FC236}">
                  <a16:creationId xmlns:a16="http://schemas.microsoft.com/office/drawing/2014/main" id="{D9F83D14-11DC-79E7-E36E-A9F5700A10A5}"/>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5228E263-EA52-AD60-B39F-F1318642D87E}"/>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13FC7B7F-D12B-3E6A-7E01-C65ECEAC259A}"/>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9AB71DA7-6EB3-3ED5-5450-745077717F58}"/>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A2269146-4F0C-7D3B-9D63-C0402B9AC303}"/>
              </a:ext>
            </a:extLst>
          </p:cNvPr>
          <p:cNvGrpSpPr/>
          <p:nvPr userDrawn="1"/>
        </p:nvGrpSpPr>
        <p:grpSpPr>
          <a:xfrm>
            <a:off x="4016999" y="1237744"/>
            <a:ext cx="1872000" cy="4432073"/>
            <a:chOff x="4346135" y="1641502"/>
            <a:chExt cx="2116400" cy="4329417"/>
          </a:xfrm>
        </p:grpSpPr>
        <p:sp>
          <p:nvSpPr>
            <p:cNvPr id="16" name="Rectangle 15">
              <a:extLst>
                <a:ext uri="{FF2B5EF4-FFF2-40B4-BE49-F238E27FC236}">
                  <a16:creationId xmlns:a16="http://schemas.microsoft.com/office/drawing/2014/main" id="{B5AFC907-BF06-FA99-0B06-F98CE1DC0653}"/>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9C44E603-159F-BABB-A150-5AB9838C8489}"/>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CDC904CD-D048-102D-BA9F-9490F404BBCD}"/>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15CD6DCF-008B-A67A-19DF-5A8100C22A11}"/>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8A304E1A-1016-F33A-59C3-3DC8667705AA}"/>
              </a:ext>
            </a:extLst>
          </p:cNvPr>
          <p:cNvGrpSpPr/>
          <p:nvPr userDrawn="1"/>
        </p:nvGrpSpPr>
        <p:grpSpPr>
          <a:xfrm>
            <a:off x="5946371" y="1237744"/>
            <a:ext cx="1872000" cy="4432073"/>
            <a:chOff x="4346135" y="1641502"/>
            <a:chExt cx="2116400" cy="4329417"/>
          </a:xfrm>
        </p:grpSpPr>
        <p:sp>
          <p:nvSpPr>
            <p:cNvPr id="22" name="Rectangle 21">
              <a:extLst>
                <a:ext uri="{FF2B5EF4-FFF2-40B4-BE49-F238E27FC236}">
                  <a16:creationId xmlns:a16="http://schemas.microsoft.com/office/drawing/2014/main" id="{EBF80D92-3B32-E4FB-9734-16AFF62B8A9C}"/>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15167900-9DC5-FAFF-B910-9A84EB79EAE5}"/>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EE0670FB-DCD6-A8B1-B074-5BC27E16CCA9}"/>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2B8C33B7-B5FD-35D5-4EFE-9733CEB4C561}"/>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6FB37A4D-CBCF-43A9-68F9-24D5FA445614}"/>
              </a:ext>
            </a:extLst>
          </p:cNvPr>
          <p:cNvGrpSpPr/>
          <p:nvPr userDrawn="1"/>
        </p:nvGrpSpPr>
        <p:grpSpPr>
          <a:xfrm>
            <a:off x="7873111" y="1237744"/>
            <a:ext cx="1872000" cy="4432073"/>
            <a:chOff x="4346135" y="1641502"/>
            <a:chExt cx="2116400" cy="4329417"/>
          </a:xfrm>
        </p:grpSpPr>
        <p:sp>
          <p:nvSpPr>
            <p:cNvPr id="28" name="Rectangle 27">
              <a:extLst>
                <a:ext uri="{FF2B5EF4-FFF2-40B4-BE49-F238E27FC236}">
                  <a16:creationId xmlns:a16="http://schemas.microsoft.com/office/drawing/2014/main" id="{5D8ABCC8-FBD3-0D51-70DF-DF65AB6D0998}"/>
                </a:ext>
              </a:extLst>
            </p:cNvPr>
            <p:cNvSpPr/>
            <p:nvPr userDrawn="1"/>
          </p:nvSpPr>
          <p:spPr>
            <a:xfrm>
              <a:off x="4346135" y="1641502"/>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EC107A26-3C3A-CE85-A7A2-45BC1B695F32}"/>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84A2B4FF-B969-A269-D16D-2B638B2AA9E9}"/>
                </a:ext>
              </a:extLst>
            </p:cNvPr>
            <p:cNvSpPr/>
            <p:nvPr userDrawn="1"/>
          </p:nvSpPr>
          <p:spPr>
            <a:xfrm>
              <a:off x="4346135" y="3826839"/>
              <a:ext cx="2116400" cy="1054984"/>
            </a:xfrm>
            <a:prstGeom prst="rect">
              <a:avLst/>
            </a:prstGeom>
            <a:solidFill>
              <a:srgbClr val="98D1C8">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BFAB9B75-6398-A7D7-52CC-12D14BEADA13}"/>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6789" y="-5684"/>
            <a:ext cx="9906000" cy="865312"/>
          </a:xfrm>
          <a:prstGeom prst="rect">
            <a:avLst/>
          </a:prstGeom>
          <a:solidFill>
            <a:srgbClr val="98D1C8"/>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65" name="Espace réservé du texte 5">
            <a:extLst>
              <a:ext uri="{FF2B5EF4-FFF2-40B4-BE49-F238E27FC236}">
                <a16:creationId xmlns:a16="http://schemas.microsoft.com/office/drawing/2014/main" id="{FEDAD710-1886-448D-9964-162C968A266F}"/>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66" name="Espace réservé du texte 21">
            <a:extLst>
              <a:ext uri="{FF2B5EF4-FFF2-40B4-BE49-F238E27FC236}">
                <a16:creationId xmlns:a16="http://schemas.microsoft.com/office/drawing/2014/main" id="{8845F7ED-23B9-4ABF-835A-C6C355072EB5}"/>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67" name="Espace réservé du texte 5">
            <a:extLst>
              <a:ext uri="{FF2B5EF4-FFF2-40B4-BE49-F238E27FC236}">
                <a16:creationId xmlns:a16="http://schemas.microsoft.com/office/drawing/2014/main" id="{A243BCD9-8444-45EC-A82C-4B92DF5AE20C}"/>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68" name="Espace réservé du texte 21">
            <a:extLst>
              <a:ext uri="{FF2B5EF4-FFF2-40B4-BE49-F238E27FC236}">
                <a16:creationId xmlns:a16="http://schemas.microsoft.com/office/drawing/2014/main" id="{98E67EB9-F145-435F-A185-7CCCA1328C26}"/>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69" name="Espace réservé du texte 5">
            <a:extLst>
              <a:ext uri="{FF2B5EF4-FFF2-40B4-BE49-F238E27FC236}">
                <a16:creationId xmlns:a16="http://schemas.microsoft.com/office/drawing/2014/main" id="{4F7D85C3-9F49-4CC4-ABE4-2BE23AD3E3DA}"/>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70" name="Espace réservé du texte 21">
            <a:extLst>
              <a:ext uri="{FF2B5EF4-FFF2-40B4-BE49-F238E27FC236}">
                <a16:creationId xmlns:a16="http://schemas.microsoft.com/office/drawing/2014/main" id="{06545CB9-E77F-4975-9E8C-7F66E4369941}"/>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79" name="Espace réservé du texte 5">
            <a:extLst>
              <a:ext uri="{FF2B5EF4-FFF2-40B4-BE49-F238E27FC236}">
                <a16:creationId xmlns:a16="http://schemas.microsoft.com/office/drawing/2014/main" id="{FD6AADA6-AB35-4767-BA51-536F2F65806B}"/>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0" name="Espace réservé du texte 21">
            <a:extLst>
              <a:ext uri="{FF2B5EF4-FFF2-40B4-BE49-F238E27FC236}">
                <a16:creationId xmlns:a16="http://schemas.microsoft.com/office/drawing/2014/main" id="{B45527E6-4DDC-450B-93E5-774ACCD3F0AC}"/>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1" name="Espace réservé du texte 5">
            <a:extLst>
              <a:ext uri="{FF2B5EF4-FFF2-40B4-BE49-F238E27FC236}">
                <a16:creationId xmlns:a16="http://schemas.microsoft.com/office/drawing/2014/main" id="{8174FF17-8199-4F5F-A953-99203FADD6FC}"/>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2" name="Espace réservé du texte 21">
            <a:extLst>
              <a:ext uri="{FF2B5EF4-FFF2-40B4-BE49-F238E27FC236}">
                <a16:creationId xmlns:a16="http://schemas.microsoft.com/office/drawing/2014/main" id="{97A5AE7B-8076-401A-AD13-2176D058CF8A}"/>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3" name="Espace réservé du texte 5">
            <a:extLst>
              <a:ext uri="{FF2B5EF4-FFF2-40B4-BE49-F238E27FC236}">
                <a16:creationId xmlns:a16="http://schemas.microsoft.com/office/drawing/2014/main" id="{B9DB2F85-0E3F-496F-BF45-497DC0A3BF74}"/>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4" name="Espace réservé du texte 21">
            <a:extLst>
              <a:ext uri="{FF2B5EF4-FFF2-40B4-BE49-F238E27FC236}">
                <a16:creationId xmlns:a16="http://schemas.microsoft.com/office/drawing/2014/main" id="{1264E506-A804-4408-9358-4674BBBDC255}"/>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5" name="Espace réservé du texte 5">
            <a:extLst>
              <a:ext uri="{FF2B5EF4-FFF2-40B4-BE49-F238E27FC236}">
                <a16:creationId xmlns:a16="http://schemas.microsoft.com/office/drawing/2014/main" id="{7F2BD178-C908-413A-B0D9-AE2CC03EA12F}"/>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6" name="Espace réservé du texte 21">
            <a:extLst>
              <a:ext uri="{FF2B5EF4-FFF2-40B4-BE49-F238E27FC236}">
                <a16:creationId xmlns:a16="http://schemas.microsoft.com/office/drawing/2014/main" id="{6A38711A-F9E5-4ACD-A490-D9843C86EEB3}"/>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7" name="Espace réservé du texte 5">
            <a:extLst>
              <a:ext uri="{FF2B5EF4-FFF2-40B4-BE49-F238E27FC236}">
                <a16:creationId xmlns:a16="http://schemas.microsoft.com/office/drawing/2014/main" id="{55E38769-3981-41BC-8C2F-A8DC29F53DAA}"/>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88" name="Espace réservé du texte 21">
            <a:extLst>
              <a:ext uri="{FF2B5EF4-FFF2-40B4-BE49-F238E27FC236}">
                <a16:creationId xmlns:a16="http://schemas.microsoft.com/office/drawing/2014/main" id="{1F20FD30-D321-4B22-B672-533AB0AD3222}"/>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89" name="Espace réservé du texte 5">
            <a:extLst>
              <a:ext uri="{FF2B5EF4-FFF2-40B4-BE49-F238E27FC236}">
                <a16:creationId xmlns:a16="http://schemas.microsoft.com/office/drawing/2014/main" id="{57DBD779-85BB-4FBF-93C4-88BF36502500}"/>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0" name="Espace réservé du texte 21">
            <a:extLst>
              <a:ext uri="{FF2B5EF4-FFF2-40B4-BE49-F238E27FC236}">
                <a16:creationId xmlns:a16="http://schemas.microsoft.com/office/drawing/2014/main" id="{CB891E3F-2FD3-406D-A7C8-F96B90D2EFBD}"/>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1" name="Espace réservé du texte 5">
            <a:extLst>
              <a:ext uri="{FF2B5EF4-FFF2-40B4-BE49-F238E27FC236}">
                <a16:creationId xmlns:a16="http://schemas.microsoft.com/office/drawing/2014/main" id="{0B442157-C1B5-4D50-9C68-24B45629829C}"/>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2" name="Espace réservé du texte 21">
            <a:extLst>
              <a:ext uri="{FF2B5EF4-FFF2-40B4-BE49-F238E27FC236}">
                <a16:creationId xmlns:a16="http://schemas.microsoft.com/office/drawing/2014/main" id="{0474CB5A-F48C-4F67-B79E-302EA9F4C69F}"/>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3" name="Espace réservé du texte 5">
            <a:extLst>
              <a:ext uri="{FF2B5EF4-FFF2-40B4-BE49-F238E27FC236}">
                <a16:creationId xmlns:a16="http://schemas.microsoft.com/office/drawing/2014/main" id="{70530D00-3486-44E5-8636-26C15C0669B2}"/>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4" name="Espace réservé du texte 21">
            <a:extLst>
              <a:ext uri="{FF2B5EF4-FFF2-40B4-BE49-F238E27FC236}">
                <a16:creationId xmlns:a16="http://schemas.microsoft.com/office/drawing/2014/main" id="{018FD617-2125-4DC2-8367-C4945ABA915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5" name="Espace réservé du texte 5">
            <a:extLst>
              <a:ext uri="{FF2B5EF4-FFF2-40B4-BE49-F238E27FC236}">
                <a16:creationId xmlns:a16="http://schemas.microsoft.com/office/drawing/2014/main" id="{CB91DB7B-B3E4-4A45-9212-1F3FD31CDE3C}"/>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6" name="Espace réservé du texte 21">
            <a:extLst>
              <a:ext uri="{FF2B5EF4-FFF2-40B4-BE49-F238E27FC236}">
                <a16:creationId xmlns:a16="http://schemas.microsoft.com/office/drawing/2014/main" id="{344F79C7-25CE-4256-A020-C10C14DB2D51}"/>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7" name="Espace réservé du texte 5">
            <a:extLst>
              <a:ext uri="{FF2B5EF4-FFF2-40B4-BE49-F238E27FC236}">
                <a16:creationId xmlns:a16="http://schemas.microsoft.com/office/drawing/2014/main" id="{9DEAEA1B-EEAA-46BA-A665-DC1F8905A662}"/>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98" name="Espace réservé du texte 21">
            <a:extLst>
              <a:ext uri="{FF2B5EF4-FFF2-40B4-BE49-F238E27FC236}">
                <a16:creationId xmlns:a16="http://schemas.microsoft.com/office/drawing/2014/main" id="{94FDB2D8-A7F4-44D2-B300-0F5B4147CE43}"/>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99" name="Espace réservé du texte 5">
            <a:extLst>
              <a:ext uri="{FF2B5EF4-FFF2-40B4-BE49-F238E27FC236}">
                <a16:creationId xmlns:a16="http://schemas.microsoft.com/office/drawing/2014/main" id="{0E0A6A8F-1521-45BB-AF68-FFAF88A6B8A3}"/>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0" name="Espace réservé du texte 21">
            <a:extLst>
              <a:ext uri="{FF2B5EF4-FFF2-40B4-BE49-F238E27FC236}">
                <a16:creationId xmlns:a16="http://schemas.microsoft.com/office/drawing/2014/main" id="{433E6F9A-AF56-4815-A3DC-39019B727072}"/>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1" name="Espace réservé du texte 5">
            <a:extLst>
              <a:ext uri="{FF2B5EF4-FFF2-40B4-BE49-F238E27FC236}">
                <a16:creationId xmlns:a16="http://schemas.microsoft.com/office/drawing/2014/main" id="{F84F263B-BA7B-465B-AF3A-9DDE7CEBC63E}"/>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2" name="Espace réservé du texte 21">
            <a:extLst>
              <a:ext uri="{FF2B5EF4-FFF2-40B4-BE49-F238E27FC236}">
                <a16:creationId xmlns:a16="http://schemas.microsoft.com/office/drawing/2014/main" id="{42E3CCA5-A336-439D-9EB2-38E3CC04DA39}"/>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3" name="Espace réservé du texte 5">
            <a:extLst>
              <a:ext uri="{FF2B5EF4-FFF2-40B4-BE49-F238E27FC236}">
                <a16:creationId xmlns:a16="http://schemas.microsoft.com/office/drawing/2014/main" id="{DBFFF38E-248F-451A-A491-99A23A08BB39}"/>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4" name="Espace réservé du texte 21">
            <a:extLst>
              <a:ext uri="{FF2B5EF4-FFF2-40B4-BE49-F238E27FC236}">
                <a16:creationId xmlns:a16="http://schemas.microsoft.com/office/drawing/2014/main" id="{25168800-AC01-4BEC-A30C-046E1458E63B}"/>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5" name="Espace réservé du texte 5">
            <a:extLst>
              <a:ext uri="{FF2B5EF4-FFF2-40B4-BE49-F238E27FC236}">
                <a16:creationId xmlns:a16="http://schemas.microsoft.com/office/drawing/2014/main" id="{0F6BF8CA-D8F3-4E5A-814A-14DAA6847236}"/>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6" name="Espace réservé du texte 21">
            <a:extLst>
              <a:ext uri="{FF2B5EF4-FFF2-40B4-BE49-F238E27FC236}">
                <a16:creationId xmlns:a16="http://schemas.microsoft.com/office/drawing/2014/main" id="{5C55026C-7513-400B-8DC0-2D2A411788AA}"/>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7" name="Espace réservé du texte 5">
            <a:extLst>
              <a:ext uri="{FF2B5EF4-FFF2-40B4-BE49-F238E27FC236}">
                <a16:creationId xmlns:a16="http://schemas.microsoft.com/office/drawing/2014/main" id="{94A2794E-FA90-4BCF-A9D2-347E6B233E0E}"/>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8" name="Espace réservé du texte 21">
            <a:extLst>
              <a:ext uri="{FF2B5EF4-FFF2-40B4-BE49-F238E27FC236}">
                <a16:creationId xmlns:a16="http://schemas.microsoft.com/office/drawing/2014/main" id="{25DDE65A-1EB2-48F2-8802-F8AF0A698E2E}"/>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09" name="Espace réservé du texte 5">
            <a:extLst>
              <a:ext uri="{FF2B5EF4-FFF2-40B4-BE49-F238E27FC236}">
                <a16:creationId xmlns:a16="http://schemas.microsoft.com/office/drawing/2014/main" id="{96240352-602D-4B78-91C8-7990336A5326}"/>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10" name="Espace réservé du texte 21">
            <a:extLst>
              <a:ext uri="{FF2B5EF4-FFF2-40B4-BE49-F238E27FC236}">
                <a16:creationId xmlns:a16="http://schemas.microsoft.com/office/drawing/2014/main" id="{0405E619-5751-4613-973F-D3A7F57571D7}"/>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3" name="Espace réservé du texte 25">
            <a:extLst>
              <a:ext uri="{FF2B5EF4-FFF2-40B4-BE49-F238E27FC236}">
                <a16:creationId xmlns:a16="http://schemas.microsoft.com/office/drawing/2014/main" id="{CF54D830-EC6D-A521-7ABE-ACF670B0E9F3}"/>
              </a:ext>
            </a:extLst>
          </p:cNvPr>
          <p:cNvSpPr>
            <a:spLocks noGrp="1"/>
          </p:cNvSpPr>
          <p:nvPr>
            <p:ph type="body" sz="quarter" idx="20" hasCustomPrompt="1"/>
          </p:nvPr>
        </p:nvSpPr>
        <p:spPr>
          <a:xfrm>
            <a:off x="160889" y="955885"/>
            <a:ext cx="1845457" cy="28514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4" name="Espace réservé du texte 25">
            <a:extLst>
              <a:ext uri="{FF2B5EF4-FFF2-40B4-BE49-F238E27FC236}">
                <a16:creationId xmlns:a16="http://schemas.microsoft.com/office/drawing/2014/main" id="{AA9E59BB-B1AE-2A5B-5226-59BAFA161DE9}"/>
              </a:ext>
            </a:extLst>
          </p:cNvPr>
          <p:cNvSpPr>
            <a:spLocks noGrp="1"/>
          </p:cNvSpPr>
          <p:nvPr>
            <p:ph type="body" sz="quarter" idx="256" hasCustomPrompt="1"/>
          </p:nvPr>
        </p:nvSpPr>
        <p:spPr>
          <a:xfrm>
            <a:off x="2080128" y="959062"/>
            <a:ext cx="1848861" cy="285140"/>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5" name="Espace réservé du texte 25">
            <a:extLst>
              <a:ext uri="{FF2B5EF4-FFF2-40B4-BE49-F238E27FC236}">
                <a16:creationId xmlns:a16="http://schemas.microsoft.com/office/drawing/2014/main" id="{5CEFC9B1-5421-9CBA-F06C-57DDA52E5AA0}"/>
              </a:ext>
            </a:extLst>
          </p:cNvPr>
          <p:cNvSpPr>
            <a:spLocks noGrp="1"/>
          </p:cNvSpPr>
          <p:nvPr>
            <p:ph type="body" sz="quarter" idx="257" hasCustomPrompt="1"/>
          </p:nvPr>
        </p:nvSpPr>
        <p:spPr>
          <a:xfrm>
            <a:off x="4015692" y="955884"/>
            <a:ext cx="1864449" cy="270539"/>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6" name="Espace réservé du texte 25">
            <a:extLst>
              <a:ext uri="{FF2B5EF4-FFF2-40B4-BE49-F238E27FC236}">
                <a16:creationId xmlns:a16="http://schemas.microsoft.com/office/drawing/2014/main" id="{847A8AF4-BE3D-8DD7-3861-E10B7EDAB74F}"/>
              </a:ext>
            </a:extLst>
          </p:cNvPr>
          <p:cNvSpPr>
            <a:spLocks noGrp="1"/>
          </p:cNvSpPr>
          <p:nvPr>
            <p:ph type="body" sz="quarter" idx="258" hasCustomPrompt="1"/>
          </p:nvPr>
        </p:nvSpPr>
        <p:spPr>
          <a:xfrm>
            <a:off x="5953921" y="959062"/>
            <a:ext cx="1864449" cy="270789"/>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7" name="Espace réservé du texte 25">
            <a:extLst>
              <a:ext uri="{FF2B5EF4-FFF2-40B4-BE49-F238E27FC236}">
                <a16:creationId xmlns:a16="http://schemas.microsoft.com/office/drawing/2014/main" id="{6AEBE1CC-00D5-C5EA-8FC9-FF971D80E2F0}"/>
              </a:ext>
            </a:extLst>
          </p:cNvPr>
          <p:cNvSpPr>
            <a:spLocks noGrp="1"/>
          </p:cNvSpPr>
          <p:nvPr>
            <p:ph type="body" sz="quarter" idx="259" hasCustomPrompt="1"/>
          </p:nvPr>
        </p:nvSpPr>
        <p:spPr>
          <a:xfrm>
            <a:off x="7888800" y="963016"/>
            <a:ext cx="1863032" cy="266836"/>
          </a:xfrm>
          <a:prstGeom prst="rect">
            <a:avLst/>
          </a:prstGeom>
          <a:solidFill>
            <a:srgbClr val="D89F3F"/>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8" name="Espace réservé du texte 5">
            <a:extLst>
              <a:ext uri="{FF2B5EF4-FFF2-40B4-BE49-F238E27FC236}">
                <a16:creationId xmlns:a16="http://schemas.microsoft.com/office/drawing/2014/main" id="{3E8D1A0C-0CEF-D8D7-B748-7C2F16B31569}"/>
              </a:ext>
            </a:extLst>
          </p:cNvPr>
          <p:cNvSpPr>
            <a:spLocks noGrp="1"/>
          </p:cNvSpPr>
          <p:nvPr>
            <p:ph type="body" sz="quarter" idx="260" hasCustomPrompt="1"/>
          </p:nvPr>
        </p:nvSpPr>
        <p:spPr>
          <a:xfrm>
            <a:off x="168275" y="5755605"/>
            <a:ext cx="9571038"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181156019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 jours (9)">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2425EFE7-FBEE-21BA-065A-523B2D0BA6E6}"/>
              </a:ext>
            </a:extLst>
          </p:cNvPr>
          <p:cNvGrpSpPr/>
          <p:nvPr userDrawn="1"/>
        </p:nvGrpSpPr>
        <p:grpSpPr>
          <a:xfrm>
            <a:off x="76509" y="1333705"/>
            <a:ext cx="1610383" cy="4387588"/>
            <a:chOff x="159220" y="1522080"/>
            <a:chExt cx="1820627" cy="4310014"/>
          </a:xfrm>
        </p:grpSpPr>
        <p:sp>
          <p:nvSpPr>
            <p:cNvPr id="3" name="Rectangle 2">
              <a:extLst>
                <a:ext uri="{FF2B5EF4-FFF2-40B4-BE49-F238E27FC236}">
                  <a16:creationId xmlns:a16="http://schemas.microsoft.com/office/drawing/2014/main" id="{C7BF8836-B5C1-E2DE-AF7A-997CC3C7D674}"/>
                </a:ext>
              </a:extLst>
            </p:cNvPr>
            <p:cNvSpPr/>
            <p:nvPr userDrawn="1"/>
          </p:nvSpPr>
          <p:spPr>
            <a:xfrm>
              <a:off x="159220" y="1522080"/>
              <a:ext cx="1811150" cy="101374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A63A3B7A-3CE1-CCC7-34E8-64E091625DCA}"/>
                </a:ext>
              </a:extLst>
            </p:cNvPr>
            <p:cNvSpPr/>
            <p:nvPr userDrawn="1"/>
          </p:nvSpPr>
          <p:spPr>
            <a:xfrm>
              <a:off x="164504" y="2604014"/>
              <a:ext cx="1811150" cy="1011338"/>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69E29768-CFA9-BF04-394E-7D74837F27A7}"/>
                </a:ext>
              </a:extLst>
            </p:cNvPr>
            <p:cNvSpPr/>
            <p:nvPr userDrawn="1"/>
          </p:nvSpPr>
          <p:spPr>
            <a:xfrm>
              <a:off x="163314" y="3688013"/>
              <a:ext cx="1811150" cy="1015108"/>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47E38BB8-94A6-DBAC-E95E-93E0EA530E7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DCCE4CD0-46F1-36DE-C22D-FE53A9EFABDA}"/>
              </a:ext>
            </a:extLst>
          </p:cNvPr>
          <p:cNvGrpSpPr/>
          <p:nvPr userDrawn="1"/>
        </p:nvGrpSpPr>
        <p:grpSpPr>
          <a:xfrm>
            <a:off x="1686914" y="1287166"/>
            <a:ext cx="1610383" cy="4412213"/>
            <a:chOff x="159220" y="1522080"/>
            <a:chExt cx="1820627" cy="4310014"/>
          </a:xfrm>
        </p:grpSpPr>
        <p:sp>
          <p:nvSpPr>
            <p:cNvPr id="10" name="Rectangle 9">
              <a:extLst>
                <a:ext uri="{FF2B5EF4-FFF2-40B4-BE49-F238E27FC236}">
                  <a16:creationId xmlns:a16="http://schemas.microsoft.com/office/drawing/2014/main" id="{9A68C699-3BEC-6B9E-1102-249C15EAECB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84E02D3D-292E-C345-D95F-CD404A1A92B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3B715713-37F7-6002-6BAD-74D77162027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D1739C9-C469-97C1-7209-7FFADC569133}"/>
                </a:ext>
              </a:extLst>
            </p:cNvPr>
            <p:cNvSpPr/>
            <p:nvPr userDrawn="1"/>
          </p:nvSpPr>
          <p:spPr>
            <a:xfrm>
              <a:off x="167882" y="4777110"/>
              <a:ext cx="1811965"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E1694E55-255D-AAC7-ECE1-38BE304DD859}"/>
              </a:ext>
            </a:extLst>
          </p:cNvPr>
          <p:cNvGrpSpPr/>
          <p:nvPr userDrawn="1"/>
        </p:nvGrpSpPr>
        <p:grpSpPr>
          <a:xfrm>
            <a:off x="3320690" y="1287166"/>
            <a:ext cx="1610383" cy="4412213"/>
            <a:chOff x="159220" y="1522080"/>
            <a:chExt cx="1820627" cy="4310014"/>
          </a:xfrm>
        </p:grpSpPr>
        <p:sp>
          <p:nvSpPr>
            <p:cNvPr id="16" name="Rectangle 15">
              <a:extLst>
                <a:ext uri="{FF2B5EF4-FFF2-40B4-BE49-F238E27FC236}">
                  <a16:creationId xmlns:a16="http://schemas.microsoft.com/office/drawing/2014/main" id="{BD7466E5-830E-1FB6-2C90-768EB1B72A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359E952-234C-D72C-6B4A-70D6E53DCEA4}"/>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7DE8A404-7EA2-8A20-8417-89900B314D4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4B8C299-E2FE-EDDD-E2F5-EA95F8D53D98}"/>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C8567211-CA9D-6521-A0B8-DF4D875DAE51}"/>
              </a:ext>
            </a:extLst>
          </p:cNvPr>
          <p:cNvGrpSpPr/>
          <p:nvPr userDrawn="1"/>
        </p:nvGrpSpPr>
        <p:grpSpPr>
          <a:xfrm>
            <a:off x="4964651" y="1287166"/>
            <a:ext cx="1610383" cy="4412213"/>
            <a:chOff x="159220" y="1522080"/>
            <a:chExt cx="1820627" cy="4310014"/>
          </a:xfrm>
        </p:grpSpPr>
        <p:sp>
          <p:nvSpPr>
            <p:cNvPr id="22" name="Rectangle 21">
              <a:extLst>
                <a:ext uri="{FF2B5EF4-FFF2-40B4-BE49-F238E27FC236}">
                  <a16:creationId xmlns:a16="http://schemas.microsoft.com/office/drawing/2014/main" id="{06358546-0E79-DC41-4E39-63B2A44AD429}"/>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5AF25908-F30B-FCF3-8CEC-96B521112DB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61C0955F-A0DA-B15D-90B8-B2E8CF6C01C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DFC34CF9-902A-D52A-5F90-A72B55D715B0}"/>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BC172FF8-E8B1-61D8-46F4-3504CADEAA83}"/>
              </a:ext>
            </a:extLst>
          </p:cNvPr>
          <p:cNvGrpSpPr/>
          <p:nvPr userDrawn="1"/>
        </p:nvGrpSpPr>
        <p:grpSpPr>
          <a:xfrm>
            <a:off x="6598214" y="1287166"/>
            <a:ext cx="1610383" cy="4412213"/>
            <a:chOff x="159220" y="1522080"/>
            <a:chExt cx="1820627" cy="4310014"/>
          </a:xfrm>
        </p:grpSpPr>
        <p:sp>
          <p:nvSpPr>
            <p:cNvPr id="28" name="Rectangle 27">
              <a:extLst>
                <a:ext uri="{FF2B5EF4-FFF2-40B4-BE49-F238E27FC236}">
                  <a16:creationId xmlns:a16="http://schemas.microsoft.com/office/drawing/2014/main" id="{D92C96CC-0EB9-EAA5-E0D5-384D6DE48BA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24BA08B3-50BB-411B-818B-5D48D56CD817}"/>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94FBF2EC-FF90-4A95-592D-CF470094396E}"/>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D19387A4-6179-F2F1-A8C7-416B696C75B4}"/>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A0C7AC45-027A-6039-CB40-1512176AD8DF}"/>
              </a:ext>
            </a:extLst>
          </p:cNvPr>
          <p:cNvGrpSpPr/>
          <p:nvPr userDrawn="1"/>
        </p:nvGrpSpPr>
        <p:grpSpPr>
          <a:xfrm>
            <a:off x="8242175" y="1287166"/>
            <a:ext cx="1610383" cy="4412213"/>
            <a:chOff x="159220" y="1522080"/>
            <a:chExt cx="1820627" cy="4310014"/>
          </a:xfrm>
        </p:grpSpPr>
        <p:sp>
          <p:nvSpPr>
            <p:cNvPr id="34" name="Rectangle 33">
              <a:extLst>
                <a:ext uri="{FF2B5EF4-FFF2-40B4-BE49-F238E27FC236}">
                  <a16:creationId xmlns:a16="http://schemas.microsoft.com/office/drawing/2014/main" id="{19A97658-8B79-0B5D-DE55-F82508D8475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05CCF0B9-D0E6-EA07-A0FA-3BC1EFCE84A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FBE2C631-4AEE-525C-F70B-32EAD733790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964FD4B8-8181-0EFC-6022-2D000CDE91A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4F7EBC"/>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92279" y="1293585"/>
            <a:ext cx="1543574"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100668" y="1507502"/>
            <a:ext cx="154357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686187" y="1312635"/>
            <a:ext cx="1619075"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83889" y="2403330"/>
            <a:ext cx="1551963"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109056" y="2618517"/>
            <a:ext cx="1541943"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694576" y="2424433"/>
            <a:ext cx="1610686"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686187" y="3528573"/>
            <a:ext cx="1610686"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75501" y="3516879"/>
            <a:ext cx="157713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92278" y="3730796"/>
            <a:ext cx="1558721"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513502"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100668" y="4850695"/>
            <a:ext cx="1539132"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686187" y="4640371"/>
            <a:ext cx="1610686"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322040" y="1307463"/>
            <a:ext cx="1602298"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322039" y="2419950"/>
            <a:ext cx="1593909"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22040" y="3524090"/>
            <a:ext cx="158552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322040" y="4637196"/>
            <a:ext cx="1602298"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4966283" y="1302849"/>
            <a:ext cx="1585519"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4957893" y="2411458"/>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4966283" y="3516892"/>
            <a:ext cx="1610686"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4957893" y="4635027"/>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585357" y="1300707"/>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02135" y="2411458"/>
            <a:ext cx="1585519"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02135" y="3520067"/>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576969" y="4629683"/>
            <a:ext cx="1627464"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221211" y="1277229"/>
            <a:ext cx="1579653"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237989" y="2402720"/>
            <a:ext cx="157713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246377" y="3528573"/>
            <a:ext cx="1568741"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237989" y="4622676"/>
            <a:ext cx="1602297"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A56D579A-227A-C784-E069-C44CF636C863}"/>
              </a:ext>
            </a:extLst>
          </p:cNvPr>
          <p:cNvSpPr>
            <a:spLocks noGrp="1"/>
          </p:cNvSpPr>
          <p:nvPr>
            <p:ph type="body" sz="quarter" idx="20" hasCustomPrompt="1"/>
          </p:nvPr>
        </p:nvSpPr>
        <p:spPr>
          <a:xfrm>
            <a:off x="37800"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DDAA02F6-C6F6-0800-BD21-786E2FD0E300}"/>
              </a:ext>
            </a:extLst>
          </p:cNvPr>
          <p:cNvSpPr>
            <a:spLocks noGrp="1"/>
          </p:cNvSpPr>
          <p:nvPr>
            <p:ph type="body" sz="quarter" idx="206" hasCustomPrompt="1"/>
          </p:nvPr>
        </p:nvSpPr>
        <p:spPr>
          <a:xfrm>
            <a:off x="1686914"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5E9D4BDE-4FF4-5292-E9F8-95B50EB4E1BE}"/>
              </a:ext>
            </a:extLst>
          </p:cNvPr>
          <p:cNvSpPr>
            <a:spLocks noGrp="1"/>
          </p:cNvSpPr>
          <p:nvPr>
            <p:ph type="body" sz="quarter" idx="207" hasCustomPrompt="1"/>
          </p:nvPr>
        </p:nvSpPr>
        <p:spPr>
          <a:xfrm>
            <a:off x="3325780" y="1005836"/>
            <a:ext cx="159691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67DEE760-4B75-E432-A2B9-46ABD745D7B8}"/>
              </a:ext>
            </a:extLst>
          </p:cNvPr>
          <p:cNvSpPr>
            <a:spLocks noGrp="1"/>
          </p:cNvSpPr>
          <p:nvPr>
            <p:ph type="body" sz="quarter" idx="208" hasCustomPrompt="1"/>
          </p:nvPr>
        </p:nvSpPr>
        <p:spPr>
          <a:xfrm>
            <a:off x="4966275" y="1005836"/>
            <a:ext cx="1608759"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CE5468EB-37D9-E538-7A8B-6350754CEBFB}"/>
              </a:ext>
            </a:extLst>
          </p:cNvPr>
          <p:cNvSpPr>
            <a:spLocks noGrp="1"/>
          </p:cNvSpPr>
          <p:nvPr>
            <p:ph type="body" sz="quarter" idx="209" hasCustomPrompt="1"/>
          </p:nvPr>
        </p:nvSpPr>
        <p:spPr>
          <a:xfrm>
            <a:off x="6600211" y="1005837"/>
            <a:ext cx="1593777"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099B1F1-C746-D841-94EE-6510D31B36E7}"/>
              </a:ext>
            </a:extLst>
          </p:cNvPr>
          <p:cNvSpPr>
            <a:spLocks noGrp="1"/>
          </p:cNvSpPr>
          <p:nvPr>
            <p:ph type="body" sz="quarter" idx="210" hasCustomPrompt="1"/>
          </p:nvPr>
        </p:nvSpPr>
        <p:spPr>
          <a:xfrm>
            <a:off x="8237573" y="100661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5" name="Espace réservé du texte 5">
            <a:extLst>
              <a:ext uri="{FF2B5EF4-FFF2-40B4-BE49-F238E27FC236}">
                <a16:creationId xmlns:a16="http://schemas.microsoft.com/office/drawing/2014/main" id="{6FFA5DF4-56D1-8043-37B9-CBFB7A0BA019}"/>
              </a:ext>
            </a:extLst>
          </p:cNvPr>
          <p:cNvSpPr>
            <a:spLocks noGrp="1"/>
          </p:cNvSpPr>
          <p:nvPr>
            <p:ph type="body" sz="quarter" idx="260" hasCustomPrompt="1"/>
          </p:nvPr>
        </p:nvSpPr>
        <p:spPr>
          <a:xfrm>
            <a:off x="117446" y="5780772"/>
            <a:ext cx="9722840"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16372812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jours (3)">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D49FB21D-3F89-2976-C2A5-02F1CC440FEF}"/>
              </a:ext>
            </a:extLst>
          </p:cNvPr>
          <p:cNvGrpSpPr/>
          <p:nvPr userDrawn="1"/>
        </p:nvGrpSpPr>
        <p:grpSpPr>
          <a:xfrm>
            <a:off x="134348" y="1237744"/>
            <a:ext cx="1872000" cy="4432073"/>
            <a:chOff x="4346135" y="1641502"/>
            <a:chExt cx="2116400" cy="4329417"/>
          </a:xfrm>
        </p:grpSpPr>
        <p:sp>
          <p:nvSpPr>
            <p:cNvPr id="3" name="Rectangle 2">
              <a:extLst>
                <a:ext uri="{FF2B5EF4-FFF2-40B4-BE49-F238E27FC236}">
                  <a16:creationId xmlns:a16="http://schemas.microsoft.com/office/drawing/2014/main" id="{07B848BF-F0F1-0A87-B979-4D3D47B82C1D}"/>
                </a:ext>
              </a:extLst>
            </p:cNvPr>
            <p:cNvSpPr/>
            <p:nvPr userDrawn="1"/>
          </p:nvSpPr>
          <p:spPr>
            <a:xfrm>
              <a:off x="4346135" y="1641502"/>
              <a:ext cx="2116400" cy="1054984"/>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DF68C045-83C4-4F67-C841-2627B73FFC55}"/>
                </a:ext>
              </a:extLst>
            </p:cNvPr>
            <p:cNvSpPr/>
            <p:nvPr userDrawn="1"/>
          </p:nvSpPr>
          <p:spPr>
            <a:xfrm>
              <a:off x="4346135" y="2727826"/>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E2AFCB95-F981-F6DF-0763-800BF64EE88A}"/>
                </a:ext>
              </a:extLst>
            </p:cNvPr>
            <p:cNvSpPr/>
            <p:nvPr userDrawn="1"/>
          </p:nvSpPr>
          <p:spPr>
            <a:xfrm>
              <a:off x="4346135" y="3826839"/>
              <a:ext cx="2116400" cy="1054984"/>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8" name="Rectangle 57">
              <a:extLst>
                <a:ext uri="{FF2B5EF4-FFF2-40B4-BE49-F238E27FC236}">
                  <a16:creationId xmlns:a16="http://schemas.microsoft.com/office/drawing/2014/main" id="{29458121-81C0-AEFA-535B-1FA4A943F93C}"/>
                </a:ext>
              </a:extLst>
            </p:cNvPr>
            <p:cNvSpPr/>
            <p:nvPr userDrawn="1"/>
          </p:nvSpPr>
          <p:spPr>
            <a:xfrm>
              <a:off x="4346135" y="4915935"/>
              <a:ext cx="211640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59" name="Groupe 58">
            <a:extLst>
              <a:ext uri="{FF2B5EF4-FFF2-40B4-BE49-F238E27FC236}">
                <a16:creationId xmlns:a16="http://schemas.microsoft.com/office/drawing/2014/main" id="{4E91AF63-F726-0A41-40D5-F1E233C5B005}"/>
              </a:ext>
            </a:extLst>
          </p:cNvPr>
          <p:cNvGrpSpPr/>
          <p:nvPr userDrawn="1"/>
        </p:nvGrpSpPr>
        <p:grpSpPr>
          <a:xfrm>
            <a:off x="2063720" y="1237744"/>
            <a:ext cx="1872000" cy="4432073"/>
            <a:chOff x="2063720" y="1237744"/>
            <a:chExt cx="1872000" cy="4432073"/>
          </a:xfrm>
        </p:grpSpPr>
        <p:sp>
          <p:nvSpPr>
            <p:cNvPr id="60" name="Rectangle 59">
              <a:extLst>
                <a:ext uri="{FF2B5EF4-FFF2-40B4-BE49-F238E27FC236}">
                  <a16:creationId xmlns:a16="http://schemas.microsoft.com/office/drawing/2014/main" id="{77541CB9-4A8E-C805-2C08-77C300F236CB}"/>
                </a:ext>
              </a:extLst>
            </p:cNvPr>
            <p:cNvSpPr/>
            <p:nvPr userDrawn="1"/>
          </p:nvSpPr>
          <p:spPr>
            <a:xfrm>
              <a:off x="2063720"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1" name="Rectangle 60">
              <a:extLst>
                <a:ext uri="{FF2B5EF4-FFF2-40B4-BE49-F238E27FC236}">
                  <a16:creationId xmlns:a16="http://schemas.microsoft.com/office/drawing/2014/main" id="{C845A80C-90C0-FFFA-EA56-25BD35BD2BFA}"/>
                </a:ext>
              </a:extLst>
            </p:cNvPr>
            <p:cNvSpPr/>
            <p:nvPr userDrawn="1"/>
          </p:nvSpPr>
          <p:spPr>
            <a:xfrm>
              <a:off x="2063720"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2" name="Rectangle 61">
              <a:extLst>
                <a:ext uri="{FF2B5EF4-FFF2-40B4-BE49-F238E27FC236}">
                  <a16:creationId xmlns:a16="http://schemas.microsoft.com/office/drawing/2014/main" id="{C11CAB3B-D776-9831-F384-6250E3BBBF1E}"/>
                </a:ext>
              </a:extLst>
            </p:cNvPr>
            <p:cNvSpPr/>
            <p:nvPr userDrawn="1"/>
          </p:nvSpPr>
          <p:spPr>
            <a:xfrm>
              <a:off x="2063720"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4" name="Rectangle 63">
              <a:extLst>
                <a:ext uri="{FF2B5EF4-FFF2-40B4-BE49-F238E27FC236}">
                  <a16:creationId xmlns:a16="http://schemas.microsoft.com/office/drawing/2014/main" id="{80727745-3D6D-D4C1-47CF-7817C90BD280}"/>
                </a:ext>
              </a:extLst>
            </p:cNvPr>
            <p:cNvSpPr/>
            <p:nvPr userDrawn="1"/>
          </p:nvSpPr>
          <p:spPr>
            <a:xfrm>
              <a:off x="2063720"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65" name="Groupe 64">
            <a:extLst>
              <a:ext uri="{FF2B5EF4-FFF2-40B4-BE49-F238E27FC236}">
                <a16:creationId xmlns:a16="http://schemas.microsoft.com/office/drawing/2014/main" id="{751EB188-1C77-F2E7-F5EB-1BA29EA2D43C}"/>
              </a:ext>
            </a:extLst>
          </p:cNvPr>
          <p:cNvGrpSpPr/>
          <p:nvPr userDrawn="1"/>
        </p:nvGrpSpPr>
        <p:grpSpPr>
          <a:xfrm>
            <a:off x="4016999" y="1237744"/>
            <a:ext cx="1872000" cy="4432073"/>
            <a:chOff x="4016999" y="1237744"/>
            <a:chExt cx="1872000" cy="4432073"/>
          </a:xfrm>
        </p:grpSpPr>
        <p:sp>
          <p:nvSpPr>
            <p:cNvPr id="66" name="Rectangle 65">
              <a:extLst>
                <a:ext uri="{FF2B5EF4-FFF2-40B4-BE49-F238E27FC236}">
                  <a16:creationId xmlns:a16="http://schemas.microsoft.com/office/drawing/2014/main" id="{1AA91C4B-CD85-F8B6-3795-AC10F5639E8B}"/>
                </a:ext>
              </a:extLst>
            </p:cNvPr>
            <p:cNvSpPr/>
            <p:nvPr userDrawn="1"/>
          </p:nvSpPr>
          <p:spPr>
            <a:xfrm>
              <a:off x="4016999"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7" name="Rectangle 66">
              <a:extLst>
                <a:ext uri="{FF2B5EF4-FFF2-40B4-BE49-F238E27FC236}">
                  <a16:creationId xmlns:a16="http://schemas.microsoft.com/office/drawing/2014/main" id="{53E36E10-B2AA-5303-0AE1-7CA989EA8477}"/>
                </a:ext>
              </a:extLst>
            </p:cNvPr>
            <p:cNvSpPr/>
            <p:nvPr userDrawn="1"/>
          </p:nvSpPr>
          <p:spPr>
            <a:xfrm>
              <a:off x="4016999" y="2349826"/>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8" name="Rectangle 67">
              <a:extLst>
                <a:ext uri="{FF2B5EF4-FFF2-40B4-BE49-F238E27FC236}">
                  <a16:creationId xmlns:a16="http://schemas.microsoft.com/office/drawing/2014/main" id="{98612623-FE49-ACF6-3BF6-C492CCD41E5E}"/>
                </a:ext>
              </a:extLst>
            </p:cNvPr>
            <p:cNvSpPr/>
            <p:nvPr userDrawn="1"/>
          </p:nvSpPr>
          <p:spPr>
            <a:xfrm>
              <a:off x="4016999"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0" name="Rectangle 69">
              <a:extLst>
                <a:ext uri="{FF2B5EF4-FFF2-40B4-BE49-F238E27FC236}">
                  <a16:creationId xmlns:a16="http://schemas.microsoft.com/office/drawing/2014/main" id="{AA3BC480-BDB5-3A2A-603B-4734840E69D5}"/>
                </a:ext>
              </a:extLst>
            </p:cNvPr>
            <p:cNvSpPr/>
            <p:nvPr userDrawn="1"/>
          </p:nvSpPr>
          <p:spPr>
            <a:xfrm>
              <a:off x="4016999" y="4589818"/>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71" name="Groupe 70">
            <a:extLst>
              <a:ext uri="{FF2B5EF4-FFF2-40B4-BE49-F238E27FC236}">
                <a16:creationId xmlns:a16="http://schemas.microsoft.com/office/drawing/2014/main" id="{7FB1CA50-F5B6-C8A0-C9E4-2964CF6672AA}"/>
              </a:ext>
            </a:extLst>
          </p:cNvPr>
          <p:cNvGrpSpPr/>
          <p:nvPr userDrawn="1"/>
        </p:nvGrpSpPr>
        <p:grpSpPr>
          <a:xfrm>
            <a:off x="5946371" y="1237744"/>
            <a:ext cx="1872000" cy="4432073"/>
            <a:chOff x="5946371" y="1237744"/>
            <a:chExt cx="1872000" cy="4432073"/>
          </a:xfrm>
        </p:grpSpPr>
        <p:sp>
          <p:nvSpPr>
            <p:cNvPr id="72" name="Rectangle 71">
              <a:extLst>
                <a:ext uri="{FF2B5EF4-FFF2-40B4-BE49-F238E27FC236}">
                  <a16:creationId xmlns:a16="http://schemas.microsoft.com/office/drawing/2014/main" id="{6091F1CB-7C9F-3D17-256B-AF40E43C534A}"/>
                </a:ext>
              </a:extLst>
            </p:cNvPr>
            <p:cNvSpPr/>
            <p:nvPr userDrawn="1"/>
          </p:nvSpPr>
          <p:spPr>
            <a:xfrm>
              <a:off x="5946371"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3" name="Rectangle 72">
              <a:extLst>
                <a:ext uri="{FF2B5EF4-FFF2-40B4-BE49-F238E27FC236}">
                  <a16:creationId xmlns:a16="http://schemas.microsoft.com/office/drawing/2014/main" id="{0A1925B6-8E58-514A-18E8-C081FD19ACC6}"/>
                </a:ext>
              </a:extLst>
            </p:cNvPr>
            <p:cNvSpPr/>
            <p:nvPr userDrawn="1"/>
          </p:nvSpPr>
          <p:spPr>
            <a:xfrm>
              <a:off x="5946371" y="2349826"/>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4" name="Rectangle 73">
              <a:extLst>
                <a:ext uri="{FF2B5EF4-FFF2-40B4-BE49-F238E27FC236}">
                  <a16:creationId xmlns:a16="http://schemas.microsoft.com/office/drawing/2014/main" id="{2F15F6F0-61A2-B463-9050-34893F9F1847}"/>
                </a:ext>
              </a:extLst>
            </p:cNvPr>
            <p:cNvSpPr/>
            <p:nvPr userDrawn="1"/>
          </p:nvSpPr>
          <p:spPr>
            <a:xfrm>
              <a:off x="5946371"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6" name="Rectangle 75">
              <a:extLst>
                <a:ext uri="{FF2B5EF4-FFF2-40B4-BE49-F238E27FC236}">
                  <a16:creationId xmlns:a16="http://schemas.microsoft.com/office/drawing/2014/main" id="{DB809372-4EF2-DE10-B40E-CEABEF5118F6}"/>
                </a:ext>
              </a:extLst>
            </p:cNvPr>
            <p:cNvSpPr/>
            <p:nvPr userDrawn="1"/>
          </p:nvSpPr>
          <p:spPr>
            <a:xfrm>
              <a:off x="5946371" y="4589818"/>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77" name="Groupe 76">
            <a:extLst>
              <a:ext uri="{FF2B5EF4-FFF2-40B4-BE49-F238E27FC236}">
                <a16:creationId xmlns:a16="http://schemas.microsoft.com/office/drawing/2014/main" id="{E9BD475E-28B7-3D22-BBE2-24E420EB2236}"/>
              </a:ext>
            </a:extLst>
          </p:cNvPr>
          <p:cNvGrpSpPr/>
          <p:nvPr userDrawn="1"/>
        </p:nvGrpSpPr>
        <p:grpSpPr>
          <a:xfrm>
            <a:off x="7873111" y="1237744"/>
            <a:ext cx="1872000" cy="4432073"/>
            <a:chOff x="7873111" y="1237744"/>
            <a:chExt cx="1872000" cy="4432073"/>
          </a:xfrm>
        </p:grpSpPr>
        <p:sp>
          <p:nvSpPr>
            <p:cNvPr id="78" name="Rectangle 77">
              <a:extLst>
                <a:ext uri="{FF2B5EF4-FFF2-40B4-BE49-F238E27FC236}">
                  <a16:creationId xmlns:a16="http://schemas.microsoft.com/office/drawing/2014/main" id="{4AB16436-8BCD-D394-F2C2-66B07BA01918}"/>
                </a:ext>
              </a:extLst>
            </p:cNvPr>
            <p:cNvSpPr/>
            <p:nvPr userDrawn="1"/>
          </p:nvSpPr>
          <p:spPr>
            <a:xfrm>
              <a:off x="7873111"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9" name="Rectangle 78">
              <a:extLst>
                <a:ext uri="{FF2B5EF4-FFF2-40B4-BE49-F238E27FC236}">
                  <a16:creationId xmlns:a16="http://schemas.microsoft.com/office/drawing/2014/main" id="{41F79A5F-4F31-7CE5-CC2F-DE6C93A98294}"/>
                </a:ext>
              </a:extLst>
            </p:cNvPr>
            <p:cNvSpPr/>
            <p:nvPr userDrawn="1"/>
          </p:nvSpPr>
          <p:spPr>
            <a:xfrm>
              <a:off x="7873111" y="2349826"/>
              <a:ext cx="1872000" cy="1079999"/>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80" name="Rectangle 79">
              <a:extLst>
                <a:ext uri="{FF2B5EF4-FFF2-40B4-BE49-F238E27FC236}">
                  <a16:creationId xmlns:a16="http://schemas.microsoft.com/office/drawing/2014/main" id="{0CB4734E-112F-687B-14B1-D07046C01B83}"/>
                </a:ext>
              </a:extLst>
            </p:cNvPr>
            <p:cNvSpPr/>
            <p:nvPr userDrawn="1"/>
          </p:nvSpPr>
          <p:spPr>
            <a:xfrm>
              <a:off x="7873111"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82" name="Rectangle 81">
              <a:extLst>
                <a:ext uri="{FF2B5EF4-FFF2-40B4-BE49-F238E27FC236}">
                  <a16:creationId xmlns:a16="http://schemas.microsoft.com/office/drawing/2014/main" id="{9A089554-CB61-2889-CA51-73CC0D6FC4E9}"/>
                </a:ext>
              </a:extLst>
            </p:cNvPr>
            <p:cNvSpPr/>
            <p:nvPr userDrawn="1"/>
          </p:nvSpPr>
          <p:spPr>
            <a:xfrm>
              <a:off x="7873111"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sp>
        <p:nvSpPr>
          <p:cNvPr id="7" name="Espace réservé du texte 5">
            <a:extLst>
              <a:ext uri="{FF2B5EF4-FFF2-40B4-BE49-F238E27FC236}">
                <a16:creationId xmlns:a16="http://schemas.microsoft.com/office/drawing/2014/main" id="{7917D3F8-559A-4EB6-A29A-6FE0EEE47841}"/>
              </a:ext>
            </a:extLst>
          </p:cNvPr>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8" name="Espace réservé du texte 21">
            <a:extLst>
              <a:ext uri="{FF2B5EF4-FFF2-40B4-BE49-F238E27FC236}">
                <a16:creationId xmlns:a16="http://schemas.microsoft.com/office/drawing/2014/main" id="{8AEBCBB9-8EF6-CD7D-7127-2F8C1435E0D9}"/>
              </a:ext>
            </a:extLst>
          </p:cNvPr>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9" name="Espace réservé du texte 5">
            <a:extLst>
              <a:ext uri="{FF2B5EF4-FFF2-40B4-BE49-F238E27FC236}">
                <a16:creationId xmlns:a16="http://schemas.microsoft.com/office/drawing/2014/main" id="{C778DD37-D6D7-12F1-2814-C7DE8D65F9C8}"/>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 name="Espace réservé du texte 21">
            <a:extLst>
              <a:ext uri="{FF2B5EF4-FFF2-40B4-BE49-F238E27FC236}">
                <a16:creationId xmlns:a16="http://schemas.microsoft.com/office/drawing/2014/main" id="{37C096ED-5A42-0E6E-68B9-9BF73B03F98E}"/>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1" name="Espace réservé du texte 5">
            <a:extLst>
              <a:ext uri="{FF2B5EF4-FFF2-40B4-BE49-F238E27FC236}">
                <a16:creationId xmlns:a16="http://schemas.microsoft.com/office/drawing/2014/main" id="{C4C5A087-70C3-8D38-82FB-3716E5EDA4C8}"/>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 name="Espace réservé du texte 21">
            <a:extLst>
              <a:ext uri="{FF2B5EF4-FFF2-40B4-BE49-F238E27FC236}">
                <a16:creationId xmlns:a16="http://schemas.microsoft.com/office/drawing/2014/main" id="{FB705468-9FE5-DBAD-CD07-25149965E7FE}"/>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3" name="Espace réservé du texte 5">
            <a:extLst>
              <a:ext uri="{FF2B5EF4-FFF2-40B4-BE49-F238E27FC236}">
                <a16:creationId xmlns:a16="http://schemas.microsoft.com/office/drawing/2014/main" id="{782F5877-441E-EA1E-9CF5-09AF09C99EE0}"/>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 name="Espace réservé du texte 21">
            <a:extLst>
              <a:ext uri="{FF2B5EF4-FFF2-40B4-BE49-F238E27FC236}">
                <a16:creationId xmlns:a16="http://schemas.microsoft.com/office/drawing/2014/main" id="{B2428E1E-6F83-E85C-8190-2D034CE5F376}"/>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7" name="Espace réservé du texte 5">
            <a:extLst>
              <a:ext uri="{FF2B5EF4-FFF2-40B4-BE49-F238E27FC236}">
                <a16:creationId xmlns:a16="http://schemas.microsoft.com/office/drawing/2014/main" id="{FB69A317-6F93-10D1-9692-03E40C10DC59}"/>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 name="Espace réservé du texte 21">
            <a:extLst>
              <a:ext uri="{FF2B5EF4-FFF2-40B4-BE49-F238E27FC236}">
                <a16:creationId xmlns:a16="http://schemas.microsoft.com/office/drawing/2014/main" id="{D6BCFD04-9A28-E186-CB25-9CCC5881F086}"/>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9" name="Espace réservé du texte 5">
            <a:extLst>
              <a:ext uri="{FF2B5EF4-FFF2-40B4-BE49-F238E27FC236}">
                <a16:creationId xmlns:a16="http://schemas.microsoft.com/office/drawing/2014/main" id="{5F917728-D1E3-F919-5C17-01140EF3FAB4}"/>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0" name="Espace réservé du texte 21">
            <a:extLst>
              <a:ext uri="{FF2B5EF4-FFF2-40B4-BE49-F238E27FC236}">
                <a16:creationId xmlns:a16="http://schemas.microsoft.com/office/drawing/2014/main" id="{BC63D906-4381-B9CE-C750-B65742D36A85}"/>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1" name="Espace réservé du texte 5">
            <a:extLst>
              <a:ext uri="{FF2B5EF4-FFF2-40B4-BE49-F238E27FC236}">
                <a16:creationId xmlns:a16="http://schemas.microsoft.com/office/drawing/2014/main" id="{9AC388BB-B8CD-847B-3BC7-36B43F3276AB}"/>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2" name="Espace réservé du texte 21">
            <a:extLst>
              <a:ext uri="{FF2B5EF4-FFF2-40B4-BE49-F238E27FC236}">
                <a16:creationId xmlns:a16="http://schemas.microsoft.com/office/drawing/2014/main" id="{446447EA-6B8D-2635-12B4-6574BAE088AB}"/>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3" name="Espace réservé du texte 5">
            <a:extLst>
              <a:ext uri="{FF2B5EF4-FFF2-40B4-BE49-F238E27FC236}">
                <a16:creationId xmlns:a16="http://schemas.microsoft.com/office/drawing/2014/main" id="{33BC0B3F-BEE6-D4F0-554D-2D216A1A778C}"/>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4" name="Espace réservé du texte 21">
            <a:extLst>
              <a:ext uri="{FF2B5EF4-FFF2-40B4-BE49-F238E27FC236}">
                <a16:creationId xmlns:a16="http://schemas.microsoft.com/office/drawing/2014/main" id="{CFC5B308-0551-F8C4-0210-9E21827A76D3}"/>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5" name="Espace réservé du texte 5">
            <a:extLst>
              <a:ext uri="{FF2B5EF4-FFF2-40B4-BE49-F238E27FC236}">
                <a16:creationId xmlns:a16="http://schemas.microsoft.com/office/drawing/2014/main" id="{84834A07-DB57-EF26-CA27-6F1EAA9CA610}"/>
              </a:ext>
            </a:extLst>
          </p:cNvPr>
          <p:cNvSpPr>
            <a:spLocks noGrp="1"/>
          </p:cNvSpPr>
          <p:nvPr>
            <p:ph type="body" sz="quarter" idx="224" hasCustomPrompt="1"/>
          </p:nvPr>
        </p:nvSpPr>
        <p:spPr>
          <a:xfrm>
            <a:off x="2084966" y="2384574"/>
            <a:ext cx="1858310" cy="218579"/>
          </a:xfrm>
          <a:prstGeom prst="rect">
            <a:avLst/>
          </a:prstGeom>
          <a:solidFill>
            <a:schemeClr val="accent6">
              <a:lumMod val="20000"/>
              <a:lumOff val="80000"/>
            </a:schemeClr>
          </a:solidFill>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6" name="Espace réservé du texte 21">
            <a:extLst>
              <a:ext uri="{FF2B5EF4-FFF2-40B4-BE49-F238E27FC236}">
                <a16:creationId xmlns:a16="http://schemas.microsoft.com/office/drawing/2014/main" id="{24912D3C-D287-241F-00C4-F42F08EC9063}"/>
              </a:ext>
            </a:extLst>
          </p:cNvPr>
          <p:cNvSpPr>
            <a:spLocks noGrp="1"/>
          </p:cNvSpPr>
          <p:nvPr>
            <p:ph type="body" sz="quarter" idx="225" hasCustomPrompt="1"/>
          </p:nvPr>
        </p:nvSpPr>
        <p:spPr>
          <a:xfrm>
            <a:off x="2084966" y="2607704"/>
            <a:ext cx="1858310" cy="830800"/>
          </a:xfrm>
          <a:prstGeom prst="rect">
            <a:avLst/>
          </a:prstGeom>
          <a:solidFill>
            <a:schemeClr val="accent6">
              <a:lumMod val="20000"/>
              <a:lumOff val="80000"/>
            </a:schemeClr>
          </a:solidFill>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7" name="Espace réservé du texte 5">
            <a:extLst>
              <a:ext uri="{FF2B5EF4-FFF2-40B4-BE49-F238E27FC236}">
                <a16:creationId xmlns:a16="http://schemas.microsoft.com/office/drawing/2014/main" id="{751849A2-0864-7DB3-7462-A7A32F52FA3B}"/>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8" name="Espace réservé du texte 21">
            <a:extLst>
              <a:ext uri="{FF2B5EF4-FFF2-40B4-BE49-F238E27FC236}">
                <a16:creationId xmlns:a16="http://schemas.microsoft.com/office/drawing/2014/main" id="{9D89575A-DA83-8BE9-6979-93D2E04592D3}"/>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9" name="Espace réservé du texte 5">
            <a:extLst>
              <a:ext uri="{FF2B5EF4-FFF2-40B4-BE49-F238E27FC236}">
                <a16:creationId xmlns:a16="http://schemas.microsoft.com/office/drawing/2014/main" id="{6BB45BCA-5ED0-BE43-3DFE-46B9980C1E5D}"/>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0" name="Espace réservé du texte 21">
            <a:extLst>
              <a:ext uri="{FF2B5EF4-FFF2-40B4-BE49-F238E27FC236}">
                <a16:creationId xmlns:a16="http://schemas.microsoft.com/office/drawing/2014/main" id="{970A8656-CDDF-4270-C18E-3E27346B4482}"/>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1" name="Espace réservé du texte 5">
            <a:extLst>
              <a:ext uri="{FF2B5EF4-FFF2-40B4-BE49-F238E27FC236}">
                <a16:creationId xmlns:a16="http://schemas.microsoft.com/office/drawing/2014/main" id="{9A2DC783-C187-DDFD-FD38-86BE9487A988}"/>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2" name="Espace réservé du texte 21">
            <a:extLst>
              <a:ext uri="{FF2B5EF4-FFF2-40B4-BE49-F238E27FC236}">
                <a16:creationId xmlns:a16="http://schemas.microsoft.com/office/drawing/2014/main" id="{EDC5B043-21F3-663A-9CA8-F66F2D3F95D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3" name="Espace réservé du texte 5">
            <a:extLst>
              <a:ext uri="{FF2B5EF4-FFF2-40B4-BE49-F238E27FC236}">
                <a16:creationId xmlns:a16="http://schemas.microsoft.com/office/drawing/2014/main" id="{F8ECCDFF-A04D-FDBB-278C-C82A798A58C2}"/>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4" name="Espace réservé du texte 21">
            <a:extLst>
              <a:ext uri="{FF2B5EF4-FFF2-40B4-BE49-F238E27FC236}">
                <a16:creationId xmlns:a16="http://schemas.microsoft.com/office/drawing/2014/main" id="{B841F75D-E77D-27A9-10B3-EB55EC3A455B}"/>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5" name="Espace réservé du texte 5">
            <a:extLst>
              <a:ext uri="{FF2B5EF4-FFF2-40B4-BE49-F238E27FC236}">
                <a16:creationId xmlns:a16="http://schemas.microsoft.com/office/drawing/2014/main" id="{ED2F89D5-C560-E9F2-827B-F26AB020C856}"/>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6" name="Espace réservé du texte 21">
            <a:extLst>
              <a:ext uri="{FF2B5EF4-FFF2-40B4-BE49-F238E27FC236}">
                <a16:creationId xmlns:a16="http://schemas.microsoft.com/office/drawing/2014/main" id="{27C2B866-BBD2-53DD-9F99-52790CEDC2F4}"/>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7" name="Espace réservé du texte 5">
            <a:extLst>
              <a:ext uri="{FF2B5EF4-FFF2-40B4-BE49-F238E27FC236}">
                <a16:creationId xmlns:a16="http://schemas.microsoft.com/office/drawing/2014/main" id="{6108CA6D-D500-A7C7-BCDB-74EC2372C30E}"/>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8" name="Espace réservé du texte 21">
            <a:extLst>
              <a:ext uri="{FF2B5EF4-FFF2-40B4-BE49-F238E27FC236}">
                <a16:creationId xmlns:a16="http://schemas.microsoft.com/office/drawing/2014/main" id="{32774753-D377-01E2-1079-65010CC551B8}"/>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9" name="Espace réservé du texte 5">
            <a:extLst>
              <a:ext uri="{FF2B5EF4-FFF2-40B4-BE49-F238E27FC236}">
                <a16:creationId xmlns:a16="http://schemas.microsoft.com/office/drawing/2014/main" id="{58DE7F88-BD26-FD60-8D94-C205F66AC5D0}"/>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0" name="Espace réservé du texte 21">
            <a:extLst>
              <a:ext uri="{FF2B5EF4-FFF2-40B4-BE49-F238E27FC236}">
                <a16:creationId xmlns:a16="http://schemas.microsoft.com/office/drawing/2014/main" id="{24CAD5C4-448E-70F0-2C22-D7072EE4B56A}"/>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1" name="Espace réservé du texte 5">
            <a:extLst>
              <a:ext uri="{FF2B5EF4-FFF2-40B4-BE49-F238E27FC236}">
                <a16:creationId xmlns:a16="http://schemas.microsoft.com/office/drawing/2014/main" id="{6F7BC0CC-4697-7B80-CDDA-FF5963520842}"/>
              </a:ext>
            </a:extLst>
          </p:cNvPr>
          <p:cNvSpPr>
            <a:spLocks noGrp="1"/>
          </p:cNvSpPr>
          <p:nvPr>
            <p:ph type="body" sz="quarter" idx="240" hasCustomPrompt="1"/>
          </p:nvPr>
        </p:nvSpPr>
        <p:spPr>
          <a:xfrm>
            <a:off x="2092109" y="4601972"/>
            <a:ext cx="1858310" cy="218579"/>
          </a:xfrm>
          <a:prstGeom prst="rect">
            <a:avLst/>
          </a:prstGeom>
          <a:solidFill>
            <a:schemeClr val="accent6">
              <a:lumMod val="20000"/>
              <a:lumOff val="80000"/>
            </a:schemeClr>
          </a:solidFill>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2" name="Espace réservé du texte 21">
            <a:extLst>
              <a:ext uri="{FF2B5EF4-FFF2-40B4-BE49-F238E27FC236}">
                <a16:creationId xmlns:a16="http://schemas.microsoft.com/office/drawing/2014/main" id="{19D845DC-C295-4463-B3DB-4AB8DC629BFB}"/>
              </a:ext>
            </a:extLst>
          </p:cNvPr>
          <p:cNvSpPr>
            <a:spLocks noGrp="1"/>
          </p:cNvSpPr>
          <p:nvPr>
            <p:ph type="body" sz="quarter" idx="241" hasCustomPrompt="1"/>
          </p:nvPr>
        </p:nvSpPr>
        <p:spPr>
          <a:xfrm>
            <a:off x="2089537" y="4829591"/>
            <a:ext cx="1858310" cy="830800"/>
          </a:xfrm>
          <a:prstGeom prst="rect">
            <a:avLst/>
          </a:prstGeom>
          <a:solidFill>
            <a:schemeClr val="accent6">
              <a:lumMod val="20000"/>
              <a:lumOff val="80000"/>
            </a:schemeClr>
          </a:solidFill>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3" name="Espace réservé du texte 5">
            <a:extLst>
              <a:ext uri="{FF2B5EF4-FFF2-40B4-BE49-F238E27FC236}">
                <a16:creationId xmlns:a16="http://schemas.microsoft.com/office/drawing/2014/main" id="{E7AFC5F1-1496-9221-E23F-B9589936FABA}"/>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4" name="Espace réservé du texte 21">
            <a:extLst>
              <a:ext uri="{FF2B5EF4-FFF2-40B4-BE49-F238E27FC236}">
                <a16:creationId xmlns:a16="http://schemas.microsoft.com/office/drawing/2014/main" id="{45A169D4-0314-B32E-F5CA-9E565D1DB085}"/>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5" name="Espace réservé du texte 5">
            <a:extLst>
              <a:ext uri="{FF2B5EF4-FFF2-40B4-BE49-F238E27FC236}">
                <a16:creationId xmlns:a16="http://schemas.microsoft.com/office/drawing/2014/main" id="{1BCE7DFB-9132-5AD2-4429-EDCCCFD759D8}"/>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6" name="Espace réservé du texte 21">
            <a:extLst>
              <a:ext uri="{FF2B5EF4-FFF2-40B4-BE49-F238E27FC236}">
                <a16:creationId xmlns:a16="http://schemas.microsoft.com/office/drawing/2014/main" id="{3BDB1A3A-CDB8-B204-3C6C-BB9370BCCDA5}"/>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7" name="Espace réservé du texte 5">
            <a:extLst>
              <a:ext uri="{FF2B5EF4-FFF2-40B4-BE49-F238E27FC236}">
                <a16:creationId xmlns:a16="http://schemas.microsoft.com/office/drawing/2014/main" id="{2CFBAA47-3D5E-A4E8-40B0-462F362AD60A}"/>
              </a:ext>
            </a:extLst>
          </p:cNvPr>
          <p:cNvSpPr>
            <a:spLocks noGrp="1"/>
          </p:cNvSpPr>
          <p:nvPr>
            <p:ph type="body" sz="quarter" idx="246" hasCustomPrompt="1"/>
          </p:nvPr>
        </p:nvSpPr>
        <p:spPr>
          <a:xfrm>
            <a:off x="7891141" y="4573743"/>
            <a:ext cx="1858310" cy="218579"/>
          </a:xfrm>
          <a:prstGeom prst="rect">
            <a:avLst/>
          </a:prstGeom>
          <a:solidFill>
            <a:schemeClr val="accent6">
              <a:lumMod val="20000"/>
              <a:lumOff val="80000"/>
            </a:schemeClr>
          </a:solidFill>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8" name="Espace réservé du texte 21">
            <a:extLst>
              <a:ext uri="{FF2B5EF4-FFF2-40B4-BE49-F238E27FC236}">
                <a16:creationId xmlns:a16="http://schemas.microsoft.com/office/drawing/2014/main" id="{229E9F02-0947-8917-E9EB-CC26341FF40A}"/>
              </a:ext>
            </a:extLst>
          </p:cNvPr>
          <p:cNvSpPr>
            <a:spLocks noGrp="1"/>
          </p:cNvSpPr>
          <p:nvPr>
            <p:ph type="body" sz="quarter" idx="247" hasCustomPrompt="1"/>
          </p:nvPr>
        </p:nvSpPr>
        <p:spPr>
          <a:xfrm>
            <a:off x="7893522" y="4804016"/>
            <a:ext cx="1858310" cy="830800"/>
          </a:xfrm>
          <a:prstGeom prst="rect">
            <a:avLst/>
          </a:prstGeom>
          <a:solidFill>
            <a:schemeClr val="accent6">
              <a:lumMod val="20000"/>
              <a:lumOff val="80000"/>
            </a:schemeClr>
          </a:solidFill>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56" name="Titre 52">
            <a:extLst>
              <a:ext uri="{FF2B5EF4-FFF2-40B4-BE49-F238E27FC236}">
                <a16:creationId xmlns:a16="http://schemas.microsoft.com/office/drawing/2014/main" id="{01D6FB08-335D-D447-09AE-6A3E2D6731DF}"/>
              </a:ext>
            </a:extLst>
          </p:cNvPr>
          <p:cNvSpPr>
            <a:spLocks noGrp="1"/>
          </p:cNvSpPr>
          <p:nvPr>
            <p:ph type="title" hasCustomPrompt="1"/>
          </p:nvPr>
        </p:nvSpPr>
        <p:spPr>
          <a:xfrm>
            <a:off x="-6789" y="-5684"/>
            <a:ext cx="9906000" cy="865312"/>
          </a:xfrm>
          <a:prstGeom prst="rect">
            <a:avLst/>
          </a:prstGeom>
          <a:solidFill>
            <a:srgbClr val="D89F3F"/>
          </a:solidFill>
        </p:spPr>
        <p:txBody>
          <a:bodyPr anchor="ctr"/>
          <a:lstStyle>
            <a:lvl1pPr>
              <a:defRPr sz="4000">
                <a:solidFill>
                  <a:schemeClr val="bg1"/>
                </a:solidFill>
                <a:latin typeface="The Bold Font" pitchFamily="2" charset="0"/>
              </a:defRPr>
            </a:lvl1pPr>
          </a:lstStyle>
          <a:p>
            <a:r>
              <a:rPr lang="fr-FR" dirty="0"/>
              <a:t>Programme  + date</a:t>
            </a:r>
          </a:p>
        </p:txBody>
      </p:sp>
      <p:sp>
        <p:nvSpPr>
          <p:cNvPr id="83" name="Espace réservé du texte 25">
            <a:extLst>
              <a:ext uri="{FF2B5EF4-FFF2-40B4-BE49-F238E27FC236}">
                <a16:creationId xmlns:a16="http://schemas.microsoft.com/office/drawing/2014/main" id="{7E3E41CF-AFC4-530A-C105-0158780D799B}"/>
              </a:ext>
            </a:extLst>
          </p:cNvPr>
          <p:cNvSpPr>
            <a:spLocks noGrp="1"/>
          </p:cNvSpPr>
          <p:nvPr>
            <p:ph type="body" sz="quarter" idx="20" hasCustomPrompt="1"/>
          </p:nvPr>
        </p:nvSpPr>
        <p:spPr>
          <a:xfrm>
            <a:off x="160889" y="94318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4" name="Espace réservé du texte 25">
            <a:extLst>
              <a:ext uri="{FF2B5EF4-FFF2-40B4-BE49-F238E27FC236}">
                <a16:creationId xmlns:a16="http://schemas.microsoft.com/office/drawing/2014/main" id="{7D9E3E52-8373-2904-0B1C-F491E6884C80}"/>
              </a:ext>
            </a:extLst>
          </p:cNvPr>
          <p:cNvSpPr>
            <a:spLocks noGrp="1"/>
          </p:cNvSpPr>
          <p:nvPr>
            <p:ph type="body" sz="quarter" idx="257" hasCustomPrompt="1"/>
          </p:nvPr>
        </p:nvSpPr>
        <p:spPr>
          <a:xfrm>
            <a:off x="2076420" y="941941"/>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5" name="Espace réservé du texte 25">
            <a:extLst>
              <a:ext uri="{FF2B5EF4-FFF2-40B4-BE49-F238E27FC236}">
                <a16:creationId xmlns:a16="http://schemas.microsoft.com/office/drawing/2014/main" id="{EDB5E1D1-B44C-DE07-C2DB-91A1537AC8F9}"/>
              </a:ext>
            </a:extLst>
          </p:cNvPr>
          <p:cNvSpPr>
            <a:spLocks noGrp="1"/>
          </p:cNvSpPr>
          <p:nvPr>
            <p:ph type="body" sz="quarter" idx="258" hasCustomPrompt="1"/>
          </p:nvPr>
        </p:nvSpPr>
        <p:spPr>
          <a:xfrm>
            <a:off x="4036182" y="952604"/>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6" name="Espace réservé du texte 25">
            <a:extLst>
              <a:ext uri="{FF2B5EF4-FFF2-40B4-BE49-F238E27FC236}">
                <a16:creationId xmlns:a16="http://schemas.microsoft.com/office/drawing/2014/main" id="{AD72D6A1-1169-5D9B-94B5-04AC9DAC760C}"/>
              </a:ext>
            </a:extLst>
          </p:cNvPr>
          <p:cNvSpPr>
            <a:spLocks noGrp="1"/>
          </p:cNvSpPr>
          <p:nvPr>
            <p:ph type="body" sz="quarter" idx="259" hasCustomPrompt="1"/>
          </p:nvPr>
        </p:nvSpPr>
        <p:spPr>
          <a:xfrm>
            <a:off x="5964271" y="930643"/>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7" name="Espace réservé du texte 25">
            <a:extLst>
              <a:ext uri="{FF2B5EF4-FFF2-40B4-BE49-F238E27FC236}">
                <a16:creationId xmlns:a16="http://schemas.microsoft.com/office/drawing/2014/main" id="{F533EA48-10ED-2D35-EF95-3948F2CE4086}"/>
              </a:ext>
            </a:extLst>
          </p:cNvPr>
          <p:cNvSpPr>
            <a:spLocks noGrp="1"/>
          </p:cNvSpPr>
          <p:nvPr>
            <p:ph type="body" sz="quarter" idx="260" hasCustomPrompt="1"/>
          </p:nvPr>
        </p:nvSpPr>
        <p:spPr>
          <a:xfrm>
            <a:off x="7892097" y="941941"/>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8" name="Espace réservé du texte 5">
            <a:extLst>
              <a:ext uri="{FF2B5EF4-FFF2-40B4-BE49-F238E27FC236}">
                <a16:creationId xmlns:a16="http://schemas.microsoft.com/office/drawing/2014/main" id="{CB6B7E99-884D-99FE-5CB0-9E391FA729A3}"/>
              </a:ext>
            </a:extLst>
          </p:cNvPr>
          <p:cNvSpPr>
            <a:spLocks noGrp="1"/>
          </p:cNvSpPr>
          <p:nvPr>
            <p:ph type="body" sz="quarter" idx="261" hasCustomPrompt="1"/>
          </p:nvPr>
        </p:nvSpPr>
        <p:spPr>
          <a:xfrm>
            <a:off x="167780" y="5755605"/>
            <a:ext cx="9580227"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32303623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 jours (4)">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D49FB21D-3F89-2976-C2A5-02F1CC440FEF}"/>
              </a:ext>
            </a:extLst>
          </p:cNvPr>
          <p:cNvGrpSpPr/>
          <p:nvPr userDrawn="1"/>
        </p:nvGrpSpPr>
        <p:grpSpPr>
          <a:xfrm>
            <a:off x="134348" y="1237744"/>
            <a:ext cx="1872000" cy="4432073"/>
            <a:chOff x="4346135" y="1641502"/>
            <a:chExt cx="2116400" cy="4329417"/>
          </a:xfrm>
        </p:grpSpPr>
        <p:sp>
          <p:nvSpPr>
            <p:cNvPr id="3" name="Rectangle 2">
              <a:extLst>
                <a:ext uri="{FF2B5EF4-FFF2-40B4-BE49-F238E27FC236}">
                  <a16:creationId xmlns:a16="http://schemas.microsoft.com/office/drawing/2014/main" id="{07B848BF-F0F1-0A87-B979-4D3D47B82C1D}"/>
                </a:ext>
              </a:extLst>
            </p:cNvPr>
            <p:cNvSpPr/>
            <p:nvPr userDrawn="1"/>
          </p:nvSpPr>
          <p:spPr>
            <a:xfrm>
              <a:off x="4346135" y="1641502"/>
              <a:ext cx="2116400" cy="1054984"/>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DF68C045-83C4-4F67-C841-2627B73FFC55}"/>
                </a:ext>
              </a:extLst>
            </p:cNvPr>
            <p:cNvSpPr/>
            <p:nvPr userDrawn="1"/>
          </p:nvSpPr>
          <p:spPr>
            <a:xfrm>
              <a:off x="4346135" y="2727826"/>
              <a:ext cx="2116400" cy="1054984"/>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E2AFCB95-F981-F6DF-0763-800BF64EE88A}"/>
                </a:ext>
              </a:extLst>
            </p:cNvPr>
            <p:cNvSpPr/>
            <p:nvPr userDrawn="1"/>
          </p:nvSpPr>
          <p:spPr>
            <a:xfrm>
              <a:off x="4346135" y="3826839"/>
              <a:ext cx="2116400" cy="1054984"/>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8" name="Rectangle 57">
              <a:extLst>
                <a:ext uri="{FF2B5EF4-FFF2-40B4-BE49-F238E27FC236}">
                  <a16:creationId xmlns:a16="http://schemas.microsoft.com/office/drawing/2014/main" id="{29458121-81C0-AEFA-535B-1FA4A943F93C}"/>
                </a:ext>
              </a:extLst>
            </p:cNvPr>
            <p:cNvSpPr/>
            <p:nvPr userDrawn="1"/>
          </p:nvSpPr>
          <p:spPr>
            <a:xfrm>
              <a:off x="4346135" y="4915935"/>
              <a:ext cx="2116400" cy="1054984"/>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59" name="Groupe 58">
            <a:extLst>
              <a:ext uri="{FF2B5EF4-FFF2-40B4-BE49-F238E27FC236}">
                <a16:creationId xmlns:a16="http://schemas.microsoft.com/office/drawing/2014/main" id="{4E91AF63-F726-0A41-40D5-F1E233C5B005}"/>
              </a:ext>
            </a:extLst>
          </p:cNvPr>
          <p:cNvGrpSpPr/>
          <p:nvPr userDrawn="1"/>
        </p:nvGrpSpPr>
        <p:grpSpPr>
          <a:xfrm>
            <a:off x="2063720" y="1237744"/>
            <a:ext cx="1872000" cy="4432073"/>
            <a:chOff x="2063720" y="1237744"/>
            <a:chExt cx="1872000" cy="4432073"/>
          </a:xfrm>
        </p:grpSpPr>
        <p:sp>
          <p:nvSpPr>
            <p:cNvPr id="60" name="Rectangle 59">
              <a:extLst>
                <a:ext uri="{FF2B5EF4-FFF2-40B4-BE49-F238E27FC236}">
                  <a16:creationId xmlns:a16="http://schemas.microsoft.com/office/drawing/2014/main" id="{77541CB9-4A8E-C805-2C08-77C300F236CB}"/>
                </a:ext>
              </a:extLst>
            </p:cNvPr>
            <p:cNvSpPr/>
            <p:nvPr userDrawn="1"/>
          </p:nvSpPr>
          <p:spPr>
            <a:xfrm>
              <a:off x="2063720"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1" name="Rectangle 60">
              <a:extLst>
                <a:ext uri="{FF2B5EF4-FFF2-40B4-BE49-F238E27FC236}">
                  <a16:creationId xmlns:a16="http://schemas.microsoft.com/office/drawing/2014/main" id="{C845A80C-90C0-FFFA-EA56-25BD35BD2BFA}"/>
                </a:ext>
              </a:extLst>
            </p:cNvPr>
            <p:cNvSpPr/>
            <p:nvPr userDrawn="1"/>
          </p:nvSpPr>
          <p:spPr>
            <a:xfrm>
              <a:off x="2063720"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2" name="Rectangle 61">
              <a:extLst>
                <a:ext uri="{FF2B5EF4-FFF2-40B4-BE49-F238E27FC236}">
                  <a16:creationId xmlns:a16="http://schemas.microsoft.com/office/drawing/2014/main" id="{C11CAB3B-D776-9831-F384-6250E3BBBF1E}"/>
                </a:ext>
              </a:extLst>
            </p:cNvPr>
            <p:cNvSpPr/>
            <p:nvPr userDrawn="1"/>
          </p:nvSpPr>
          <p:spPr>
            <a:xfrm>
              <a:off x="2063720"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4" name="Rectangle 63">
              <a:extLst>
                <a:ext uri="{FF2B5EF4-FFF2-40B4-BE49-F238E27FC236}">
                  <a16:creationId xmlns:a16="http://schemas.microsoft.com/office/drawing/2014/main" id="{80727745-3D6D-D4C1-47CF-7817C90BD280}"/>
                </a:ext>
              </a:extLst>
            </p:cNvPr>
            <p:cNvSpPr/>
            <p:nvPr userDrawn="1"/>
          </p:nvSpPr>
          <p:spPr>
            <a:xfrm>
              <a:off x="2063720"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65" name="Groupe 64">
            <a:extLst>
              <a:ext uri="{FF2B5EF4-FFF2-40B4-BE49-F238E27FC236}">
                <a16:creationId xmlns:a16="http://schemas.microsoft.com/office/drawing/2014/main" id="{751EB188-1C77-F2E7-F5EB-1BA29EA2D43C}"/>
              </a:ext>
            </a:extLst>
          </p:cNvPr>
          <p:cNvGrpSpPr/>
          <p:nvPr userDrawn="1"/>
        </p:nvGrpSpPr>
        <p:grpSpPr>
          <a:xfrm>
            <a:off x="4016999" y="1237744"/>
            <a:ext cx="1872000" cy="4432073"/>
            <a:chOff x="4016999" y="1237744"/>
            <a:chExt cx="1872000" cy="4432073"/>
          </a:xfrm>
        </p:grpSpPr>
        <p:sp>
          <p:nvSpPr>
            <p:cNvPr id="66" name="Rectangle 65">
              <a:extLst>
                <a:ext uri="{FF2B5EF4-FFF2-40B4-BE49-F238E27FC236}">
                  <a16:creationId xmlns:a16="http://schemas.microsoft.com/office/drawing/2014/main" id="{1AA91C4B-CD85-F8B6-3795-AC10F5639E8B}"/>
                </a:ext>
              </a:extLst>
            </p:cNvPr>
            <p:cNvSpPr/>
            <p:nvPr userDrawn="1"/>
          </p:nvSpPr>
          <p:spPr>
            <a:xfrm>
              <a:off x="4016999"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7" name="Rectangle 66">
              <a:extLst>
                <a:ext uri="{FF2B5EF4-FFF2-40B4-BE49-F238E27FC236}">
                  <a16:creationId xmlns:a16="http://schemas.microsoft.com/office/drawing/2014/main" id="{53E36E10-B2AA-5303-0AE1-7CA989EA8477}"/>
                </a:ext>
              </a:extLst>
            </p:cNvPr>
            <p:cNvSpPr/>
            <p:nvPr userDrawn="1"/>
          </p:nvSpPr>
          <p:spPr>
            <a:xfrm>
              <a:off x="4016999"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68" name="Rectangle 67">
              <a:extLst>
                <a:ext uri="{FF2B5EF4-FFF2-40B4-BE49-F238E27FC236}">
                  <a16:creationId xmlns:a16="http://schemas.microsoft.com/office/drawing/2014/main" id="{98612623-FE49-ACF6-3BF6-C492CCD41E5E}"/>
                </a:ext>
              </a:extLst>
            </p:cNvPr>
            <p:cNvSpPr/>
            <p:nvPr userDrawn="1"/>
          </p:nvSpPr>
          <p:spPr>
            <a:xfrm>
              <a:off x="4016999"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0" name="Rectangle 69">
              <a:extLst>
                <a:ext uri="{FF2B5EF4-FFF2-40B4-BE49-F238E27FC236}">
                  <a16:creationId xmlns:a16="http://schemas.microsoft.com/office/drawing/2014/main" id="{AA3BC480-BDB5-3A2A-603B-4734840E69D5}"/>
                </a:ext>
              </a:extLst>
            </p:cNvPr>
            <p:cNvSpPr/>
            <p:nvPr userDrawn="1"/>
          </p:nvSpPr>
          <p:spPr>
            <a:xfrm>
              <a:off x="4016999"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71" name="Groupe 70">
            <a:extLst>
              <a:ext uri="{FF2B5EF4-FFF2-40B4-BE49-F238E27FC236}">
                <a16:creationId xmlns:a16="http://schemas.microsoft.com/office/drawing/2014/main" id="{7FB1CA50-F5B6-C8A0-C9E4-2964CF6672AA}"/>
              </a:ext>
            </a:extLst>
          </p:cNvPr>
          <p:cNvGrpSpPr/>
          <p:nvPr userDrawn="1"/>
        </p:nvGrpSpPr>
        <p:grpSpPr>
          <a:xfrm>
            <a:off x="5946371" y="1237744"/>
            <a:ext cx="1872000" cy="4432073"/>
            <a:chOff x="5946371" y="1237744"/>
            <a:chExt cx="1872000" cy="4432073"/>
          </a:xfrm>
        </p:grpSpPr>
        <p:sp>
          <p:nvSpPr>
            <p:cNvPr id="72" name="Rectangle 71">
              <a:extLst>
                <a:ext uri="{FF2B5EF4-FFF2-40B4-BE49-F238E27FC236}">
                  <a16:creationId xmlns:a16="http://schemas.microsoft.com/office/drawing/2014/main" id="{6091F1CB-7C9F-3D17-256B-AF40E43C534A}"/>
                </a:ext>
              </a:extLst>
            </p:cNvPr>
            <p:cNvSpPr/>
            <p:nvPr userDrawn="1"/>
          </p:nvSpPr>
          <p:spPr>
            <a:xfrm>
              <a:off x="5946371"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3" name="Rectangle 72">
              <a:extLst>
                <a:ext uri="{FF2B5EF4-FFF2-40B4-BE49-F238E27FC236}">
                  <a16:creationId xmlns:a16="http://schemas.microsoft.com/office/drawing/2014/main" id="{0A1925B6-8E58-514A-18E8-C081FD19ACC6}"/>
                </a:ext>
              </a:extLst>
            </p:cNvPr>
            <p:cNvSpPr/>
            <p:nvPr userDrawn="1"/>
          </p:nvSpPr>
          <p:spPr>
            <a:xfrm>
              <a:off x="5946371"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4" name="Rectangle 73">
              <a:extLst>
                <a:ext uri="{FF2B5EF4-FFF2-40B4-BE49-F238E27FC236}">
                  <a16:creationId xmlns:a16="http://schemas.microsoft.com/office/drawing/2014/main" id="{2F15F6F0-61A2-B463-9050-34893F9F1847}"/>
                </a:ext>
              </a:extLst>
            </p:cNvPr>
            <p:cNvSpPr/>
            <p:nvPr userDrawn="1"/>
          </p:nvSpPr>
          <p:spPr>
            <a:xfrm>
              <a:off x="5946371"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6" name="Rectangle 75">
              <a:extLst>
                <a:ext uri="{FF2B5EF4-FFF2-40B4-BE49-F238E27FC236}">
                  <a16:creationId xmlns:a16="http://schemas.microsoft.com/office/drawing/2014/main" id="{DB809372-4EF2-DE10-B40E-CEABEF5118F6}"/>
                </a:ext>
              </a:extLst>
            </p:cNvPr>
            <p:cNvSpPr/>
            <p:nvPr userDrawn="1"/>
          </p:nvSpPr>
          <p:spPr>
            <a:xfrm>
              <a:off x="5946371"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grpSp>
        <p:nvGrpSpPr>
          <p:cNvPr id="77" name="Groupe 76">
            <a:extLst>
              <a:ext uri="{FF2B5EF4-FFF2-40B4-BE49-F238E27FC236}">
                <a16:creationId xmlns:a16="http://schemas.microsoft.com/office/drawing/2014/main" id="{E9BD475E-28B7-3D22-BBE2-24E420EB2236}"/>
              </a:ext>
            </a:extLst>
          </p:cNvPr>
          <p:cNvGrpSpPr/>
          <p:nvPr userDrawn="1"/>
        </p:nvGrpSpPr>
        <p:grpSpPr>
          <a:xfrm>
            <a:off x="7873111" y="1237744"/>
            <a:ext cx="1872000" cy="4432073"/>
            <a:chOff x="7873111" y="1237744"/>
            <a:chExt cx="1872000" cy="4432073"/>
          </a:xfrm>
        </p:grpSpPr>
        <p:sp>
          <p:nvSpPr>
            <p:cNvPr id="78" name="Rectangle 77">
              <a:extLst>
                <a:ext uri="{FF2B5EF4-FFF2-40B4-BE49-F238E27FC236}">
                  <a16:creationId xmlns:a16="http://schemas.microsoft.com/office/drawing/2014/main" id="{4AB16436-8BCD-D394-F2C2-66B07BA01918}"/>
                </a:ext>
              </a:extLst>
            </p:cNvPr>
            <p:cNvSpPr/>
            <p:nvPr userDrawn="1"/>
          </p:nvSpPr>
          <p:spPr>
            <a:xfrm>
              <a:off x="7873111" y="1237744"/>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79" name="Rectangle 78">
              <a:extLst>
                <a:ext uri="{FF2B5EF4-FFF2-40B4-BE49-F238E27FC236}">
                  <a16:creationId xmlns:a16="http://schemas.microsoft.com/office/drawing/2014/main" id="{41F79A5F-4F31-7CE5-CC2F-DE6C93A98294}"/>
                </a:ext>
              </a:extLst>
            </p:cNvPr>
            <p:cNvSpPr/>
            <p:nvPr userDrawn="1"/>
          </p:nvSpPr>
          <p:spPr>
            <a:xfrm>
              <a:off x="7873111" y="2349826"/>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80" name="Rectangle 79">
              <a:extLst>
                <a:ext uri="{FF2B5EF4-FFF2-40B4-BE49-F238E27FC236}">
                  <a16:creationId xmlns:a16="http://schemas.microsoft.com/office/drawing/2014/main" id="{0CB4734E-112F-687B-14B1-D07046C01B83}"/>
                </a:ext>
              </a:extLst>
            </p:cNvPr>
            <p:cNvSpPr/>
            <p:nvPr userDrawn="1"/>
          </p:nvSpPr>
          <p:spPr>
            <a:xfrm>
              <a:off x="7873111" y="3474898"/>
              <a:ext cx="1872000" cy="1079999"/>
            </a:xfrm>
            <a:prstGeom prst="rect">
              <a:avLst/>
            </a:prstGeom>
            <a:solidFill>
              <a:srgbClr val="D89F3F">
                <a:alpha val="57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sp>
          <p:nvSpPr>
            <p:cNvPr id="82" name="Rectangle 81">
              <a:extLst>
                <a:ext uri="{FF2B5EF4-FFF2-40B4-BE49-F238E27FC236}">
                  <a16:creationId xmlns:a16="http://schemas.microsoft.com/office/drawing/2014/main" id="{9A089554-CB61-2889-CA51-73CC0D6FC4E9}"/>
                </a:ext>
              </a:extLst>
            </p:cNvPr>
            <p:cNvSpPr/>
            <p:nvPr userDrawn="1"/>
          </p:nvSpPr>
          <p:spPr>
            <a:xfrm>
              <a:off x="7873111" y="4589818"/>
              <a:ext cx="1872000" cy="1079999"/>
            </a:xfrm>
            <a:prstGeom prst="rect">
              <a:avLst/>
            </a:prstGeom>
            <a:solidFill>
              <a:schemeClr val="bg1">
                <a:lumMod val="95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pPr algn="l"/>
              <a:endParaRPr lang="fr-FR" sz="935"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a:p>
              <a:pPr algn="l"/>
              <a:endParaRPr lang="fr-FR" sz="701" b="1" dirty="0">
                <a:ln>
                  <a:solidFill>
                    <a:schemeClr val="bg1"/>
                  </a:solidFill>
                </a:ln>
                <a:solidFill>
                  <a:schemeClr val="tx1"/>
                </a:solidFill>
              </a:endParaRPr>
            </a:p>
          </p:txBody>
        </p:sp>
      </p:grpSp>
      <p:sp>
        <p:nvSpPr>
          <p:cNvPr id="7" name="Espace réservé du texte 5">
            <a:extLst>
              <a:ext uri="{FF2B5EF4-FFF2-40B4-BE49-F238E27FC236}">
                <a16:creationId xmlns:a16="http://schemas.microsoft.com/office/drawing/2014/main" id="{7917D3F8-559A-4EB6-A29A-6FE0EEE47841}"/>
              </a:ext>
            </a:extLst>
          </p:cNvPr>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8" name="Espace réservé du texte 21">
            <a:extLst>
              <a:ext uri="{FF2B5EF4-FFF2-40B4-BE49-F238E27FC236}">
                <a16:creationId xmlns:a16="http://schemas.microsoft.com/office/drawing/2014/main" id="{8AEBCBB9-8EF6-CD7D-7127-2F8C1435E0D9}"/>
              </a:ext>
            </a:extLst>
          </p:cNvPr>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9" name="Espace réservé du texte 5">
            <a:extLst>
              <a:ext uri="{FF2B5EF4-FFF2-40B4-BE49-F238E27FC236}">
                <a16:creationId xmlns:a16="http://schemas.microsoft.com/office/drawing/2014/main" id="{C778DD37-D6D7-12F1-2814-C7DE8D65F9C8}"/>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0" name="Espace réservé du texte 21">
            <a:extLst>
              <a:ext uri="{FF2B5EF4-FFF2-40B4-BE49-F238E27FC236}">
                <a16:creationId xmlns:a16="http://schemas.microsoft.com/office/drawing/2014/main" id="{37C096ED-5A42-0E6E-68B9-9BF73B03F98E}"/>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1" name="Espace réservé du texte 5">
            <a:extLst>
              <a:ext uri="{FF2B5EF4-FFF2-40B4-BE49-F238E27FC236}">
                <a16:creationId xmlns:a16="http://schemas.microsoft.com/office/drawing/2014/main" id="{C4C5A087-70C3-8D38-82FB-3716E5EDA4C8}"/>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 name="Espace réservé du texte 21">
            <a:extLst>
              <a:ext uri="{FF2B5EF4-FFF2-40B4-BE49-F238E27FC236}">
                <a16:creationId xmlns:a16="http://schemas.microsoft.com/office/drawing/2014/main" id="{FB705468-9FE5-DBAD-CD07-25149965E7FE}"/>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3" name="Espace réservé du texte 5">
            <a:extLst>
              <a:ext uri="{FF2B5EF4-FFF2-40B4-BE49-F238E27FC236}">
                <a16:creationId xmlns:a16="http://schemas.microsoft.com/office/drawing/2014/main" id="{782F5877-441E-EA1E-9CF5-09AF09C99EE0}"/>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 name="Espace réservé du texte 21">
            <a:extLst>
              <a:ext uri="{FF2B5EF4-FFF2-40B4-BE49-F238E27FC236}">
                <a16:creationId xmlns:a16="http://schemas.microsoft.com/office/drawing/2014/main" id="{B2428E1E-6F83-E85C-8190-2D034CE5F376}"/>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7" name="Espace réservé du texte 5">
            <a:extLst>
              <a:ext uri="{FF2B5EF4-FFF2-40B4-BE49-F238E27FC236}">
                <a16:creationId xmlns:a16="http://schemas.microsoft.com/office/drawing/2014/main" id="{FB69A317-6F93-10D1-9692-03E40C10DC59}"/>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 name="Espace réservé du texte 21">
            <a:extLst>
              <a:ext uri="{FF2B5EF4-FFF2-40B4-BE49-F238E27FC236}">
                <a16:creationId xmlns:a16="http://schemas.microsoft.com/office/drawing/2014/main" id="{D6BCFD04-9A28-E186-CB25-9CCC5881F086}"/>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9" name="Espace réservé du texte 5">
            <a:extLst>
              <a:ext uri="{FF2B5EF4-FFF2-40B4-BE49-F238E27FC236}">
                <a16:creationId xmlns:a16="http://schemas.microsoft.com/office/drawing/2014/main" id="{5F917728-D1E3-F919-5C17-01140EF3FAB4}"/>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0" name="Espace réservé du texte 21">
            <a:extLst>
              <a:ext uri="{FF2B5EF4-FFF2-40B4-BE49-F238E27FC236}">
                <a16:creationId xmlns:a16="http://schemas.microsoft.com/office/drawing/2014/main" id="{BC63D906-4381-B9CE-C750-B65742D36A85}"/>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1" name="Espace réservé du texte 5">
            <a:extLst>
              <a:ext uri="{FF2B5EF4-FFF2-40B4-BE49-F238E27FC236}">
                <a16:creationId xmlns:a16="http://schemas.microsoft.com/office/drawing/2014/main" id="{9AC388BB-B8CD-847B-3BC7-36B43F3276AB}"/>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2" name="Espace réservé du texte 21">
            <a:extLst>
              <a:ext uri="{FF2B5EF4-FFF2-40B4-BE49-F238E27FC236}">
                <a16:creationId xmlns:a16="http://schemas.microsoft.com/office/drawing/2014/main" id="{446447EA-6B8D-2635-12B4-6574BAE088AB}"/>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3" name="Espace réservé du texte 5">
            <a:extLst>
              <a:ext uri="{FF2B5EF4-FFF2-40B4-BE49-F238E27FC236}">
                <a16:creationId xmlns:a16="http://schemas.microsoft.com/office/drawing/2014/main" id="{33BC0B3F-BEE6-D4F0-554D-2D216A1A778C}"/>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4" name="Espace réservé du texte 21">
            <a:extLst>
              <a:ext uri="{FF2B5EF4-FFF2-40B4-BE49-F238E27FC236}">
                <a16:creationId xmlns:a16="http://schemas.microsoft.com/office/drawing/2014/main" id="{CFC5B308-0551-F8C4-0210-9E21827A76D3}"/>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5" name="Espace réservé du texte 5">
            <a:extLst>
              <a:ext uri="{FF2B5EF4-FFF2-40B4-BE49-F238E27FC236}">
                <a16:creationId xmlns:a16="http://schemas.microsoft.com/office/drawing/2014/main" id="{84834A07-DB57-EF26-CA27-6F1EAA9CA610}"/>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6" name="Espace réservé du texte 21">
            <a:extLst>
              <a:ext uri="{FF2B5EF4-FFF2-40B4-BE49-F238E27FC236}">
                <a16:creationId xmlns:a16="http://schemas.microsoft.com/office/drawing/2014/main" id="{24912D3C-D287-241F-00C4-F42F08EC9063}"/>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7" name="Espace réservé du texte 5">
            <a:extLst>
              <a:ext uri="{FF2B5EF4-FFF2-40B4-BE49-F238E27FC236}">
                <a16:creationId xmlns:a16="http://schemas.microsoft.com/office/drawing/2014/main" id="{751849A2-0864-7DB3-7462-A7A32F52FA3B}"/>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8" name="Espace réservé du texte 21">
            <a:extLst>
              <a:ext uri="{FF2B5EF4-FFF2-40B4-BE49-F238E27FC236}">
                <a16:creationId xmlns:a16="http://schemas.microsoft.com/office/drawing/2014/main" id="{9D89575A-DA83-8BE9-6979-93D2E04592D3}"/>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9" name="Espace réservé du texte 5">
            <a:extLst>
              <a:ext uri="{FF2B5EF4-FFF2-40B4-BE49-F238E27FC236}">
                <a16:creationId xmlns:a16="http://schemas.microsoft.com/office/drawing/2014/main" id="{6BB45BCA-5ED0-BE43-3DFE-46B9980C1E5D}"/>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0" name="Espace réservé du texte 21">
            <a:extLst>
              <a:ext uri="{FF2B5EF4-FFF2-40B4-BE49-F238E27FC236}">
                <a16:creationId xmlns:a16="http://schemas.microsoft.com/office/drawing/2014/main" id="{970A8656-CDDF-4270-C18E-3E27346B4482}"/>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1" name="Espace réservé du texte 5">
            <a:extLst>
              <a:ext uri="{FF2B5EF4-FFF2-40B4-BE49-F238E27FC236}">
                <a16:creationId xmlns:a16="http://schemas.microsoft.com/office/drawing/2014/main" id="{9A2DC783-C187-DDFD-FD38-86BE9487A988}"/>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2" name="Espace réservé du texte 21">
            <a:extLst>
              <a:ext uri="{FF2B5EF4-FFF2-40B4-BE49-F238E27FC236}">
                <a16:creationId xmlns:a16="http://schemas.microsoft.com/office/drawing/2014/main" id="{EDC5B043-21F3-663A-9CA8-F66F2D3F95D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3" name="Espace réservé du texte 5">
            <a:extLst>
              <a:ext uri="{FF2B5EF4-FFF2-40B4-BE49-F238E27FC236}">
                <a16:creationId xmlns:a16="http://schemas.microsoft.com/office/drawing/2014/main" id="{F8ECCDFF-A04D-FDBB-278C-C82A798A58C2}"/>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4" name="Espace réservé du texte 21">
            <a:extLst>
              <a:ext uri="{FF2B5EF4-FFF2-40B4-BE49-F238E27FC236}">
                <a16:creationId xmlns:a16="http://schemas.microsoft.com/office/drawing/2014/main" id="{B841F75D-E77D-27A9-10B3-EB55EC3A455B}"/>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5" name="Espace réservé du texte 5">
            <a:extLst>
              <a:ext uri="{FF2B5EF4-FFF2-40B4-BE49-F238E27FC236}">
                <a16:creationId xmlns:a16="http://schemas.microsoft.com/office/drawing/2014/main" id="{ED2F89D5-C560-E9F2-827B-F26AB020C856}"/>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6" name="Espace réservé du texte 21">
            <a:extLst>
              <a:ext uri="{FF2B5EF4-FFF2-40B4-BE49-F238E27FC236}">
                <a16:creationId xmlns:a16="http://schemas.microsoft.com/office/drawing/2014/main" id="{27C2B866-BBD2-53DD-9F99-52790CEDC2F4}"/>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7" name="Espace réservé du texte 5">
            <a:extLst>
              <a:ext uri="{FF2B5EF4-FFF2-40B4-BE49-F238E27FC236}">
                <a16:creationId xmlns:a16="http://schemas.microsoft.com/office/drawing/2014/main" id="{6108CA6D-D500-A7C7-BCDB-74EC2372C30E}"/>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8" name="Espace réservé du texte 21">
            <a:extLst>
              <a:ext uri="{FF2B5EF4-FFF2-40B4-BE49-F238E27FC236}">
                <a16:creationId xmlns:a16="http://schemas.microsoft.com/office/drawing/2014/main" id="{32774753-D377-01E2-1079-65010CC551B8}"/>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9" name="Espace réservé du texte 5">
            <a:extLst>
              <a:ext uri="{FF2B5EF4-FFF2-40B4-BE49-F238E27FC236}">
                <a16:creationId xmlns:a16="http://schemas.microsoft.com/office/drawing/2014/main" id="{58DE7F88-BD26-FD60-8D94-C205F66AC5D0}"/>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0" name="Espace réservé du texte 21">
            <a:extLst>
              <a:ext uri="{FF2B5EF4-FFF2-40B4-BE49-F238E27FC236}">
                <a16:creationId xmlns:a16="http://schemas.microsoft.com/office/drawing/2014/main" id="{24CAD5C4-448E-70F0-2C22-D7072EE4B56A}"/>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1" name="Espace réservé du texte 5">
            <a:extLst>
              <a:ext uri="{FF2B5EF4-FFF2-40B4-BE49-F238E27FC236}">
                <a16:creationId xmlns:a16="http://schemas.microsoft.com/office/drawing/2014/main" id="{6F7BC0CC-4697-7B80-CDDA-FF5963520842}"/>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2" name="Espace réservé du texte 21">
            <a:extLst>
              <a:ext uri="{FF2B5EF4-FFF2-40B4-BE49-F238E27FC236}">
                <a16:creationId xmlns:a16="http://schemas.microsoft.com/office/drawing/2014/main" id="{19D845DC-C295-4463-B3DB-4AB8DC629BFB}"/>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3" name="Espace réservé du texte 5">
            <a:extLst>
              <a:ext uri="{FF2B5EF4-FFF2-40B4-BE49-F238E27FC236}">
                <a16:creationId xmlns:a16="http://schemas.microsoft.com/office/drawing/2014/main" id="{E7AFC5F1-1496-9221-E23F-B9589936FABA}"/>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4" name="Espace réservé du texte 21">
            <a:extLst>
              <a:ext uri="{FF2B5EF4-FFF2-40B4-BE49-F238E27FC236}">
                <a16:creationId xmlns:a16="http://schemas.microsoft.com/office/drawing/2014/main" id="{45A169D4-0314-B32E-F5CA-9E565D1DB085}"/>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5" name="Espace réservé du texte 5">
            <a:extLst>
              <a:ext uri="{FF2B5EF4-FFF2-40B4-BE49-F238E27FC236}">
                <a16:creationId xmlns:a16="http://schemas.microsoft.com/office/drawing/2014/main" id="{1BCE7DFB-9132-5AD2-4429-EDCCCFD759D8}"/>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6" name="Espace réservé du texte 21">
            <a:extLst>
              <a:ext uri="{FF2B5EF4-FFF2-40B4-BE49-F238E27FC236}">
                <a16:creationId xmlns:a16="http://schemas.microsoft.com/office/drawing/2014/main" id="{3BDB1A3A-CDB8-B204-3C6C-BB9370BCCDA5}"/>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7" name="Espace réservé du texte 5">
            <a:extLst>
              <a:ext uri="{FF2B5EF4-FFF2-40B4-BE49-F238E27FC236}">
                <a16:creationId xmlns:a16="http://schemas.microsoft.com/office/drawing/2014/main" id="{2CFBAA47-3D5E-A4E8-40B0-462F362AD60A}"/>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8" name="Espace réservé du texte 21">
            <a:extLst>
              <a:ext uri="{FF2B5EF4-FFF2-40B4-BE49-F238E27FC236}">
                <a16:creationId xmlns:a16="http://schemas.microsoft.com/office/drawing/2014/main" id="{229E9F02-0947-8917-E9EB-CC26341FF40A}"/>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56" name="Titre 52">
            <a:extLst>
              <a:ext uri="{FF2B5EF4-FFF2-40B4-BE49-F238E27FC236}">
                <a16:creationId xmlns:a16="http://schemas.microsoft.com/office/drawing/2014/main" id="{01D6FB08-335D-D447-09AE-6A3E2D6731DF}"/>
              </a:ext>
            </a:extLst>
          </p:cNvPr>
          <p:cNvSpPr>
            <a:spLocks noGrp="1"/>
          </p:cNvSpPr>
          <p:nvPr>
            <p:ph type="title" hasCustomPrompt="1"/>
          </p:nvPr>
        </p:nvSpPr>
        <p:spPr>
          <a:xfrm>
            <a:off x="-6789" y="-5684"/>
            <a:ext cx="9906000" cy="865312"/>
          </a:xfrm>
          <a:prstGeom prst="rect">
            <a:avLst/>
          </a:prstGeom>
          <a:solidFill>
            <a:srgbClr val="2A7387"/>
          </a:solidFill>
        </p:spPr>
        <p:txBody>
          <a:bodyPr anchor="ctr"/>
          <a:lstStyle>
            <a:lvl1pPr>
              <a:defRPr sz="4000">
                <a:solidFill>
                  <a:schemeClr val="bg1"/>
                </a:solidFill>
                <a:latin typeface="The Bold Font" pitchFamily="2" charset="0"/>
              </a:defRPr>
            </a:lvl1pPr>
          </a:lstStyle>
          <a:p>
            <a:r>
              <a:rPr lang="fr-FR" dirty="0"/>
              <a:t>Programme  + date</a:t>
            </a:r>
          </a:p>
        </p:txBody>
      </p:sp>
      <p:sp>
        <p:nvSpPr>
          <p:cNvPr id="83" name="Espace réservé du texte 25">
            <a:extLst>
              <a:ext uri="{FF2B5EF4-FFF2-40B4-BE49-F238E27FC236}">
                <a16:creationId xmlns:a16="http://schemas.microsoft.com/office/drawing/2014/main" id="{7E3E41CF-AFC4-530A-C105-0158780D799B}"/>
              </a:ext>
            </a:extLst>
          </p:cNvPr>
          <p:cNvSpPr>
            <a:spLocks noGrp="1"/>
          </p:cNvSpPr>
          <p:nvPr>
            <p:ph type="body" sz="quarter" idx="20" hasCustomPrompt="1"/>
          </p:nvPr>
        </p:nvSpPr>
        <p:spPr>
          <a:xfrm>
            <a:off x="160889" y="94318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4" name="Espace réservé du texte 25">
            <a:extLst>
              <a:ext uri="{FF2B5EF4-FFF2-40B4-BE49-F238E27FC236}">
                <a16:creationId xmlns:a16="http://schemas.microsoft.com/office/drawing/2014/main" id="{7D9E3E52-8373-2904-0B1C-F491E6884C80}"/>
              </a:ext>
            </a:extLst>
          </p:cNvPr>
          <p:cNvSpPr>
            <a:spLocks noGrp="1"/>
          </p:cNvSpPr>
          <p:nvPr>
            <p:ph type="body" sz="quarter" idx="257" hasCustomPrompt="1"/>
          </p:nvPr>
        </p:nvSpPr>
        <p:spPr>
          <a:xfrm>
            <a:off x="2076420" y="941941"/>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5" name="Espace réservé du texte 25">
            <a:extLst>
              <a:ext uri="{FF2B5EF4-FFF2-40B4-BE49-F238E27FC236}">
                <a16:creationId xmlns:a16="http://schemas.microsoft.com/office/drawing/2014/main" id="{EDB5E1D1-B44C-DE07-C2DB-91A1537AC8F9}"/>
              </a:ext>
            </a:extLst>
          </p:cNvPr>
          <p:cNvSpPr>
            <a:spLocks noGrp="1"/>
          </p:cNvSpPr>
          <p:nvPr>
            <p:ph type="body" sz="quarter" idx="258" hasCustomPrompt="1"/>
          </p:nvPr>
        </p:nvSpPr>
        <p:spPr>
          <a:xfrm>
            <a:off x="4036182" y="952604"/>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6" name="Espace réservé du texte 25">
            <a:extLst>
              <a:ext uri="{FF2B5EF4-FFF2-40B4-BE49-F238E27FC236}">
                <a16:creationId xmlns:a16="http://schemas.microsoft.com/office/drawing/2014/main" id="{AD72D6A1-1169-5D9B-94B5-04AC9DAC760C}"/>
              </a:ext>
            </a:extLst>
          </p:cNvPr>
          <p:cNvSpPr>
            <a:spLocks noGrp="1"/>
          </p:cNvSpPr>
          <p:nvPr>
            <p:ph type="body" sz="quarter" idx="259" hasCustomPrompt="1"/>
          </p:nvPr>
        </p:nvSpPr>
        <p:spPr>
          <a:xfrm>
            <a:off x="5964271" y="930643"/>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7" name="Espace réservé du texte 25">
            <a:extLst>
              <a:ext uri="{FF2B5EF4-FFF2-40B4-BE49-F238E27FC236}">
                <a16:creationId xmlns:a16="http://schemas.microsoft.com/office/drawing/2014/main" id="{F533EA48-10ED-2D35-EF95-3948F2CE4086}"/>
              </a:ext>
            </a:extLst>
          </p:cNvPr>
          <p:cNvSpPr>
            <a:spLocks noGrp="1"/>
          </p:cNvSpPr>
          <p:nvPr>
            <p:ph type="body" sz="quarter" idx="260" hasCustomPrompt="1"/>
          </p:nvPr>
        </p:nvSpPr>
        <p:spPr>
          <a:xfrm>
            <a:off x="7892097" y="941941"/>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88" name="Espace réservé du texte 5">
            <a:extLst>
              <a:ext uri="{FF2B5EF4-FFF2-40B4-BE49-F238E27FC236}">
                <a16:creationId xmlns:a16="http://schemas.microsoft.com/office/drawing/2014/main" id="{3939C466-9BC3-E177-3294-66C78957F9F8}"/>
              </a:ext>
            </a:extLst>
          </p:cNvPr>
          <p:cNvSpPr>
            <a:spLocks noGrp="1"/>
          </p:cNvSpPr>
          <p:nvPr>
            <p:ph type="body" sz="quarter" idx="261" hasCustomPrompt="1"/>
          </p:nvPr>
        </p:nvSpPr>
        <p:spPr>
          <a:xfrm>
            <a:off x="151002" y="5755605"/>
            <a:ext cx="9588616"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255265966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 jours (5)">
    <p:spTree>
      <p:nvGrpSpPr>
        <p:cNvPr id="1" name=""/>
        <p:cNvGrpSpPr/>
        <p:nvPr/>
      </p:nvGrpSpPr>
      <p:grpSpPr>
        <a:xfrm>
          <a:off x="0" y="0"/>
          <a:ext cx="0" cy="0"/>
          <a:chOff x="0" y="0"/>
          <a:chExt cx="0" cy="0"/>
        </a:xfrm>
      </p:grpSpPr>
      <p:sp>
        <p:nvSpPr>
          <p:cNvPr id="7" name="Titre 52">
            <a:extLst>
              <a:ext uri="{FF2B5EF4-FFF2-40B4-BE49-F238E27FC236}">
                <a16:creationId xmlns:a16="http://schemas.microsoft.com/office/drawing/2014/main" id="{ACCBDD75-D588-6D26-FE18-80947C4F9D2E}"/>
              </a:ext>
            </a:extLst>
          </p:cNvPr>
          <p:cNvSpPr>
            <a:spLocks noGrp="1"/>
          </p:cNvSpPr>
          <p:nvPr>
            <p:ph type="title" hasCustomPrompt="1"/>
          </p:nvPr>
        </p:nvSpPr>
        <p:spPr>
          <a:xfrm>
            <a:off x="-6789" y="-5684"/>
            <a:ext cx="9906000" cy="865312"/>
          </a:xfrm>
          <a:prstGeom prst="rect">
            <a:avLst/>
          </a:prstGeom>
          <a:solidFill>
            <a:srgbClr val="98D1C8"/>
          </a:solidFill>
        </p:spPr>
        <p:txBody>
          <a:bodyPr anchor="ctr"/>
          <a:lstStyle>
            <a:lvl1pPr>
              <a:defRPr sz="4000">
                <a:solidFill>
                  <a:schemeClr val="bg1"/>
                </a:solidFill>
                <a:latin typeface="The Bold Font" pitchFamily="2" charset="0"/>
              </a:defRPr>
            </a:lvl1pPr>
          </a:lstStyle>
          <a:p>
            <a:r>
              <a:rPr lang="fr-FR" dirty="0"/>
              <a:t>Programme  + date</a:t>
            </a:r>
          </a:p>
        </p:txBody>
      </p:sp>
      <p:sp>
        <p:nvSpPr>
          <p:cNvPr id="8" name="Espace réservé du texte 5">
            <a:extLst>
              <a:ext uri="{FF2B5EF4-FFF2-40B4-BE49-F238E27FC236}">
                <a16:creationId xmlns:a16="http://schemas.microsoft.com/office/drawing/2014/main" id="{238B7F33-CBBF-61F9-8FA0-E1C7B903C5FD}"/>
              </a:ext>
            </a:extLst>
          </p:cNvPr>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9" name="Espace réservé du texte 21">
            <a:extLst>
              <a:ext uri="{FF2B5EF4-FFF2-40B4-BE49-F238E27FC236}">
                <a16:creationId xmlns:a16="http://schemas.microsoft.com/office/drawing/2014/main" id="{5F758BC7-DCD5-4FA3-1D20-F9D1026C72C9}"/>
              </a:ext>
            </a:extLst>
          </p:cNvPr>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0" name="Espace réservé du texte 5">
            <a:extLst>
              <a:ext uri="{FF2B5EF4-FFF2-40B4-BE49-F238E27FC236}">
                <a16:creationId xmlns:a16="http://schemas.microsoft.com/office/drawing/2014/main" id="{801C54AB-8370-0E6E-CCF7-0C36AE40E9E4}"/>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1" name="Espace réservé du texte 21">
            <a:extLst>
              <a:ext uri="{FF2B5EF4-FFF2-40B4-BE49-F238E27FC236}">
                <a16:creationId xmlns:a16="http://schemas.microsoft.com/office/drawing/2014/main" id="{A5C300A1-47DF-E397-4110-68E874932490}"/>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2" name="Espace réservé du texte 5">
            <a:extLst>
              <a:ext uri="{FF2B5EF4-FFF2-40B4-BE49-F238E27FC236}">
                <a16:creationId xmlns:a16="http://schemas.microsoft.com/office/drawing/2014/main" id="{8FC98086-2128-1D2D-D5DE-5C88DB800E07}"/>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 name="Espace réservé du texte 21">
            <a:extLst>
              <a:ext uri="{FF2B5EF4-FFF2-40B4-BE49-F238E27FC236}">
                <a16:creationId xmlns:a16="http://schemas.microsoft.com/office/drawing/2014/main" id="{5413013E-430E-DC24-F5B7-FF3FED6C55FA}"/>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4" name="Espace réservé du texte 5">
            <a:extLst>
              <a:ext uri="{FF2B5EF4-FFF2-40B4-BE49-F238E27FC236}">
                <a16:creationId xmlns:a16="http://schemas.microsoft.com/office/drawing/2014/main" id="{C14B721C-66B0-3FDA-5D9B-B01D47D403A9}"/>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 name="Espace réservé du texte 21">
            <a:extLst>
              <a:ext uri="{FF2B5EF4-FFF2-40B4-BE49-F238E27FC236}">
                <a16:creationId xmlns:a16="http://schemas.microsoft.com/office/drawing/2014/main" id="{9D3ED897-0869-025B-5449-54D9ABC99FB0}"/>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8" name="Espace réservé du texte 5">
            <a:extLst>
              <a:ext uri="{FF2B5EF4-FFF2-40B4-BE49-F238E27FC236}">
                <a16:creationId xmlns:a16="http://schemas.microsoft.com/office/drawing/2014/main" id="{4D3D05F0-99AA-BCD5-90B1-34499E6637A2}"/>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 name="Espace réservé du texte 21">
            <a:extLst>
              <a:ext uri="{FF2B5EF4-FFF2-40B4-BE49-F238E27FC236}">
                <a16:creationId xmlns:a16="http://schemas.microsoft.com/office/drawing/2014/main" id="{53AF741D-7D97-A96C-2298-82801721728E}"/>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0" name="Espace réservé du texte 5">
            <a:extLst>
              <a:ext uri="{FF2B5EF4-FFF2-40B4-BE49-F238E27FC236}">
                <a16:creationId xmlns:a16="http://schemas.microsoft.com/office/drawing/2014/main" id="{9C7FD1B9-33AA-E561-169C-0BE33444E34B}"/>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1" name="Espace réservé du texte 21">
            <a:extLst>
              <a:ext uri="{FF2B5EF4-FFF2-40B4-BE49-F238E27FC236}">
                <a16:creationId xmlns:a16="http://schemas.microsoft.com/office/drawing/2014/main" id="{4427A0D8-A3B8-621A-8A7D-A476D7068840}"/>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2" name="Espace réservé du texte 5">
            <a:extLst>
              <a:ext uri="{FF2B5EF4-FFF2-40B4-BE49-F238E27FC236}">
                <a16:creationId xmlns:a16="http://schemas.microsoft.com/office/drawing/2014/main" id="{25026DCD-68B9-16B7-74DD-90F7D70901ED}"/>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3" name="Espace réservé du texte 21">
            <a:extLst>
              <a:ext uri="{FF2B5EF4-FFF2-40B4-BE49-F238E27FC236}">
                <a16:creationId xmlns:a16="http://schemas.microsoft.com/office/drawing/2014/main" id="{4370A27A-71C0-1F08-6B2D-F48B0A008429}"/>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4" name="Espace réservé du texte 5">
            <a:extLst>
              <a:ext uri="{FF2B5EF4-FFF2-40B4-BE49-F238E27FC236}">
                <a16:creationId xmlns:a16="http://schemas.microsoft.com/office/drawing/2014/main" id="{F93BAD4C-2D66-CF4F-EAE6-171D19F07E08}"/>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5" name="Espace réservé du texte 21">
            <a:extLst>
              <a:ext uri="{FF2B5EF4-FFF2-40B4-BE49-F238E27FC236}">
                <a16:creationId xmlns:a16="http://schemas.microsoft.com/office/drawing/2014/main" id="{041EAE29-970F-887A-6362-05E2F45E589D}"/>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6" name="Espace réservé du texte 5">
            <a:extLst>
              <a:ext uri="{FF2B5EF4-FFF2-40B4-BE49-F238E27FC236}">
                <a16:creationId xmlns:a16="http://schemas.microsoft.com/office/drawing/2014/main" id="{D7908DFD-0D2A-82FA-DC20-A96ABA977887}"/>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7" name="Espace réservé du texte 21">
            <a:extLst>
              <a:ext uri="{FF2B5EF4-FFF2-40B4-BE49-F238E27FC236}">
                <a16:creationId xmlns:a16="http://schemas.microsoft.com/office/drawing/2014/main" id="{C0C95046-11F9-6EB9-6D84-08B9E91A657C}"/>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8" name="Espace réservé du texte 5">
            <a:extLst>
              <a:ext uri="{FF2B5EF4-FFF2-40B4-BE49-F238E27FC236}">
                <a16:creationId xmlns:a16="http://schemas.microsoft.com/office/drawing/2014/main" id="{D10A2F9C-94CD-F9C4-1B22-267BABFFAA8B}"/>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9" name="Espace réservé du texte 21">
            <a:extLst>
              <a:ext uri="{FF2B5EF4-FFF2-40B4-BE49-F238E27FC236}">
                <a16:creationId xmlns:a16="http://schemas.microsoft.com/office/drawing/2014/main" id="{1D9091AB-BA98-EE13-A7C9-00F542AC1B9E}"/>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0" name="Espace réservé du texte 5">
            <a:extLst>
              <a:ext uri="{FF2B5EF4-FFF2-40B4-BE49-F238E27FC236}">
                <a16:creationId xmlns:a16="http://schemas.microsoft.com/office/drawing/2014/main" id="{9C9FAA5C-7A78-E23F-5ECD-6EEB8B355AE8}"/>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1" name="Espace réservé du texte 21">
            <a:extLst>
              <a:ext uri="{FF2B5EF4-FFF2-40B4-BE49-F238E27FC236}">
                <a16:creationId xmlns:a16="http://schemas.microsoft.com/office/drawing/2014/main" id="{068FB65B-8D54-93CE-2A9A-C74375B45D30}"/>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2" name="Espace réservé du texte 5">
            <a:extLst>
              <a:ext uri="{FF2B5EF4-FFF2-40B4-BE49-F238E27FC236}">
                <a16:creationId xmlns:a16="http://schemas.microsoft.com/office/drawing/2014/main" id="{EFFC6880-918C-18CD-B23C-9175173B66A7}"/>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3" name="Espace réservé du texte 21">
            <a:extLst>
              <a:ext uri="{FF2B5EF4-FFF2-40B4-BE49-F238E27FC236}">
                <a16:creationId xmlns:a16="http://schemas.microsoft.com/office/drawing/2014/main" id="{602A585A-FBDD-513F-7C91-200070F7942E}"/>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4" name="Espace réservé du texte 5">
            <a:extLst>
              <a:ext uri="{FF2B5EF4-FFF2-40B4-BE49-F238E27FC236}">
                <a16:creationId xmlns:a16="http://schemas.microsoft.com/office/drawing/2014/main" id="{4AF37F5B-D787-7ECE-3E72-DC6C5F880A10}"/>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5" name="Espace réservé du texte 21">
            <a:extLst>
              <a:ext uri="{FF2B5EF4-FFF2-40B4-BE49-F238E27FC236}">
                <a16:creationId xmlns:a16="http://schemas.microsoft.com/office/drawing/2014/main" id="{D7E280CA-0CFA-5E4C-5BB1-5741E5668D69}"/>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6" name="Espace réservé du texte 5">
            <a:extLst>
              <a:ext uri="{FF2B5EF4-FFF2-40B4-BE49-F238E27FC236}">
                <a16:creationId xmlns:a16="http://schemas.microsoft.com/office/drawing/2014/main" id="{36E9D71C-E364-86E0-734A-F1967DE79133}"/>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7" name="Espace réservé du texte 21">
            <a:extLst>
              <a:ext uri="{FF2B5EF4-FFF2-40B4-BE49-F238E27FC236}">
                <a16:creationId xmlns:a16="http://schemas.microsoft.com/office/drawing/2014/main" id="{8BC203A5-FEE4-131C-C5E7-289E74CFBF8B}"/>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8" name="Espace réservé du texte 5">
            <a:extLst>
              <a:ext uri="{FF2B5EF4-FFF2-40B4-BE49-F238E27FC236}">
                <a16:creationId xmlns:a16="http://schemas.microsoft.com/office/drawing/2014/main" id="{03A8E6ED-2EAF-AD71-6C24-6DE59F9AF67B}"/>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9" name="Espace réservé du texte 21">
            <a:extLst>
              <a:ext uri="{FF2B5EF4-FFF2-40B4-BE49-F238E27FC236}">
                <a16:creationId xmlns:a16="http://schemas.microsoft.com/office/drawing/2014/main" id="{32B9FB72-340A-A310-C5C5-BC5460E1777A}"/>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0" name="Espace réservé du texte 5">
            <a:extLst>
              <a:ext uri="{FF2B5EF4-FFF2-40B4-BE49-F238E27FC236}">
                <a16:creationId xmlns:a16="http://schemas.microsoft.com/office/drawing/2014/main" id="{2787E21C-9672-9E72-8F6C-A714141F2845}"/>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1" name="Espace réservé du texte 21">
            <a:extLst>
              <a:ext uri="{FF2B5EF4-FFF2-40B4-BE49-F238E27FC236}">
                <a16:creationId xmlns:a16="http://schemas.microsoft.com/office/drawing/2014/main" id="{F412B5BF-C6B3-C343-4AF4-2B87365070C2}"/>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2" name="Espace réservé du texte 5">
            <a:extLst>
              <a:ext uri="{FF2B5EF4-FFF2-40B4-BE49-F238E27FC236}">
                <a16:creationId xmlns:a16="http://schemas.microsoft.com/office/drawing/2014/main" id="{A5B137E5-2EE3-D467-3A9B-308D62ABCAC3}"/>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3" name="Espace réservé du texte 21">
            <a:extLst>
              <a:ext uri="{FF2B5EF4-FFF2-40B4-BE49-F238E27FC236}">
                <a16:creationId xmlns:a16="http://schemas.microsoft.com/office/drawing/2014/main" id="{8C655524-7D99-D4C7-2027-D3C57C29F987}"/>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4" name="Espace réservé du texte 5">
            <a:extLst>
              <a:ext uri="{FF2B5EF4-FFF2-40B4-BE49-F238E27FC236}">
                <a16:creationId xmlns:a16="http://schemas.microsoft.com/office/drawing/2014/main" id="{0CDF199D-17B2-C1B2-9DB7-0307C18D2264}"/>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5" name="Espace réservé du texte 21">
            <a:extLst>
              <a:ext uri="{FF2B5EF4-FFF2-40B4-BE49-F238E27FC236}">
                <a16:creationId xmlns:a16="http://schemas.microsoft.com/office/drawing/2014/main" id="{CACE4805-61F6-D260-F2B2-E9072DC43822}"/>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6" name="Espace réservé du texte 5">
            <a:extLst>
              <a:ext uri="{FF2B5EF4-FFF2-40B4-BE49-F238E27FC236}">
                <a16:creationId xmlns:a16="http://schemas.microsoft.com/office/drawing/2014/main" id="{596A9E3A-B5F2-B2F4-F657-790208A5A0B4}"/>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7" name="Espace réservé du texte 21">
            <a:extLst>
              <a:ext uri="{FF2B5EF4-FFF2-40B4-BE49-F238E27FC236}">
                <a16:creationId xmlns:a16="http://schemas.microsoft.com/office/drawing/2014/main" id="{757981D1-AA64-09FA-52A6-95A5640E5A3F}"/>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8" name="Espace réservé du texte 5">
            <a:extLst>
              <a:ext uri="{FF2B5EF4-FFF2-40B4-BE49-F238E27FC236}">
                <a16:creationId xmlns:a16="http://schemas.microsoft.com/office/drawing/2014/main" id="{0991DFCF-6636-FFB3-FB7C-70049833ADAC}"/>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9" name="Espace réservé du texte 21">
            <a:extLst>
              <a:ext uri="{FF2B5EF4-FFF2-40B4-BE49-F238E27FC236}">
                <a16:creationId xmlns:a16="http://schemas.microsoft.com/office/drawing/2014/main" id="{0DC386D2-B0B2-46C7-7DDA-CE99C5C26CF1}"/>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 name="Espace réservé du texte 25">
            <a:extLst>
              <a:ext uri="{FF2B5EF4-FFF2-40B4-BE49-F238E27FC236}">
                <a16:creationId xmlns:a16="http://schemas.microsoft.com/office/drawing/2014/main" id="{1C5789D2-22B2-4A15-1C8D-E0FD0DD55966}"/>
              </a:ext>
            </a:extLst>
          </p:cNvPr>
          <p:cNvSpPr>
            <a:spLocks noGrp="1"/>
          </p:cNvSpPr>
          <p:nvPr>
            <p:ph type="body" sz="quarter" idx="20" hasCustomPrompt="1"/>
          </p:nvPr>
        </p:nvSpPr>
        <p:spPr>
          <a:xfrm>
            <a:off x="153269" y="95842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5">
            <a:extLst>
              <a:ext uri="{FF2B5EF4-FFF2-40B4-BE49-F238E27FC236}">
                <a16:creationId xmlns:a16="http://schemas.microsoft.com/office/drawing/2014/main" id="{8C082FF8-DF59-0F35-65AB-7E22D31B998F}"/>
              </a:ext>
            </a:extLst>
          </p:cNvPr>
          <p:cNvSpPr>
            <a:spLocks noGrp="1"/>
          </p:cNvSpPr>
          <p:nvPr>
            <p:ph type="body" sz="quarter" idx="256" hasCustomPrompt="1"/>
          </p:nvPr>
        </p:nvSpPr>
        <p:spPr>
          <a:xfrm>
            <a:off x="2078300" y="95080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4" name="Espace réservé du texte 25">
            <a:extLst>
              <a:ext uri="{FF2B5EF4-FFF2-40B4-BE49-F238E27FC236}">
                <a16:creationId xmlns:a16="http://schemas.microsoft.com/office/drawing/2014/main" id="{4645D3E8-8401-3C33-9D01-A7433918B26C}"/>
              </a:ext>
            </a:extLst>
          </p:cNvPr>
          <p:cNvSpPr>
            <a:spLocks noGrp="1"/>
          </p:cNvSpPr>
          <p:nvPr>
            <p:ph type="body" sz="quarter" idx="257" hasCustomPrompt="1"/>
          </p:nvPr>
        </p:nvSpPr>
        <p:spPr>
          <a:xfrm>
            <a:off x="4032296" y="944707"/>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5" name="Espace réservé du texte 25">
            <a:extLst>
              <a:ext uri="{FF2B5EF4-FFF2-40B4-BE49-F238E27FC236}">
                <a16:creationId xmlns:a16="http://schemas.microsoft.com/office/drawing/2014/main" id="{C58698C6-880E-4983-1504-2D1D1573D7B3}"/>
              </a:ext>
            </a:extLst>
          </p:cNvPr>
          <p:cNvSpPr>
            <a:spLocks noGrp="1"/>
          </p:cNvSpPr>
          <p:nvPr>
            <p:ph type="body" sz="quarter" idx="258" hasCustomPrompt="1"/>
          </p:nvPr>
        </p:nvSpPr>
        <p:spPr>
          <a:xfrm>
            <a:off x="5962239" y="935918"/>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25">
            <a:extLst>
              <a:ext uri="{FF2B5EF4-FFF2-40B4-BE49-F238E27FC236}">
                <a16:creationId xmlns:a16="http://schemas.microsoft.com/office/drawing/2014/main" id="{A52B4D90-080E-E49F-5953-11CBC7FE4106}"/>
              </a:ext>
            </a:extLst>
          </p:cNvPr>
          <p:cNvSpPr>
            <a:spLocks noGrp="1"/>
          </p:cNvSpPr>
          <p:nvPr>
            <p:ph type="body" sz="quarter" idx="259" hasCustomPrompt="1"/>
          </p:nvPr>
        </p:nvSpPr>
        <p:spPr>
          <a:xfrm>
            <a:off x="7869073" y="935918"/>
            <a:ext cx="1867519"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6" name="Espace réservé du texte 5">
            <a:extLst>
              <a:ext uri="{FF2B5EF4-FFF2-40B4-BE49-F238E27FC236}">
                <a16:creationId xmlns:a16="http://schemas.microsoft.com/office/drawing/2014/main" id="{40095390-A2AE-29CE-D516-D90376F15E77}"/>
              </a:ext>
            </a:extLst>
          </p:cNvPr>
          <p:cNvSpPr>
            <a:spLocks noGrp="1"/>
          </p:cNvSpPr>
          <p:nvPr>
            <p:ph type="body" sz="quarter" idx="260" hasCustomPrompt="1"/>
          </p:nvPr>
        </p:nvSpPr>
        <p:spPr>
          <a:xfrm>
            <a:off x="176168" y="5755605"/>
            <a:ext cx="9597005"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21091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 jorus (6)">
    <p:spTree>
      <p:nvGrpSpPr>
        <p:cNvPr id="1" name=""/>
        <p:cNvGrpSpPr/>
        <p:nvPr/>
      </p:nvGrpSpPr>
      <p:grpSpPr>
        <a:xfrm>
          <a:off x="0" y="0"/>
          <a:ext cx="0" cy="0"/>
          <a:chOff x="0" y="0"/>
          <a:chExt cx="0" cy="0"/>
        </a:xfrm>
      </p:grpSpPr>
      <p:sp>
        <p:nvSpPr>
          <p:cNvPr id="7" name="Titre 52">
            <a:extLst>
              <a:ext uri="{FF2B5EF4-FFF2-40B4-BE49-F238E27FC236}">
                <a16:creationId xmlns:a16="http://schemas.microsoft.com/office/drawing/2014/main" id="{3031BF8A-1531-5940-5EA3-F5020442DA33}"/>
              </a:ext>
            </a:extLst>
          </p:cNvPr>
          <p:cNvSpPr txBox="1">
            <a:spLocks/>
          </p:cNvSpPr>
          <p:nvPr userDrawn="1"/>
        </p:nvSpPr>
        <p:spPr>
          <a:xfrm>
            <a:off x="-6789" y="-5684"/>
            <a:ext cx="9906000" cy="865312"/>
          </a:xfrm>
          <a:prstGeom prst="rect">
            <a:avLst/>
          </a:prstGeom>
          <a:solidFill>
            <a:srgbClr val="D89F3F"/>
          </a:solidFill>
        </p:spPr>
        <p:txBody>
          <a:bodyPr anchor="ctr"/>
          <a:lstStyle>
            <a:lvl1pPr algn="l" defTabSz="914400" rtl="0" eaLnBrk="1" latinLnBrk="0" hangingPunct="1">
              <a:lnSpc>
                <a:spcPct val="90000"/>
              </a:lnSpc>
              <a:spcBef>
                <a:spcPct val="0"/>
              </a:spcBef>
              <a:buNone/>
              <a:defRPr sz="4000" kern="1200">
                <a:solidFill>
                  <a:schemeClr val="bg1"/>
                </a:solidFill>
                <a:latin typeface="The Bold Font" pitchFamily="2" charset="0"/>
                <a:ea typeface="+mj-ea"/>
                <a:cs typeface="+mj-cs"/>
              </a:defRPr>
            </a:lvl1pPr>
          </a:lstStyle>
          <a:p>
            <a:r>
              <a:rPr lang="fr-FR" dirty="0"/>
              <a:t>Programme  + date</a:t>
            </a:r>
          </a:p>
        </p:txBody>
      </p:sp>
      <p:sp>
        <p:nvSpPr>
          <p:cNvPr id="8" name="Espace réservé du texte 5">
            <a:extLst>
              <a:ext uri="{FF2B5EF4-FFF2-40B4-BE49-F238E27FC236}">
                <a16:creationId xmlns:a16="http://schemas.microsoft.com/office/drawing/2014/main" id="{839FA913-F0A9-28D3-2FC0-3DD897D2A5A7}"/>
              </a:ext>
            </a:extLst>
          </p:cNvPr>
          <p:cNvSpPr>
            <a:spLocks noGrp="1"/>
          </p:cNvSpPr>
          <p:nvPr>
            <p:ph type="body" sz="quarter" idx="44" hasCustomPrompt="1"/>
          </p:nvPr>
        </p:nvSpPr>
        <p:spPr>
          <a:xfrm>
            <a:off x="162019" y="1260901"/>
            <a:ext cx="1806308" cy="218579"/>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9" name="Espace réservé du texte 21">
            <a:extLst>
              <a:ext uri="{FF2B5EF4-FFF2-40B4-BE49-F238E27FC236}">
                <a16:creationId xmlns:a16="http://schemas.microsoft.com/office/drawing/2014/main" id="{09F15013-314E-D80C-0AB0-47ED8DBDCEA6}"/>
              </a:ext>
            </a:extLst>
          </p:cNvPr>
          <p:cNvSpPr>
            <a:spLocks noGrp="1"/>
          </p:cNvSpPr>
          <p:nvPr>
            <p:ph type="body" sz="quarter" idx="94" hasCustomPrompt="1"/>
          </p:nvPr>
        </p:nvSpPr>
        <p:spPr>
          <a:xfrm>
            <a:off x="162019" y="1486063"/>
            <a:ext cx="1806308" cy="829832"/>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0" name="Espace réservé du texte 5">
            <a:extLst>
              <a:ext uri="{FF2B5EF4-FFF2-40B4-BE49-F238E27FC236}">
                <a16:creationId xmlns:a16="http://schemas.microsoft.com/office/drawing/2014/main" id="{1A32902B-9B07-97FA-6B8C-143B4E4CDD75}"/>
              </a:ext>
            </a:extLst>
          </p:cNvPr>
          <p:cNvSpPr>
            <a:spLocks noGrp="1"/>
          </p:cNvSpPr>
          <p:nvPr>
            <p:ph type="body" sz="quarter" idx="208" hasCustomPrompt="1"/>
          </p:nvPr>
        </p:nvSpPr>
        <p:spPr>
          <a:xfrm>
            <a:off x="162019" y="237743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1" name="Espace réservé du texte 21">
            <a:extLst>
              <a:ext uri="{FF2B5EF4-FFF2-40B4-BE49-F238E27FC236}">
                <a16:creationId xmlns:a16="http://schemas.microsoft.com/office/drawing/2014/main" id="{9E846A37-0CF8-CFE5-455A-25C0147475B8}"/>
              </a:ext>
            </a:extLst>
          </p:cNvPr>
          <p:cNvSpPr>
            <a:spLocks noGrp="1"/>
          </p:cNvSpPr>
          <p:nvPr>
            <p:ph type="body" sz="quarter" idx="209" hasCustomPrompt="1"/>
          </p:nvPr>
        </p:nvSpPr>
        <p:spPr>
          <a:xfrm>
            <a:off x="162019"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2" name="Espace réservé du texte 5">
            <a:extLst>
              <a:ext uri="{FF2B5EF4-FFF2-40B4-BE49-F238E27FC236}">
                <a16:creationId xmlns:a16="http://schemas.microsoft.com/office/drawing/2014/main" id="{1B424D23-023F-DEEE-BA0E-1952177ED91A}"/>
              </a:ext>
            </a:extLst>
          </p:cNvPr>
          <p:cNvSpPr>
            <a:spLocks noGrp="1"/>
          </p:cNvSpPr>
          <p:nvPr>
            <p:ph type="body" sz="quarter" idx="210" hasCustomPrompt="1"/>
          </p:nvPr>
        </p:nvSpPr>
        <p:spPr>
          <a:xfrm>
            <a:off x="166128" y="3480240"/>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 name="Espace réservé du texte 21">
            <a:extLst>
              <a:ext uri="{FF2B5EF4-FFF2-40B4-BE49-F238E27FC236}">
                <a16:creationId xmlns:a16="http://schemas.microsoft.com/office/drawing/2014/main" id="{69271B03-1B13-C645-3315-737CDB2A4BC2}"/>
              </a:ext>
            </a:extLst>
          </p:cNvPr>
          <p:cNvSpPr>
            <a:spLocks noGrp="1"/>
          </p:cNvSpPr>
          <p:nvPr>
            <p:ph type="body" sz="quarter" idx="211" hasCustomPrompt="1"/>
          </p:nvPr>
        </p:nvSpPr>
        <p:spPr>
          <a:xfrm>
            <a:off x="163747" y="371765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4" name="Espace réservé du texte 5">
            <a:extLst>
              <a:ext uri="{FF2B5EF4-FFF2-40B4-BE49-F238E27FC236}">
                <a16:creationId xmlns:a16="http://schemas.microsoft.com/office/drawing/2014/main" id="{6F69A4BD-42C9-224C-881F-F1A2AD5C135A}"/>
              </a:ext>
            </a:extLst>
          </p:cNvPr>
          <p:cNvSpPr>
            <a:spLocks noGrp="1"/>
          </p:cNvSpPr>
          <p:nvPr>
            <p:ph type="body" sz="quarter" idx="212" hasCustomPrompt="1"/>
          </p:nvPr>
        </p:nvSpPr>
        <p:spPr>
          <a:xfrm>
            <a:off x="162019"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 name="Espace réservé du texte 21">
            <a:extLst>
              <a:ext uri="{FF2B5EF4-FFF2-40B4-BE49-F238E27FC236}">
                <a16:creationId xmlns:a16="http://schemas.microsoft.com/office/drawing/2014/main" id="{CC8EA87E-61CD-EED3-F979-CE9545728824}"/>
              </a:ext>
            </a:extLst>
          </p:cNvPr>
          <p:cNvSpPr>
            <a:spLocks noGrp="1"/>
          </p:cNvSpPr>
          <p:nvPr>
            <p:ph type="body" sz="quarter" idx="213" hasCustomPrompt="1"/>
          </p:nvPr>
        </p:nvSpPr>
        <p:spPr>
          <a:xfrm>
            <a:off x="162019" y="482489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18" name="Espace réservé du texte 5">
            <a:extLst>
              <a:ext uri="{FF2B5EF4-FFF2-40B4-BE49-F238E27FC236}">
                <a16:creationId xmlns:a16="http://schemas.microsoft.com/office/drawing/2014/main" id="{102BCE0E-115A-A51C-B844-87ED7323AD7E}"/>
              </a:ext>
            </a:extLst>
          </p:cNvPr>
          <p:cNvSpPr>
            <a:spLocks noGrp="1"/>
          </p:cNvSpPr>
          <p:nvPr>
            <p:ph type="body" sz="quarter" idx="216" hasCustomPrompt="1"/>
          </p:nvPr>
        </p:nvSpPr>
        <p:spPr>
          <a:xfrm>
            <a:off x="2070680" y="1253628"/>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 name="Espace réservé du texte 21">
            <a:extLst>
              <a:ext uri="{FF2B5EF4-FFF2-40B4-BE49-F238E27FC236}">
                <a16:creationId xmlns:a16="http://schemas.microsoft.com/office/drawing/2014/main" id="{D74DD27E-276D-A27F-8118-719A94DA7622}"/>
              </a:ext>
            </a:extLst>
          </p:cNvPr>
          <p:cNvSpPr>
            <a:spLocks noGrp="1"/>
          </p:cNvSpPr>
          <p:nvPr>
            <p:ph type="body" sz="quarter" idx="217" hasCustomPrompt="1"/>
          </p:nvPr>
        </p:nvSpPr>
        <p:spPr>
          <a:xfrm>
            <a:off x="2070680" y="147675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0" name="Espace réservé du texte 5">
            <a:extLst>
              <a:ext uri="{FF2B5EF4-FFF2-40B4-BE49-F238E27FC236}">
                <a16:creationId xmlns:a16="http://schemas.microsoft.com/office/drawing/2014/main" id="{7D489747-354B-C2D1-DA59-4E581C702813}"/>
              </a:ext>
            </a:extLst>
          </p:cNvPr>
          <p:cNvSpPr>
            <a:spLocks noGrp="1"/>
          </p:cNvSpPr>
          <p:nvPr>
            <p:ph type="body" sz="quarter" idx="218" hasCustomPrompt="1"/>
          </p:nvPr>
        </p:nvSpPr>
        <p:spPr>
          <a:xfrm>
            <a:off x="7877887" y="122267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1" name="Espace réservé du texte 21">
            <a:extLst>
              <a:ext uri="{FF2B5EF4-FFF2-40B4-BE49-F238E27FC236}">
                <a16:creationId xmlns:a16="http://schemas.microsoft.com/office/drawing/2014/main" id="{D97E906F-8160-00BF-2F65-864572613719}"/>
              </a:ext>
            </a:extLst>
          </p:cNvPr>
          <p:cNvSpPr>
            <a:spLocks noGrp="1"/>
          </p:cNvSpPr>
          <p:nvPr>
            <p:ph type="body" sz="quarter" idx="219" hasCustomPrompt="1"/>
          </p:nvPr>
        </p:nvSpPr>
        <p:spPr>
          <a:xfrm>
            <a:off x="7877887" y="144818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2" name="Espace réservé du texte 5">
            <a:extLst>
              <a:ext uri="{FF2B5EF4-FFF2-40B4-BE49-F238E27FC236}">
                <a16:creationId xmlns:a16="http://schemas.microsoft.com/office/drawing/2014/main" id="{3FC07CB9-DB9A-2B8A-7F17-F07578A47BCE}"/>
              </a:ext>
            </a:extLst>
          </p:cNvPr>
          <p:cNvSpPr>
            <a:spLocks noGrp="1"/>
          </p:cNvSpPr>
          <p:nvPr>
            <p:ph type="body" sz="quarter" idx="220" hasCustomPrompt="1"/>
          </p:nvPr>
        </p:nvSpPr>
        <p:spPr>
          <a:xfrm>
            <a:off x="5949147" y="122505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3" name="Espace réservé du texte 21">
            <a:extLst>
              <a:ext uri="{FF2B5EF4-FFF2-40B4-BE49-F238E27FC236}">
                <a16:creationId xmlns:a16="http://schemas.microsoft.com/office/drawing/2014/main" id="{7A039140-E823-CCD3-7B20-8B99D077140C}"/>
              </a:ext>
            </a:extLst>
          </p:cNvPr>
          <p:cNvSpPr>
            <a:spLocks noGrp="1"/>
          </p:cNvSpPr>
          <p:nvPr>
            <p:ph type="body" sz="quarter" idx="221" hasCustomPrompt="1"/>
          </p:nvPr>
        </p:nvSpPr>
        <p:spPr>
          <a:xfrm>
            <a:off x="5951528" y="145056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4" name="Espace réservé du texte 5">
            <a:extLst>
              <a:ext uri="{FF2B5EF4-FFF2-40B4-BE49-F238E27FC236}">
                <a16:creationId xmlns:a16="http://schemas.microsoft.com/office/drawing/2014/main" id="{DB65A505-213F-1C0B-AE52-4A5566B05D3D}"/>
              </a:ext>
            </a:extLst>
          </p:cNvPr>
          <p:cNvSpPr>
            <a:spLocks noGrp="1"/>
          </p:cNvSpPr>
          <p:nvPr>
            <p:ph type="body" sz="quarter" idx="222" hasCustomPrompt="1"/>
          </p:nvPr>
        </p:nvSpPr>
        <p:spPr>
          <a:xfrm>
            <a:off x="4017056" y="123049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5" name="Espace réservé du texte 21">
            <a:extLst>
              <a:ext uri="{FF2B5EF4-FFF2-40B4-BE49-F238E27FC236}">
                <a16:creationId xmlns:a16="http://schemas.microsoft.com/office/drawing/2014/main" id="{6DECB8EA-5F0E-2586-0C2C-E467FD231C2A}"/>
              </a:ext>
            </a:extLst>
          </p:cNvPr>
          <p:cNvSpPr>
            <a:spLocks noGrp="1"/>
          </p:cNvSpPr>
          <p:nvPr>
            <p:ph type="body" sz="quarter" idx="223" hasCustomPrompt="1"/>
          </p:nvPr>
        </p:nvSpPr>
        <p:spPr>
          <a:xfrm>
            <a:off x="4017056" y="1458383"/>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6" name="Espace réservé du texte 5">
            <a:extLst>
              <a:ext uri="{FF2B5EF4-FFF2-40B4-BE49-F238E27FC236}">
                <a16:creationId xmlns:a16="http://schemas.microsoft.com/office/drawing/2014/main" id="{ACFC39FD-02E3-354A-66D4-24B7511A848E}"/>
              </a:ext>
            </a:extLst>
          </p:cNvPr>
          <p:cNvSpPr>
            <a:spLocks noGrp="1"/>
          </p:cNvSpPr>
          <p:nvPr>
            <p:ph type="body" sz="quarter" idx="224" hasCustomPrompt="1"/>
          </p:nvPr>
        </p:nvSpPr>
        <p:spPr>
          <a:xfrm>
            <a:off x="2084966" y="238457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7" name="Espace réservé du texte 21">
            <a:extLst>
              <a:ext uri="{FF2B5EF4-FFF2-40B4-BE49-F238E27FC236}">
                <a16:creationId xmlns:a16="http://schemas.microsoft.com/office/drawing/2014/main" id="{C0800311-2D1C-0078-F5EF-9090EC7A9B24}"/>
              </a:ext>
            </a:extLst>
          </p:cNvPr>
          <p:cNvSpPr>
            <a:spLocks noGrp="1"/>
          </p:cNvSpPr>
          <p:nvPr>
            <p:ph type="body" sz="quarter" idx="225" hasCustomPrompt="1"/>
          </p:nvPr>
        </p:nvSpPr>
        <p:spPr>
          <a:xfrm>
            <a:off x="2084966" y="260770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8" name="Espace réservé du texte 5">
            <a:extLst>
              <a:ext uri="{FF2B5EF4-FFF2-40B4-BE49-F238E27FC236}">
                <a16:creationId xmlns:a16="http://schemas.microsoft.com/office/drawing/2014/main" id="{4C2E8E44-C2D0-EF6B-BCD6-4B6E6A4FCA19}"/>
              </a:ext>
            </a:extLst>
          </p:cNvPr>
          <p:cNvSpPr>
            <a:spLocks noGrp="1"/>
          </p:cNvSpPr>
          <p:nvPr>
            <p:ph type="body" sz="quarter" idx="226" hasCustomPrompt="1"/>
          </p:nvPr>
        </p:nvSpPr>
        <p:spPr>
          <a:xfrm>
            <a:off x="4030563" y="236668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29" name="Espace réservé du texte 21">
            <a:extLst>
              <a:ext uri="{FF2B5EF4-FFF2-40B4-BE49-F238E27FC236}">
                <a16:creationId xmlns:a16="http://schemas.microsoft.com/office/drawing/2014/main" id="{3A58D975-0E39-72E0-E69E-E7A5605CF90D}"/>
              </a:ext>
            </a:extLst>
          </p:cNvPr>
          <p:cNvSpPr>
            <a:spLocks noGrp="1"/>
          </p:cNvSpPr>
          <p:nvPr>
            <p:ph type="body" sz="quarter" idx="227" hasCustomPrompt="1"/>
          </p:nvPr>
        </p:nvSpPr>
        <p:spPr>
          <a:xfrm>
            <a:off x="4030563" y="258981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0" name="Espace réservé du texte 5">
            <a:extLst>
              <a:ext uri="{FF2B5EF4-FFF2-40B4-BE49-F238E27FC236}">
                <a16:creationId xmlns:a16="http://schemas.microsoft.com/office/drawing/2014/main" id="{C370DAB0-5789-5BBC-A9D4-3AE5C2FBFCED}"/>
              </a:ext>
            </a:extLst>
          </p:cNvPr>
          <p:cNvSpPr>
            <a:spLocks noGrp="1"/>
          </p:cNvSpPr>
          <p:nvPr>
            <p:ph type="body" sz="quarter" idx="228" hasCustomPrompt="1"/>
          </p:nvPr>
        </p:nvSpPr>
        <p:spPr>
          <a:xfrm>
            <a:off x="596581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1" name="Espace réservé du texte 21">
            <a:extLst>
              <a:ext uri="{FF2B5EF4-FFF2-40B4-BE49-F238E27FC236}">
                <a16:creationId xmlns:a16="http://schemas.microsoft.com/office/drawing/2014/main" id="{C9B43689-8689-59EE-58C9-10E7B166B2FF}"/>
              </a:ext>
            </a:extLst>
          </p:cNvPr>
          <p:cNvSpPr>
            <a:spLocks noGrp="1"/>
          </p:cNvSpPr>
          <p:nvPr>
            <p:ph type="body" sz="quarter" idx="229" hasCustomPrompt="1"/>
          </p:nvPr>
        </p:nvSpPr>
        <p:spPr>
          <a:xfrm>
            <a:off x="596581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2" name="Espace réservé du texte 5">
            <a:extLst>
              <a:ext uri="{FF2B5EF4-FFF2-40B4-BE49-F238E27FC236}">
                <a16:creationId xmlns:a16="http://schemas.microsoft.com/office/drawing/2014/main" id="{8443CFAD-80A6-3D0F-9A93-A738538C3255}"/>
              </a:ext>
            </a:extLst>
          </p:cNvPr>
          <p:cNvSpPr>
            <a:spLocks noGrp="1"/>
          </p:cNvSpPr>
          <p:nvPr>
            <p:ph type="body" sz="quarter" idx="230" hasCustomPrompt="1"/>
          </p:nvPr>
        </p:nvSpPr>
        <p:spPr>
          <a:xfrm>
            <a:off x="7891964" y="23540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3" name="Espace réservé du texte 21">
            <a:extLst>
              <a:ext uri="{FF2B5EF4-FFF2-40B4-BE49-F238E27FC236}">
                <a16:creationId xmlns:a16="http://schemas.microsoft.com/office/drawing/2014/main" id="{D73450F9-5694-5709-DE08-88A621DF4B5C}"/>
              </a:ext>
            </a:extLst>
          </p:cNvPr>
          <p:cNvSpPr>
            <a:spLocks noGrp="1"/>
          </p:cNvSpPr>
          <p:nvPr>
            <p:ph type="body" sz="quarter" idx="231" hasCustomPrompt="1"/>
          </p:nvPr>
        </p:nvSpPr>
        <p:spPr>
          <a:xfrm>
            <a:off x="7891964" y="25843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4" name="Espace réservé du texte 5">
            <a:extLst>
              <a:ext uri="{FF2B5EF4-FFF2-40B4-BE49-F238E27FC236}">
                <a16:creationId xmlns:a16="http://schemas.microsoft.com/office/drawing/2014/main" id="{CADDF97C-E62F-6270-3F28-911C0DFE13B3}"/>
              </a:ext>
            </a:extLst>
          </p:cNvPr>
          <p:cNvSpPr>
            <a:spLocks noGrp="1"/>
          </p:cNvSpPr>
          <p:nvPr>
            <p:ph type="body" sz="quarter" idx="232" hasCustomPrompt="1"/>
          </p:nvPr>
        </p:nvSpPr>
        <p:spPr>
          <a:xfrm>
            <a:off x="2089728" y="3489764"/>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5" name="Espace réservé du texte 21">
            <a:extLst>
              <a:ext uri="{FF2B5EF4-FFF2-40B4-BE49-F238E27FC236}">
                <a16:creationId xmlns:a16="http://schemas.microsoft.com/office/drawing/2014/main" id="{47D6A20F-482B-6080-6DD9-2AA32BFE59D7}"/>
              </a:ext>
            </a:extLst>
          </p:cNvPr>
          <p:cNvSpPr>
            <a:spLocks noGrp="1"/>
          </p:cNvSpPr>
          <p:nvPr>
            <p:ph type="body" sz="quarter" idx="233" hasCustomPrompt="1"/>
          </p:nvPr>
        </p:nvSpPr>
        <p:spPr>
          <a:xfrm>
            <a:off x="2089728" y="3715275"/>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6" name="Espace réservé du texte 5">
            <a:extLst>
              <a:ext uri="{FF2B5EF4-FFF2-40B4-BE49-F238E27FC236}">
                <a16:creationId xmlns:a16="http://schemas.microsoft.com/office/drawing/2014/main" id="{94DBB0A7-7736-58BE-0122-74DC5209EF8A}"/>
              </a:ext>
            </a:extLst>
          </p:cNvPr>
          <p:cNvSpPr>
            <a:spLocks noGrp="1"/>
          </p:cNvSpPr>
          <p:nvPr>
            <p:ph type="body" sz="quarter" idx="234" hasCustomPrompt="1"/>
          </p:nvPr>
        </p:nvSpPr>
        <p:spPr>
          <a:xfrm>
            <a:off x="4024199" y="3480347"/>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7" name="Espace réservé du texte 21">
            <a:extLst>
              <a:ext uri="{FF2B5EF4-FFF2-40B4-BE49-F238E27FC236}">
                <a16:creationId xmlns:a16="http://schemas.microsoft.com/office/drawing/2014/main" id="{637DA99D-62CB-041C-C841-D2A560456201}"/>
              </a:ext>
            </a:extLst>
          </p:cNvPr>
          <p:cNvSpPr>
            <a:spLocks noGrp="1"/>
          </p:cNvSpPr>
          <p:nvPr>
            <p:ph type="body" sz="quarter" idx="235" hasCustomPrompt="1"/>
          </p:nvPr>
        </p:nvSpPr>
        <p:spPr>
          <a:xfrm>
            <a:off x="4017056" y="3710620"/>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38" name="Espace réservé du texte 5">
            <a:extLst>
              <a:ext uri="{FF2B5EF4-FFF2-40B4-BE49-F238E27FC236}">
                <a16:creationId xmlns:a16="http://schemas.microsoft.com/office/drawing/2014/main" id="{CD366D95-80D6-F5DE-B860-18BCA93A94CB}"/>
              </a:ext>
            </a:extLst>
          </p:cNvPr>
          <p:cNvSpPr>
            <a:spLocks noGrp="1"/>
          </p:cNvSpPr>
          <p:nvPr>
            <p:ph type="body" sz="quarter" idx="236" hasCustomPrompt="1"/>
          </p:nvPr>
        </p:nvSpPr>
        <p:spPr>
          <a:xfrm>
            <a:off x="5965814" y="346854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39" name="Espace réservé du texte 21">
            <a:extLst>
              <a:ext uri="{FF2B5EF4-FFF2-40B4-BE49-F238E27FC236}">
                <a16:creationId xmlns:a16="http://schemas.microsoft.com/office/drawing/2014/main" id="{C9C29456-0970-0745-15DC-6299416E1E4A}"/>
              </a:ext>
            </a:extLst>
          </p:cNvPr>
          <p:cNvSpPr>
            <a:spLocks noGrp="1"/>
          </p:cNvSpPr>
          <p:nvPr>
            <p:ph type="body" sz="quarter" idx="237" hasCustomPrompt="1"/>
          </p:nvPr>
        </p:nvSpPr>
        <p:spPr>
          <a:xfrm>
            <a:off x="5965814" y="3698819"/>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0" name="Espace réservé du texte 5">
            <a:extLst>
              <a:ext uri="{FF2B5EF4-FFF2-40B4-BE49-F238E27FC236}">
                <a16:creationId xmlns:a16="http://schemas.microsoft.com/office/drawing/2014/main" id="{25B425C0-DE88-646B-D85F-A887E7D26A71}"/>
              </a:ext>
            </a:extLst>
          </p:cNvPr>
          <p:cNvSpPr>
            <a:spLocks noGrp="1"/>
          </p:cNvSpPr>
          <p:nvPr>
            <p:ph type="body" sz="quarter" idx="238" hasCustomPrompt="1"/>
          </p:nvPr>
        </p:nvSpPr>
        <p:spPr>
          <a:xfrm>
            <a:off x="7892173" y="3468215"/>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1" name="Espace réservé du texte 21">
            <a:extLst>
              <a:ext uri="{FF2B5EF4-FFF2-40B4-BE49-F238E27FC236}">
                <a16:creationId xmlns:a16="http://schemas.microsoft.com/office/drawing/2014/main" id="{A2B31903-CCFF-624E-3B9E-4F0BCB58C046}"/>
              </a:ext>
            </a:extLst>
          </p:cNvPr>
          <p:cNvSpPr>
            <a:spLocks noGrp="1"/>
          </p:cNvSpPr>
          <p:nvPr>
            <p:ph type="body" sz="quarter" idx="239" hasCustomPrompt="1"/>
          </p:nvPr>
        </p:nvSpPr>
        <p:spPr>
          <a:xfrm>
            <a:off x="7892173" y="3698488"/>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2" name="Espace réservé du texte 5">
            <a:extLst>
              <a:ext uri="{FF2B5EF4-FFF2-40B4-BE49-F238E27FC236}">
                <a16:creationId xmlns:a16="http://schemas.microsoft.com/office/drawing/2014/main" id="{6DF78DB6-8C60-9326-16DD-76E00A825F4D}"/>
              </a:ext>
            </a:extLst>
          </p:cNvPr>
          <p:cNvSpPr>
            <a:spLocks noGrp="1"/>
          </p:cNvSpPr>
          <p:nvPr>
            <p:ph type="body" sz="quarter" idx="240" hasCustomPrompt="1"/>
          </p:nvPr>
        </p:nvSpPr>
        <p:spPr>
          <a:xfrm>
            <a:off x="2092109" y="4601972"/>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3" name="Espace réservé du texte 21">
            <a:extLst>
              <a:ext uri="{FF2B5EF4-FFF2-40B4-BE49-F238E27FC236}">
                <a16:creationId xmlns:a16="http://schemas.microsoft.com/office/drawing/2014/main" id="{5ADD4A9D-98D5-7F7F-5E7D-B6576FAD1FBE}"/>
              </a:ext>
            </a:extLst>
          </p:cNvPr>
          <p:cNvSpPr>
            <a:spLocks noGrp="1"/>
          </p:cNvSpPr>
          <p:nvPr>
            <p:ph type="body" sz="quarter" idx="241" hasCustomPrompt="1"/>
          </p:nvPr>
        </p:nvSpPr>
        <p:spPr>
          <a:xfrm>
            <a:off x="2089537" y="4829591"/>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4" name="Espace réservé du texte 5">
            <a:extLst>
              <a:ext uri="{FF2B5EF4-FFF2-40B4-BE49-F238E27FC236}">
                <a16:creationId xmlns:a16="http://schemas.microsoft.com/office/drawing/2014/main" id="{51CE04BA-6734-012C-DC48-78915E144E2E}"/>
              </a:ext>
            </a:extLst>
          </p:cNvPr>
          <p:cNvSpPr>
            <a:spLocks noGrp="1"/>
          </p:cNvSpPr>
          <p:nvPr>
            <p:ph type="body" sz="quarter" idx="242" hasCustomPrompt="1"/>
          </p:nvPr>
        </p:nvSpPr>
        <p:spPr>
          <a:xfrm>
            <a:off x="4026580" y="4594626"/>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5" name="Espace réservé du texte 21">
            <a:extLst>
              <a:ext uri="{FF2B5EF4-FFF2-40B4-BE49-F238E27FC236}">
                <a16:creationId xmlns:a16="http://schemas.microsoft.com/office/drawing/2014/main" id="{067DFA4A-FEEE-D3E5-0780-4E54D0EACE29}"/>
              </a:ext>
            </a:extLst>
          </p:cNvPr>
          <p:cNvSpPr>
            <a:spLocks noGrp="1"/>
          </p:cNvSpPr>
          <p:nvPr>
            <p:ph type="body" sz="quarter" idx="243" hasCustomPrompt="1"/>
          </p:nvPr>
        </p:nvSpPr>
        <p:spPr>
          <a:xfrm>
            <a:off x="4031342" y="4820137"/>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6" name="Espace réservé du texte 5">
            <a:extLst>
              <a:ext uri="{FF2B5EF4-FFF2-40B4-BE49-F238E27FC236}">
                <a16:creationId xmlns:a16="http://schemas.microsoft.com/office/drawing/2014/main" id="{CEACB550-6D87-D5C3-ED6F-B2F0AAFA1CD9}"/>
              </a:ext>
            </a:extLst>
          </p:cNvPr>
          <p:cNvSpPr>
            <a:spLocks noGrp="1"/>
          </p:cNvSpPr>
          <p:nvPr>
            <p:ph type="body" sz="quarter" idx="244" hasCustomPrompt="1"/>
          </p:nvPr>
        </p:nvSpPr>
        <p:spPr>
          <a:xfrm>
            <a:off x="5963433" y="4574071"/>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7" name="Espace réservé du texte 21">
            <a:extLst>
              <a:ext uri="{FF2B5EF4-FFF2-40B4-BE49-F238E27FC236}">
                <a16:creationId xmlns:a16="http://schemas.microsoft.com/office/drawing/2014/main" id="{4FFE51BC-13F5-1E32-2228-D192572E4D44}"/>
              </a:ext>
            </a:extLst>
          </p:cNvPr>
          <p:cNvSpPr>
            <a:spLocks noGrp="1"/>
          </p:cNvSpPr>
          <p:nvPr>
            <p:ph type="body" sz="quarter" idx="245" hasCustomPrompt="1"/>
          </p:nvPr>
        </p:nvSpPr>
        <p:spPr>
          <a:xfrm>
            <a:off x="5965814" y="4804344"/>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48" name="Espace réservé du texte 5">
            <a:extLst>
              <a:ext uri="{FF2B5EF4-FFF2-40B4-BE49-F238E27FC236}">
                <a16:creationId xmlns:a16="http://schemas.microsoft.com/office/drawing/2014/main" id="{F9E95206-52FB-884A-ED80-ACF482A24FB4}"/>
              </a:ext>
            </a:extLst>
          </p:cNvPr>
          <p:cNvSpPr>
            <a:spLocks noGrp="1"/>
          </p:cNvSpPr>
          <p:nvPr>
            <p:ph type="body" sz="quarter" idx="246" hasCustomPrompt="1"/>
          </p:nvPr>
        </p:nvSpPr>
        <p:spPr>
          <a:xfrm>
            <a:off x="7891141" y="4573743"/>
            <a:ext cx="1858310" cy="218579"/>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49" name="Espace réservé du texte 21">
            <a:extLst>
              <a:ext uri="{FF2B5EF4-FFF2-40B4-BE49-F238E27FC236}">
                <a16:creationId xmlns:a16="http://schemas.microsoft.com/office/drawing/2014/main" id="{0CA672A4-0303-C310-B836-AEA31AB9578A}"/>
              </a:ext>
            </a:extLst>
          </p:cNvPr>
          <p:cNvSpPr>
            <a:spLocks noGrp="1"/>
          </p:cNvSpPr>
          <p:nvPr>
            <p:ph type="body" sz="quarter" idx="247" hasCustomPrompt="1"/>
          </p:nvPr>
        </p:nvSpPr>
        <p:spPr>
          <a:xfrm>
            <a:off x="7893522" y="4804016"/>
            <a:ext cx="1858310" cy="830800"/>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Arial" charset="0"/>
                <a:ea typeface="Arial" charset="0"/>
                <a:cs typeface="Arial" charset="0"/>
              </a:defRPr>
            </a:lvl1pPr>
            <a:lvl2pPr marL="316520" indent="0">
              <a:buNone/>
              <a:defRPr baseline="0"/>
            </a:lvl2pPr>
          </a:lstStyle>
          <a:p>
            <a:pPr lvl="0"/>
            <a:r>
              <a:rPr lang="fr-FR" dirty="0"/>
              <a:t>Activité</a:t>
            </a:r>
          </a:p>
        </p:txBody>
      </p:sp>
      <p:sp>
        <p:nvSpPr>
          <p:cNvPr id="2" name="Espace réservé du texte 25">
            <a:extLst>
              <a:ext uri="{FF2B5EF4-FFF2-40B4-BE49-F238E27FC236}">
                <a16:creationId xmlns:a16="http://schemas.microsoft.com/office/drawing/2014/main" id="{8D7364E2-4F9D-957F-AB0F-83A9BF6C2F6A}"/>
              </a:ext>
            </a:extLst>
          </p:cNvPr>
          <p:cNvSpPr>
            <a:spLocks noGrp="1"/>
          </p:cNvSpPr>
          <p:nvPr>
            <p:ph type="body" sz="quarter" idx="20" hasCustomPrompt="1"/>
          </p:nvPr>
        </p:nvSpPr>
        <p:spPr>
          <a:xfrm>
            <a:off x="153269" y="95842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5">
            <a:extLst>
              <a:ext uri="{FF2B5EF4-FFF2-40B4-BE49-F238E27FC236}">
                <a16:creationId xmlns:a16="http://schemas.microsoft.com/office/drawing/2014/main" id="{898A3B0A-B4AE-EF17-9D6B-D00220D318D3}"/>
              </a:ext>
            </a:extLst>
          </p:cNvPr>
          <p:cNvSpPr>
            <a:spLocks noGrp="1"/>
          </p:cNvSpPr>
          <p:nvPr>
            <p:ph type="body" sz="quarter" idx="256" hasCustomPrompt="1"/>
          </p:nvPr>
        </p:nvSpPr>
        <p:spPr>
          <a:xfrm>
            <a:off x="2078300" y="950805"/>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4" name="Espace réservé du texte 25">
            <a:extLst>
              <a:ext uri="{FF2B5EF4-FFF2-40B4-BE49-F238E27FC236}">
                <a16:creationId xmlns:a16="http://schemas.microsoft.com/office/drawing/2014/main" id="{60D67CCD-EF58-278A-1A2C-4EE9B445A3E5}"/>
              </a:ext>
            </a:extLst>
          </p:cNvPr>
          <p:cNvSpPr>
            <a:spLocks noGrp="1"/>
          </p:cNvSpPr>
          <p:nvPr>
            <p:ph type="body" sz="quarter" idx="257" hasCustomPrompt="1"/>
          </p:nvPr>
        </p:nvSpPr>
        <p:spPr>
          <a:xfrm>
            <a:off x="4032296" y="944707"/>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5" name="Espace réservé du texte 25">
            <a:extLst>
              <a:ext uri="{FF2B5EF4-FFF2-40B4-BE49-F238E27FC236}">
                <a16:creationId xmlns:a16="http://schemas.microsoft.com/office/drawing/2014/main" id="{EE46F8AE-3CC3-E331-0A39-454F6289197B}"/>
              </a:ext>
            </a:extLst>
          </p:cNvPr>
          <p:cNvSpPr>
            <a:spLocks noGrp="1"/>
          </p:cNvSpPr>
          <p:nvPr>
            <p:ph type="body" sz="quarter" idx="258" hasCustomPrompt="1"/>
          </p:nvPr>
        </p:nvSpPr>
        <p:spPr>
          <a:xfrm>
            <a:off x="5962239" y="935918"/>
            <a:ext cx="1845457"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25">
            <a:extLst>
              <a:ext uri="{FF2B5EF4-FFF2-40B4-BE49-F238E27FC236}">
                <a16:creationId xmlns:a16="http://schemas.microsoft.com/office/drawing/2014/main" id="{5A39BAB3-BD05-4054-5DBE-55597C58086E}"/>
              </a:ext>
            </a:extLst>
          </p:cNvPr>
          <p:cNvSpPr>
            <a:spLocks noGrp="1"/>
          </p:cNvSpPr>
          <p:nvPr>
            <p:ph type="body" sz="quarter" idx="259" hasCustomPrompt="1"/>
          </p:nvPr>
        </p:nvSpPr>
        <p:spPr>
          <a:xfrm>
            <a:off x="7869073" y="935918"/>
            <a:ext cx="1867519" cy="285140"/>
          </a:xfrm>
          <a:prstGeom prst="rect">
            <a:avLst/>
          </a:prstGeom>
          <a:solidFill>
            <a:srgbClr val="2A7387"/>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58" name="Espace réservé du texte 5">
            <a:extLst>
              <a:ext uri="{FF2B5EF4-FFF2-40B4-BE49-F238E27FC236}">
                <a16:creationId xmlns:a16="http://schemas.microsoft.com/office/drawing/2014/main" id="{CFA1C53A-ECFB-A46D-4060-4A5F13B64DA3}"/>
              </a:ext>
            </a:extLst>
          </p:cNvPr>
          <p:cNvSpPr>
            <a:spLocks noGrp="1"/>
          </p:cNvSpPr>
          <p:nvPr>
            <p:ph type="body" sz="quarter" idx="260" hasCustomPrompt="1"/>
          </p:nvPr>
        </p:nvSpPr>
        <p:spPr>
          <a:xfrm>
            <a:off x="176169" y="5755605"/>
            <a:ext cx="9597006" cy="493713"/>
          </a:xfrm>
          <a:prstGeom prst="rect">
            <a:avLst/>
          </a:prstGeom>
        </p:spPr>
        <p:txBody>
          <a:bodyPr/>
          <a:lstStyle>
            <a:lvl1pPr marL="0" indent="0">
              <a:buNone/>
              <a:defRPr sz="1100">
                <a:latin typeface="Roboto" pitchFamily="2" charset="0"/>
                <a:ea typeface="Roboto" pitchFamily="2" charset="0"/>
              </a:defRPr>
            </a:lvl1pPr>
          </a:lstStyle>
          <a:p>
            <a:pPr lvl="0"/>
            <a:r>
              <a:rPr lang="fr-FR" dirty="0"/>
              <a:t>Information complémentaire</a:t>
            </a:r>
          </a:p>
        </p:txBody>
      </p:sp>
    </p:spTree>
    <p:extLst>
      <p:ext uri="{BB962C8B-B14F-4D97-AF65-F5344CB8AC3E}">
        <p14:creationId xmlns:p14="http://schemas.microsoft.com/office/powerpoint/2010/main" val="26339358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 jours (1)">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6C887786-8947-E5F1-1570-2EE8CA52E397}"/>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1C6C8395-DE93-A617-027A-19D404A008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1ED74BBC-032A-E9BF-4BEB-553688474ACB}"/>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30943B9A-7ED9-8951-ADDF-2BD9E5A80420}"/>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D64EC74C-8BD2-157B-C77D-12E6C663B82F}"/>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3E12E7BD-66CB-0945-2E92-7A3282F677E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00E36F07-8E28-9A18-531A-43A2148C1E90}"/>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2F3F5B29-18E1-4FB0-8E21-F728AFF16DE5}"/>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FD67ACEF-3548-26EF-B906-5952950984F9}"/>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AE6D0C09-426B-90E9-CE68-951DFEB001B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193DF8FC-7D6F-E154-7893-C37B18CB5A8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20355A8-3B00-8CDA-CF31-FA1D34F69565}"/>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9583C9C1-CF9A-D480-A5BD-31CB6F52625B}"/>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B20D311A-B10A-EF51-0CB5-CBC2407E261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4C27E638-B64C-C3D7-DE5B-70457C61B28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91B90949-8CB8-F227-B3AA-595F941DE4C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E5C89EE0-D325-3E26-A77D-A11D833C4BE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586B43AE-1DED-6542-7EF2-6423BDB22FCB}"/>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4A6007AF-0D64-44C8-5945-CFFDECDA39B9}"/>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15544579-76C1-ECAE-DA27-D0B2FA606BF8}"/>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BB2E67AB-D4FC-B483-CCFD-5DD3E0D70B03}"/>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910D669F-5B1C-9565-6CB5-F0E0EE13D60B}"/>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440A6AE8-54E7-0E72-9F90-3DB4C437352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B0700432-EBAA-B0B9-8093-79E200B84791}"/>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F1AC5830-E497-C744-5877-651960DDE697}"/>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69FD4A2C-0263-ABFF-5FDB-C7BF2FFDF69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80283164-9E49-3A15-E260-7DBB09277419}"/>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D9FFEA3B-E235-E94A-E7CC-A5CEFCC53689}"/>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2AC01EAD-B5C0-7092-999B-671BB19C486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8C79FA86-FC26-3A0E-1D99-C8736F2949D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9C7D026C-2B39-2245-AD1E-A0756F343E17}"/>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7078674A-3619-66DA-BEB9-17C0B1491A9B}"/>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D0D9351C-35D4-D14F-98B8-84AA23DC436C}"/>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10FDA34F-B405-E102-9BD3-C2794320A1BF}"/>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247134DA-757E-3A41-F8AD-A68424E9457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224B5CE7-4938-7847-4283-9CCD6CA86B5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2A7387"/>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40" name="Espace réservé du texte 25">
            <a:extLst>
              <a:ext uri="{FF2B5EF4-FFF2-40B4-BE49-F238E27FC236}">
                <a16:creationId xmlns:a16="http://schemas.microsoft.com/office/drawing/2014/main" id="{537432AF-FF80-608E-BAA0-93F22CB98B15}"/>
              </a:ext>
            </a:extLst>
          </p:cNvPr>
          <p:cNvSpPr>
            <a:spLocks noGrp="1"/>
          </p:cNvSpPr>
          <p:nvPr>
            <p:ph type="body" sz="quarter" idx="20" hasCustomPrompt="1"/>
          </p:nvPr>
        </p:nvSpPr>
        <p:spPr>
          <a:xfrm>
            <a:off x="37800"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E9C8F3FA-D7A7-A33A-1690-0AA494FF9D93}"/>
              </a:ext>
            </a:extLst>
          </p:cNvPr>
          <p:cNvSpPr>
            <a:spLocks noGrp="1"/>
          </p:cNvSpPr>
          <p:nvPr>
            <p:ph type="body" sz="quarter" idx="206" hasCustomPrompt="1"/>
          </p:nvPr>
        </p:nvSpPr>
        <p:spPr>
          <a:xfrm>
            <a:off x="1686914"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06FB6875-7659-4430-60D6-CF878784677B}"/>
              </a:ext>
            </a:extLst>
          </p:cNvPr>
          <p:cNvSpPr>
            <a:spLocks noGrp="1"/>
          </p:cNvSpPr>
          <p:nvPr>
            <p:ph type="body" sz="quarter" idx="207" hasCustomPrompt="1"/>
          </p:nvPr>
        </p:nvSpPr>
        <p:spPr>
          <a:xfrm>
            <a:off x="3325780" y="1005836"/>
            <a:ext cx="159691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2E82DC7C-346C-4A67-C583-2370FAB596B6}"/>
              </a:ext>
            </a:extLst>
          </p:cNvPr>
          <p:cNvSpPr>
            <a:spLocks noGrp="1"/>
          </p:cNvSpPr>
          <p:nvPr>
            <p:ph type="body" sz="quarter" idx="208" hasCustomPrompt="1"/>
          </p:nvPr>
        </p:nvSpPr>
        <p:spPr>
          <a:xfrm>
            <a:off x="4966275" y="1005836"/>
            <a:ext cx="1608759"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E1382643-F24D-3FBA-C005-965C1B74D739}"/>
              </a:ext>
            </a:extLst>
          </p:cNvPr>
          <p:cNvSpPr>
            <a:spLocks noGrp="1"/>
          </p:cNvSpPr>
          <p:nvPr>
            <p:ph type="body" sz="quarter" idx="209" hasCustomPrompt="1"/>
          </p:nvPr>
        </p:nvSpPr>
        <p:spPr>
          <a:xfrm>
            <a:off x="6600211" y="1005837"/>
            <a:ext cx="1593777"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5" name="Espace réservé du texte 25">
            <a:extLst>
              <a:ext uri="{FF2B5EF4-FFF2-40B4-BE49-F238E27FC236}">
                <a16:creationId xmlns:a16="http://schemas.microsoft.com/office/drawing/2014/main" id="{C4D2797C-1622-DFEE-4F95-D85729256C62}"/>
              </a:ext>
            </a:extLst>
          </p:cNvPr>
          <p:cNvSpPr>
            <a:spLocks noGrp="1"/>
          </p:cNvSpPr>
          <p:nvPr>
            <p:ph type="body" sz="quarter" idx="210" hasCustomPrompt="1"/>
          </p:nvPr>
        </p:nvSpPr>
        <p:spPr>
          <a:xfrm>
            <a:off x="8237573" y="100661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1708954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 jours (2)">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2425EFE7-FBEE-21BA-065A-523B2D0BA6E6}"/>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C7BF8836-B5C1-E2DE-AF7A-997CC3C7D674}"/>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A63A3B7A-3CE1-CCC7-34E8-64E091625DCA}"/>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69E29768-CFA9-BF04-394E-7D74837F27A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A5F16C8D-EDD5-E4F1-0987-55DF979766DB}"/>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47E38BB8-94A6-DBAC-E95E-93E0EA530E7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DCCE4CD0-46F1-36DE-C22D-FE53A9EFABDA}"/>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9A68C699-3BEC-6B9E-1102-249C15EAECB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84E02D3D-292E-C345-D95F-CD404A1A92B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3B715713-37F7-6002-6BAD-74D77162027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34B52FEE-6F01-2A96-4A85-DBA53E557B3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D1739C9-C469-97C1-7209-7FFADC569133}"/>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E1694E55-255D-AAC7-ECE1-38BE304DD859}"/>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BD7466E5-830E-1FB6-2C90-768EB1B72A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359E952-234C-D72C-6B4A-70D6E53DCEA4}"/>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7DE8A404-7EA2-8A20-8417-89900B314D4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571B568C-12EB-019C-995D-44A11EC3BE2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4B8C299-E2FE-EDDD-E2F5-EA95F8D53D98}"/>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C8567211-CA9D-6521-A0B8-DF4D875DAE51}"/>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06358546-0E79-DC41-4E39-63B2A44AD429}"/>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5AF25908-F30B-FCF3-8CEC-96B521112DB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61C0955F-A0DA-B15D-90B8-B2E8CF6C01C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9921CBC6-2A30-7CE6-B322-5C441E295F3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DFC34CF9-902A-D52A-5F90-A72B55D715B0}"/>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BC172FF8-E8B1-61D8-46F4-3504CADEAA83}"/>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D92C96CC-0EB9-EAA5-E0D5-384D6DE48BA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24BA08B3-50BB-411B-818B-5D48D56CD817}"/>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94FBF2EC-FF90-4A95-592D-CF470094396E}"/>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D98BF93-9A2F-631D-4DC7-9727C785732F}"/>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D19387A4-6179-F2F1-A8C7-416B696C75B4}"/>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A0C7AC45-027A-6039-CB40-1512176AD8DF}"/>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19A97658-8B79-0B5D-DE55-F82508D8475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05CCF0B9-D0E6-EA07-A0FA-3BC1EFCE84A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FBE2C631-4AEE-525C-F70B-32EAD733790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4C31887F-7365-9AB5-BD67-A2AE479C62C1}"/>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964FD4B8-8181-0EFC-6022-2D000CDE91A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4F7EBC"/>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A56D579A-227A-C784-E069-C44CF636C863}"/>
              </a:ext>
            </a:extLst>
          </p:cNvPr>
          <p:cNvSpPr>
            <a:spLocks noGrp="1"/>
          </p:cNvSpPr>
          <p:nvPr>
            <p:ph type="body" sz="quarter" idx="20" hasCustomPrompt="1"/>
          </p:nvPr>
        </p:nvSpPr>
        <p:spPr>
          <a:xfrm>
            <a:off x="37800"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DDAA02F6-C6F6-0800-BD21-786E2FD0E300}"/>
              </a:ext>
            </a:extLst>
          </p:cNvPr>
          <p:cNvSpPr>
            <a:spLocks noGrp="1"/>
          </p:cNvSpPr>
          <p:nvPr>
            <p:ph type="body" sz="quarter" idx="206" hasCustomPrompt="1"/>
          </p:nvPr>
        </p:nvSpPr>
        <p:spPr>
          <a:xfrm>
            <a:off x="1686914"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5E9D4BDE-4FF4-5292-E9F8-95B50EB4E1BE}"/>
              </a:ext>
            </a:extLst>
          </p:cNvPr>
          <p:cNvSpPr>
            <a:spLocks noGrp="1"/>
          </p:cNvSpPr>
          <p:nvPr>
            <p:ph type="body" sz="quarter" idx="207" hasCustomPrompt="1"/>
          </p:nvPr>
        </p:nvSpPr>
        <p:spPr>
          <a:xfrm>
            <a:off x="3325780" y="1005836"/>
            <a:ext cx="159691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67DEE760-4B75-E432-A2B9-46ABD745D7B8}"/>
              </a:ext>
            </a:extLst>
          </p:cNvPr>
          <p:cNvSpPr>
            <a:spLocks noGrp="1"/>
          </p:cNvSpPr>
          <p:nvPr>
            <p:ph type="body" sz="quarter" idx="208" hasCustomPrompt="1"/>
          </p:nvPr>
        </p:nvSpPr>
        <p:spPr>
          <a:xfrm>
            <a:off x="4966275" y="1005836"/>
            <a:ext cx="1608759"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CE5468EB-37D9-E538-7A8B-6350754CEBFB}"/>
              </a:ext>
            </a:extLst>
          </p:cNvPr>
          <p:cNvSpPr>
            <a:spLocks noGrp="1"/>
          </p:cNvSpPr>
          <p:nvPr>
            <p:ph type="body" sz="quarter" idx="209" hasCustomPrompt="1"/>
          </p:nvPr>
        </p:nvSpPr>
        <p:spPr>
          <a:xfrm>
            <a:off x="6600211" y="1005837"/>
            <a:ext cx="1593777"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099B1F1-C746-D841-94EE-6510D31B36E7}"/>
              </a:ext>
            </a:extLst>
          </p:cNvPr>
          <p:cNvSpPr>
            <a:spLocks noGrp="1"/>
          </p:cNvSpPr>
          <p:nvPr>
            <p:ph type="body" sz="quarter" idx="210" hasCustomPrompt="1"/>
          </p:nvPr>
        </p:nvSpPr>
        <p:spPr>
          <a:xfrm>
            <a:off x="8237573" y="100661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5489130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 jours (3)">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EE3FE8D9-B54C-F164-7408-7970D4A05931}"/>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98F04433-FC6B-6641-9CC7-E98FD6E4529A}"/>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B611AC63-D80E-7D45-18E6-3949E127F910}"/>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AB9D7BF0-F186-CC53-5720-1CA9FBE250E5}"/>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552484AF-9C7E-1B84-22BF-0901A4038C4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D4C32EBC-196F-04C7-F8A9-0EB3EA50BC9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26FCE4AF-ABF8-6582-3D07-0044F88FAA4B}"/>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A7D39407-5AC9-9E73-ADFA-8070612E7A7C}"/>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AAECD29F-E94F-9F95-0461-FE82F1B926F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7C8ED030-6038-00CA-1066-3FA05F42E8AC}"/>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6750457B-4048-E33C-C1B8-EF0FF8289264}"/>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7C2D434-7595-C259-63AB-FC0B7681C6A4}"/>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09F56D80-CBCF-159F-4236-E5262F13CBEB}"/>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5B70D60E-091E-BFE1-E9FB-AA3DBA43965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F798599-10BE-050D-31F8-30AB249C7E61}"/>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A5B7304F-1B99-D40E-E476-C0CB1F11D6E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6C92004E-25CE-90DE-C68D-F1BEDFC7FEB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9F8CE433-AC44-2BFF-E38F-C83F9B20C5B3}"/>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F060253D-4A29-9E89-8D11-ABAB63339052}"/>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01C943C7-69E0-3365-9BE8-FDCDD9079C9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40FF31A3-8FF0-B032-0C67-BA5EA23C6917}"/>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65536185-B981-CC41-8DD9-39A58BB5517B}"/>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39874C25-7C56-B730-8C88-A4187D135307}"/>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2B137715-3C26-5D44-8049-DB8300B43549}"/>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86AF938A-8328-DDAA-143A-4EBF439ADCF0}"/>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A99C86C9-319C-4C5D-5E3B-C2CFD13D9E3F}"/>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DFA4D4CA-8CA7-F71F-92D8-F28DE4F2E4C0}"/>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39DE5B20-9A9C-6B4F-7907-7B743C3D8334}"/>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7FC43E16-575C-4E68-BDB7-0A67B6FFBD4E}"/>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9542EA19-8E7A-6453-F4D9-5FDA59ABA86F}"/>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59D99ED3-ECE1-9288-0365-3F7601B0F4C8}"/>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8FB8BC6E-9EBF-42B6-CBE5-688F1848CA64}"/>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BAEC82FB-4060-0BFB-6898-18C36E84D2F2}"/>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95DC4377-21ED-A6C1-A343-F971F79EEAA4}"/>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60EB7AA0-37BF-B238-6D65-B362D4EBD627}"/>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1F6E81B8-824E-FFEE-771B-A83A652D3F05}"/>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77D4C3"/>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DFA03CBA-93A5-FFF6-6977-7BD88AD9CBF3}"/>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49DD90A2-DBCF-8636-CBE1-6C14A433FF6D}"/>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607CF945-EF86-988F-D39D-91033B36E9AD}"/>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586DDACE-2DD5-A77E-60AC-C4B1E90AA665}"/>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0AD05A6C-A005-A7DA-AAE6-3D372D21EB69}"/>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13C12579-A47A-592C-148B-30A6C8057785}"/>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73479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 jours (5)">
    <p:spTree>
      <p:nvGrpSpPr>
        <p:cNvPr id="1" name=""/>
        <p:cNvGrpSpPr/>
        <p:nvPr/>
      </p:nvGrpSpPr>
      <p:grpSpPr>
        <a:xfrm>
          <a:off x="0" y="0"/>
          <a:ext cx="0" cy="0"/>
          <a:chOff x="0" y="0"/>
          <a:chExt cx="0" cy="0"/>
        </a:xfrm>
      </p:grpSpPr>
      <p:sp>
        <p:nvSpPr>
          <p:cNvPr id="18" name="Titre 17"/>
          <p:cNvSpPr>
            <a:spLocks noGrp="1"/>
          </p:cNvSpPr>
          <p:nvPr>
            <p:ph type="title" hasCustomPrompt="1"/>
          </p:nvPr>
        </p:nvSpPr>
        <p:spPr>
          <a:xfrm>
            <a:off x="0" y="-1"/>
            <a:ext cx="9915458" cy="1080000"/>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lang="fr-FR" dirty="0"/>
              <a:t>Dates</a:t>
            </a:r>
            <a:br>
              <a:rPr lang="fr-FR" dirty="0"/>
            </a:br>
            <a:r>
              <a:rPr lang="fr-FR" dirty="0"/>
              <a:t>Groupe</a:t>
            </a:r>
          </a:p>
        </p:txBody>
      </p:sp>
      <p:sp>
        <p:nvSpPr>
          <p:cNvPr id="22" name="Espace réservé du texte 21"/>
          <p:cNvSpPr>
            <a:spLocks noGrp="1"/>
          </p:cNvSpPr>
          <p:nvPr>
            <p:ph type="body" sz="quarter" idx="10"/>
          </p:nvPr>
        </p:nvSpPr>
        <p:spPr>
          <a:xfrm>
            <a:off x="-14942" y="1079999"/>
            <a:ext cx="9930400" cy="451506"/>
          </a:xfrm>
          <a:prstGeom prst="rect">
            <a:avLst/>
          </a:prstGeom>
          <a:solidFill>
            <a:srgbClr val="D89F3F"/>
          </a:solidFill>
        </p:spPr>
        <p:txBody>
          <a:bodyPr>
            <a:normAutofit/>
          </a:bodyPr>
          <a:lstStyle>
            <a:lvl1pPr marL="0" indent="0">
              <a:buNone/>
              <a:defRPr sz="2400" cap="none" baseline="0">
                <a:solidFill>
                  <a:schemeClr val="bg1"/>
                </a:solidFill>
                <a:latin typeface="The Bold Font" pitchFamily="2" charset="0"/>
                <a:ea typeface="Roboto" pitchFamily="2" charset="0"/>
              </a:defRPr>
            </a:lvl1pPr>
          </a:lstStyle>
          <a:p>
            <a:pPr lvl="0"/>
            <a:endParaRPr lang="fr-FR" dirty="0"/>
          </a:p>
        </p:txBody>
      </p:sp>
      <p:sp>
        <p:nvSpPr>
          <p:cNvPr id="28" name="Espace réservé du texte 25">
            <a:extLst>
              <a:ext uri="{FF2B5EF4-FFF2-40B4-BE49-F238E27FC236}">
                <a16:creationId xmlns:a16="http://schemas.microsoft.com/office/drawing/2014/main" id="{0A27022E-DF2B-EB20-D3B5-8EFAB9162076}"/>
              </a:ext>
            </a:extLst>
          </p:cNvPr>
          <p:cNvSpPr>
            <a:spLocks noGrp="1"/>
          </p:cNvSpPr>
          <p:nvPr>
            <p:ph type="body" sz="quarter" idx="20" hasCustomPrompt="1"/>
          </p:nvPr>
        </p:nvSpPr>
        <p:spPr>
          <a:xfrm>
            <a:off x="53110"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3" name="Espace réservé du texte 21">
            <a:extLst>
              <a:ext uri="{FF2B5EF4-FFF2-40B4-BE49-F238E27FC236}">
                <a16:creationId xmlns:a16="http://schemas.microsoft.com/office/drawing/2014/main" id="{CCB9C136-4587-E960-3842-3DB77E0F17C8}"/>
              </a:ext>
            </a:extLst>
          </p:cNvPr>
          <p:cNvSpPr>
            <a:spLocks noGrp="1"/>
          </p:cNvSpPr>
          <p:nvPr>
            <p:ph type="body" sz="quarter" idx="23" hasCustomPrompt="1"/>
          </p:nvPr>
        </p:nvSpPr>
        <p:spPr>
          <a:xfrm>
            <a:off x="59303"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0" name="Espace réservé du texte 25">
            <a:extLst>
              <a:ext uri="{FF2B5EF4-FFF2-40B4-BE49-F238E27FC236}">
                <a16:creationId xmlns:a16="http://schemas.microsoft.com/office/drawing/2014/main" id="{39313C09-535C-CF09-88B2-4A7329D44427}"/>
              </a:ext>
            </a:extLst>
          </p:cNvPr>
          <p:cNvSpPr>
            <a:spLocks noGrp="1"/>
          </p:cNvSpPr>
          <p:nvPr>
            <p:ph type="body" sz="quarter" idx="24" hasCustomPrompt="1"/>
          </p:nvPr>
        </p:nvSpPr>
        <p:spPr>
          <a:xfrm>
            <a:off x="1689867"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21">
            <a:extLst>
              <a:ext uri="{FF2B5EF4-FFF2-40B4-BE49-F238E27FC236}">
                <a16:creationId xmlns:a16="http://schemas.microsoft.com/office/drawing/2014/main" id="{B929E5F1-53C6-904A-6626-8BA9A7018ECB}"/>
              </a:ext>
            </a:extLst>
          </p:cNvPr>
          <p:cNvSpPr>
            <a:spLocks noGrp="1"/>
          </p:cNvSpPr>
          <p:nvPr>
            <p:ph type="body" sz="quarter" idx="25" hasCustomPrompt="1"/>
          </p:nvPr>
        </p:nvSpPr>
        <p:spPr>
          <a:xfrm>
            <a:off x="1696060"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2" name="Espace réservé du texte 25">
            <a:extLst>
              <a:ext uri="{FF2B5EF4-FFF2-40B4-BE49-F238E27FC236}">
                <a16:creationId xmlns:a16="http://schemas.microsoft.com/office/drawing/2014/main" id="{49DA92FC-0C51-ECC0-DA02-C691C60CA9E4}"/>
              </a:ext>
            </a:extLst>
          </p:cNvPr>
          <p:cNvSpPr>
            <a:spLocks noGrp="1"/>
          </p:cNvSpPr>
          <p:nvPr>
            <p:ph type="body" sz="quarter" idx="26" hasCustomPrompt="1"/>
          </p:nvPr>
        </p:nvSpPr>
        <p:spPr>
          <a:xfrm>
            <a:off x="3340311"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3" name="Espace réservé du texte 21">
            <a:extLst>
              <a:ext uri="{FF2B5EF4-FFF2-40B4-BE49-F238E27FC236}">
                <a16:creationId xmlns:a16="http://schemas.microsoft.com/office/drawing/2014/main" id="{61DDE437-4BB9-3DA1-7854-9ACEC704BF40}"/>
              </a:ext>
            </a:extLst>
          </p:cNvPr>
          <p:cNvSpPr>
            <a:spLocks noGrp="1"/>
          </p:cNvSpPr>
          <p:nvPr>
            <p:ph type="body" sz="quarter" idx="27" hasCustomPrompt="1"/>
          </p:nvPr>
        </p:nvSpPr>
        <p:spPr>
          <a:xfrm>
            <a:off x="3346504"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4" name="Espace réservé du texte 25">
            <a:extLst>
              <a:ext uri="{FF2B5EF4-FFF2-40B4-BE49-F238E27FC236}">
                <a16:creationId xmlns:a16="http://schemas.microsoft.com/office/drawing/2014/main" id="{4B2AD538-8A6B-BD3C-5096-603605C1AEAE}"/>
              </a:ext>
            </a:extLst>
          </p:cNvPr>
          <p:cNvSpPr>
            <a:spLocks noGrp="1"/>
          </p:cNvSpPr>
          <p:nvPr>
            <p:ph type="body" sz="quarter" idx="28" hasCustomPrompt="1"/>
          </p:nvPr>
        </p:nvSpPr>
        <p:spPr>
          <a:xfrm>
            <a:off x="4993694"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5" name="Espace réservé du texte 21">
            <a:extLst>
              <a:ext uri="{FF2B5EF4-FFF2-40B4-BE49-F238E27FC236}">
                <a16:creationId xmlns:a16="http://schemas.microsoft.com/office/drawing/2014/main" id="{7B821D6C-F675-2A0A-E184-9CCC2E7BF077}"/>
              </a:ext>
            </a:extLst>
          </p:cNvPr>
          <p:cNvSpPr>
            <a:spLocks noGrp="1"/>
          </p:cNvSpPr>
          <p:nvPr>
            <p:ph type="body" sz="quarter" idx="29" hasCustomPrompt="1"/>
          </p:nvPr>
        </p:nvSpPr>
        <p:spPr>
          <a:xfrm>
            <a:off x="4999887"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6" name="Espace réservé du texte 25">
            <a:extLst>
              <a:ext uri="{FF2B5EF4-FFF2-40B4-BE49-F238E27FC236}">
                <a16:creationId xmlns:a16="http://schemas.microsoft.com/office/drawing/2014/main" id="{13269D54-07DD-885B-926B-2AD71383E7F5}"/>
              </a:ext>
            </a:extLst>
          </p:cNvPr>
          <p:cNvSpPr>
            <a:spLocks noGrp="1"/>
          </p:cNvSpPr>
          <p:nvPr>
            <p:ph type="body" sz="quarter" idx="30" hasCustomPrompt="1"/>
          </p:nvPr>
        </p:nvSpPr>
        <p:spPr>
          <a:xfrm>
            <a:off x="6638764"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17" name="Espace réservé du texte 21">
            <a:extLst>
              <a:ext uri="{FF2B5EF4-FFF2-40B4-BE49-F238E27FC236}">
                <a16:creationId xmlns:a16="http://schemas.microsoft.com/office/drawing/2014/main" id="{63A52038-B3B9-1F61-9C99-B9139E5C1DCF}"/>
              </a:ext>
            </a:extLst>
          </p:cNvPr>
          <p:cNvSpPr>
            <a:spLocks noGrp="1"/>
          </p:cNvSpPr>
          <p:nvPr>
            <p:ph type="body" sz="quarter" idx="31" hasCustomPrompt="1"/>
          </p:nvPr>
        </p:nvSpPr>
        <p:spPr>
          <a:xfrm>
            <a:off x="6644957"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
        <p:nvSpPr>
          <p:cNvPr id="19" name="Espace réservé du texte 25">
            <a:extLst>
              <a:ext uri="{FF2B5EF4-FFF2-40B4-BE49-F238E27FC236}">
                <a16:creationId xmlns:a16="http://schemas.microsoft.com/office/drawing/2014/main" id="{4FF39DEE-9A62-5811-9D5F-C24BE0285DFC}"/>
              </a:ext>
            </a:extLst>
          </p:cNvPr>
          <p:cNvSpPr>
            <a:spLocks noGrp="1"/>
          </p:cNvSpPr>
          <p:nvPr>
            <p:ph type="body" sz="quarter" idx="32" hasCustomPrompt="1"/>
          </p:nvPr>
        </p:nvSpPr>
        <p:spPr>
          <a:xfrm>
            <a:off x="8280327" y="1609131"/>
            <a:ext cx="1559168" cy="349314"/>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Texte</a:t>
            </a:r>
          </a:p>
        </p:txBody>
      </p:sp>
      <p:sp>
        <p:nvSpPr>
          <p:cNvPr id="21" name="Espace réservé du texte 21">
            <a:extLst>
              <a:ext uri="{FF2B5EF4-FFF2-40B4-BE49-F238E27FC236}">
                <a16:creationId xmlns:a16="http://schemas.microsoft.com/office/drawing/2014/main" id="{FF196356-10D6-7DD0-CDCF-C11DED29F89A}"/>
              </a:ext>
            </a:extLst>
          </p:cNvPr>
          <p:cNvSpPr>
            <a:spLocks noGrp="1"/>
          </p:cNvSpPr>
          <p:nvPr>
            <p:ph type="body" sz="quarter" idx="33" hasCustomPrompt="1"/>
          </p:nvPr>
        </p:nvSpPr>
        <p:spPr>
          <a:xfrm>
            <a:off x="8286520" y="1969784"/>
            <a:ext cx="1552976" cy="4292471"/>
          </a:xfrm>
          <a:prstGeom prst="rect">
            <a:avLst/>
          </a:prstGeom>
          <a:solidFill>
            <a:srgbClr val="FFFFFE">
              <a:alpha val="70980"/>
            </a:srgbClr>
          </a:solidFill>
        </p:spPr>
        <p:txBody>
          <a:bodyPr anchor="ctr">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6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2258540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jours (4jours)">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6C887786-8947-E5F1-1570-2EE8CA52E397}"/>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1C6C8395-DE93-A617-027A-19D404A008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1ED74BBC-032A-E9BF-4BEB-553688474ACB}"/>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30943B9A-7ED9-8951-ADDF-2BD9E5A80420}"/>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D64EC74C-8BD2-157B-C77D-12E6C663B82F}"/>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3E12E7BD-66CB-0945-2E92-7A3282F677E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00E36F07-8E28-9A18-531A-43A2148C1E90}"/>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2F3F5B29-18E1-4FB0-8E21-F728AFF16DE5}"/>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FD67ACEF-3548-26EF-B906-5952950984F9}"/>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AE6D0C09-426B-90E9-CE68-951DFEB001B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193DF8FC-7D6F-E154-7893-C37B18CB5A8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20355A8-3B00-8CDA-CF31-FA1D34F69565}"/>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9583C9C1-CF9A-D480-A5BD-31CB6F52625B}"/>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B20D311A-B10A-EF51-0CB5-CBC2407E261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4C27E638-B64C-C3D7-DE5B-70457C61B28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91B90949-8CB8-F227-B3AA-595F941DE4C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E5C89EE0-D325-3E26-A77D-A11D833C4BE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586B43AE-1DED-6542-7EF2-6423BDB22FCB}"/>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4A6007AF-0D64-44C8-5945-CFFDECDA39B9}"/>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15544579-76C1-ECAE-DA27-D0B2FA606BF8}"/>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BB2E67AB-D4FC-B483-CCFD-5DD3E0D70B03}"/>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910D669F-5B1C-9565-6CB5-F0E0EE13D60B}"/>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440A6AE8-54E7-0E72-9F90-3DB4C437352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B0700432-EBAA-B0B9-8093-79E200B84791}"/>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F1AC5830-E497-C744-5877-651960DDE697}"/>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69FD4A2C-0263-ABFF-5FDB-C7BF2FFDF69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80283164-9E49-3A15-E260-7DBB09277419}"/>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D9FFEA3B-E235-E94A-E7CC-A5CEFCC53689}"/>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2AC01EAD-B5C0-7092-999B-671BB19C486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8C79FA86-FC26-3A0E-1D99-C8736F2949D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9C7D026C-2B39-2245-AD1E-A0756F343E17}"/>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7078674A-3619-66DA-BEB9-17C0B1491A9B}"/>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D0D9351C-35D4-D14F-98B8-84AA23DC436C}"/>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10FDA34F-B405-E102-9BD3-C2794320A1BF}"/>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247134DA-757E-3A41-F8AD-A68424E94570}"/>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224B5CE7-4938-7847-4283-9CCD6CA86B5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2A7387"/>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CEA8695B-888C-0049-91AD-19BC91CBFAF3}"/>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B95FE94-CF31-9D41-4396-04FF013041B4}"/>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D1E04903-0E37-4F56-3A64-F4EF9F26ADCD}"/>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07135464-3768-6532-7836-C8B5119B9E0C}"/>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47446CCB-3DAB-F217-F227-322E1330390D}"/>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EBF147EB-CDEC-E181-4B30-D6E412AE0622}"/>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35510581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jours (5)">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2425EFE7-FBEE-21BA-065A-523B2D0BA6E6}"/>
              </a:ext>
            </a:extLst>
          </p:cNvPr>
          <p:cNvGrpSpPr/>
          <p:nvPr userDrawn="1"/>
        </p:nvGrpSpPr>
        <p:grpSpPr>
          <a:xfrm>
            <a:off x="42953" y="1287166"/>
            <a:ext cx="1611436" cy="5524296"/>
            <a:chOff x="159220" y="1522080"/>
            <a:chExt cx="1821818" cy="5396338"/>
          </a:xfrm>
        </p:grpSpPr>
        <p:sp>
          <p:nvSpPr>
            <p:cNvPr id="3" name="Rectangle 2">
              <a:extLst>
                <a:ext uri="{FF2B5EF4-FFF2-40B4-BE49-F238E27FC236}">
                  <a16:creationId xmlns:a16="http://schemas.microsoft.com/office/drawing/2014/main" id="{C7BF8836-B5C1-E2DE-AF7A-997CC3C7D674}"/>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4" name="Rectangle 3">
              <a:extLst>
                <a:ext uri="{FF2B5EF4-FFF2-40B4-BE49-F238E27FC236}">
                  <a16:creationId xmlns:a16="http://schemas.microsoft.com/office/drawing/2014/main" id="{A63A3B7A-3CE1-CCC7-34E8-64E091625DCA}"/>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5" name="Rectangle 4">
              <a:extLst>
                <a:ext uri="{FF2B5EF4-FFF2-40B4-BE49-F238E27FC236}">
                  <a16:creationId xmlns:a16="http://schemas.microsoft.com/office/drawing/2014/main" id="{69E29768-CFA9-BF04-394E-7D74837F27A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A5F16C8D-EDD5-E4F1-0987-55DF979766DB}"/>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47E38BB8-94A6-DBAC-E95E-93E0EA530E7E}"/>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8" name="Groupe 7">
            <a:extLst>
              <a:ext uri="{FF2B5EF4-FFF2-40B4-BE49-F238E27FC236}">
                <a16:creationId xmlns:a16="http://schemas.microsoft.com/office/drawing/2014/main" id="{DCCE4CD0-46F1-36DE-C22D-FE53A9EFABDA}"/>
              </a:ext>
            </a:extLst>
          </p:cNvPr>
          <p:cNvGrpSpPr/>
          <p:nvPr userDrawn="1"/>
        </p:nvGrpSpPr>
        <p:grpSpPr>
          <a:xfrm>
            <a:off x="1686914" y="1287166"/>
            <a:ext cx="1611436" cy="5524296"/>
            <a:chOff x="159220" y="1522080"/>
            <a:chExt cx="1821818" cy="5396338"/>
          </a:xfrm>
        </p:grpSpPr>
        <p:sp>
          <p:nvSpPr>
            <p:cNvPr id="10" name="Rectangle 9">
              <a:extLst>
                <a:ext uri="{FF2B5EF4-FFF2-40B4-BE49-F238E27FC236}">
                  <a16:creationId xmlns:a16="http://schemas.microsoft.com/office/drawing/2014/main" id="{9A68C699-3BEC-6B9E-1102-249C15EAECB7}"/>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84E02D3D-292E-C345-D95F-CD404A1A92B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3B715713-37F7-6002-6BAD-74D771620276}"/>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34B52FEE-6F01-2A96-4A85-DBA53E557B3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FD1739C9-C469-97C1-7209-7FFADC569133}"/>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15" name="Groupe 14">
            <a:extLst>
              <a:ext uri="{FF2B5EF4-FFF2-40B4-BE49-F238E27FC236}">
                <a16:creationId xmlns:a16="http://schemas.microsoft.com/office/drawing/2014/main" id="{E1694E55-255D-AAC7-ECE1-38BE304DD859}"/>
              </a:ext>
            </a:extLst>
          </p:cNvPr>
          <p:cNvGrpSpPr/>
          <p:nvPr userDrawn="1"/>
        </p:nvGrpSpPr>
        <p:grpSpPr>
          <a:xfrm>
            <a:off x="3320690" y="1287166"/>
            <a:ext cx="1611436" cy="5524296"/>
            <a:chOff x="159220" y="1522080"/>
            <a:chExt cx="1821818" cy="5396338"/>
          </a:xfrm>
        </p:grpSpPr>
        <p:sp>
          <p:nvSpPr>
            <p:cNvPr id="16" name="Rectangle 15">
              <a:extLst>
                <a:ext uri="{FF2B5EF4-FFF2-40B4-BE49-F238E27FC236}">
                  <a16:creationId xmlns:a16="http://schemas.microsoft.com/office/drawing/2014/main" id="{BD7466E5-830E-1FB6-2C90-768EB1B72AE6}"/>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359E952-234C-D72C-6B4A-70D6E53DCEA4}"/>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7DE8A404-7EA2-8A20-8417-89900B314D47}"/>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571B568C-12EB-019C-995D-44A11EC3BE26}"/>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4B8C299-E2FE-EDDD-E2F5-EA95F8D53D98}"/>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1" name="Groupe 20">
            <a:extLst>
              <a:ext uri="{FF2B5EF4-FFF2-40B4-BE49-F238E27FC236}">
                <a16:creationId xmlns:a16="http://schemas.microsoft.com/office/drawing/2014/main" id="{C8567211-CA9D-6521-A0B8-DF4D875DAE51}"/>
              </a:ext>
            </a:extLst>
          </p:cNvPr>
          <p:cNvGrpSpPr/>
          <p:nvPr userDrawn="1"/>
        </p:nvGrpSpPr>
        <p:grpSpPr>
          <a:xfrm>
            <a:off x="4964651" y="1287166"/>
            <a:ext cx="1611436" cy="5524296"/>
            <a:chOff x="159220" y="1522080"/>
            <a:chExt cx="1821818" cy="5396338"/>
          </a:xfrm>
        </p:grpSpPr>
        <p:sp>
          <p:nvSpPr>
            <p:cNvPr id="22" name="Rectangle 21">
              <a:extLst>
                <a:ext uri="{FF2B5EF4-FFF2-40B4-BE49-F238E27FC236}">
                  <a16:creationId xmlns:a16="http://schemas.microsoft.com/office/drawing/2014/main" id="{06358546-0E79-DC41-4E39-63B2A44AD429}"/>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5AF25908-F30B-FCF3-8CEC-96B521112DB5}"/>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61C0955F-A0DA-B15D-90B8-B2E8CF6C01C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5" name="Rectangle 24">
              <a:extLst>
                <a:ext uri="{FF2B5EF4-FFF2-40B4-BE49-F238E27FC236}">
                  <a16:creationId xmlns:a16="http://schemas.microsoft.com/office/drawing/2014/main" id="{9921CBC6-2A30-7CE6-B322-5C441E295F32}"/>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DFC34CF9-902A-D52A-5F90-A72B55D715B0}"/>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27" name="Groupe 26">
            <a:extLst>
              <a:ext uri="{FF2B5EF4-FFF2-40B4-BE49-F238E27FC236}">
                <a16:creationId xmlns:a16="http://schemas.microsoft.com/office/drawing/2014/main" id="{BC172FF8-E8B1-61D8-46F4-3504CADEAA83}"/>
              </a:ext>
            </a:extLst>
          </p:cNvPr>
          <p:cNvGrpSpPr/>
          <p:nvPr userDrawn="1"/>
        </p:nvGrpSpPr>
        <p:grpSpPr>
          <a:xfrm>
            <a:off x="6598214" y="1287166"/>
            <a:ext cx="1611436" cy="5524296"/>
            <a:chOff x="159220" y="1522080"/>
            <a:chExt cx="1821818" cy="5396338"/>
          </a:xfrm>
        </p:grpSpPr>
        <p:sp>
          <p:nvSpPr>
            <p:cNvPr id="28" name="Rectangle 27">
              <a:extLst>
                <a:ext uri="{FF2B5EF4-FFF2-40B4-BE49-F238E27FC236}">
                  <a16:creationId xmlns:a16="http://schemas.microsoft.com/office/drawing/2014/main" id="{D92C96CC-0EB9-EAA5-E0D5-384D6DE48BA2}"/>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24BA08B3-50BB-411B-818B-5D48D56CD817}"/>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94FBF2EC-FF90-4A95-592D-CF470094396E}"/>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D98BF93-9A2F-631D-4DC7-9727C785732F}"/>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D19387A4-6179-F2F1-A8C7-416B696C75B4}"/>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grpSp>
        <p:nvGrpSpPr>
          <p:cNvPr id="33" name="Groupe 32">
            <a:extLst>
              <a:ext uri="{FF2B5EF4-FFF2-40B4-BE49-F238E27FC236}">
                <a16:creationId xmlns:a16="http://schemas.microsoft.com/office/drawing/2014/main" id="{A0C7AC45-027A-6039-CB40-1512176AD8DF}"/>
              </a:ext>
            </a:extLst>
          </p:cNvPr>
          <p:cNvGrpSpPr/>
          <p:nvPr userDrawn="1"/>
        </p:nvGrpSpPr>
        <p:grpSpPr>
          <a:xfrm>
            <a:off x="8242175" y="1287166"/>
            <a:ext cx="1611436" cy="5524296"/>
            <a:chOff x="159220" y="1522080"/>
            <a:chExt cx="1821818" cy="5396338"/>
          </a:xfrm>
        </p:grpSpPr>
        <p:sp>
          <p:nvSpPr>
            <p:cNvPr id="34" name="Rectangle 33">
              <a:extLst>
                <a:ext uri="{FF2B5EF4-FFF2-40B4-BE49-F238E27FC236}">
                  <a16:creationId xmlns:a16="http://schemas.microsoft.com/office/drawing/2014/main" id="{19A97658-8B79-0B5D-DE55-F82508D8475D}"/>
                </a:ext>
              </a:extLst>
            </p:cNvPr>
            <p:cNvSpPr/>
            <p:nvPr userDrawn="1"/>
          </p:nvSpPr>
          <p:spPr>
            <a:xfrm>
              <a:off x="159220" y="1522080"/>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05CCF0B9-D0E6-EA07-A0FA-3BC1EFCE84A8}"/>
                </a:ext>
              </a:extLst>
            </p:cNvPr>
            <p:cNvSpPr/>
            <p:nvPr userDrawn="1"/>
          </p:nvSpPr>
          <p:spPr>
            <a:xfrm>
              <a:off x="164504" y="2604014"/>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FBE2C631-4AEE-525C-F70B-32EAD733790D}"/>
                </a:ext>
              </a:extLst>
            </p:cNvPr>
            <p:cNvSpPr/>
            <p:nvPr userDrawn="1"/>
          </p:nvSpPr>
          <p:spPr>
            <a:xfrm>
              <a:off x="163314" y="3688013"/>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4C31887F-7365-9AB5-BD67-A2AE479C62C1}"/>
                </a:ext>
              </a:extLst>
            </p:cNvPr>
            <p:cNvSpPr/>
            <p:nvPr userDrawn="1"/>
          </p:nvSpPr>
          <p:spPr>
            <a:xfrm>
              <a:off x="169888" y="5863434"/>
              <a:ext cx="1811150" cy="1054984"/>
            </a:xfrm>
            <a:prstGeom prst="rect">
              <a:avLst/>
            </a:prstGeom>
            <a:solidFill>
              <a:srgbClr val="77D4C3">
                <a:alpha val="28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964FD4B8-8181-0EFC-6022-2D000CDE91A6}"/>
                </a:ext>
              </a:extLst>
            </p:cNvPr>
            <p:cNvSpPr/>
            <p:nvPr userDrawn="1"/>
          </p:nvSpPr>
          <p:spPr>
            <a:xfrm>
              <a:off x="168697" y="4777110"/>
              <a:ext cx="1811150" cy="1054984"/>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rmAutofit/>
            </a:bodyPr>
            <a:lstStyle/>
            <a:p>
              <a:endParaRPr lang="fr-FR" sz="935"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a:p>
              <a:endParaRPr lang="fr-FR" sz="701" b="1" dirty="0">
                <a:ln>
                  <a:solidFill>
                    <a:schemeClr val="bg1"/>
                  </a:solidFill>
                </a:ln>
                <a:solidFill>
                  <a:schemeClr val="tx1"/>
                </a:solidFill>
              </a:endParaRPr>
            </a:p>
          </p:txBody>
        </p:sp>
      </p:grpSp>
      <p:sp>
        <p:nvSpPr>
          <p:cNvPr id="53" name="Titre 52"/>
          <p:cNvSpPr>
            <a:spLocks noGrp="1"/>
          </p:cNvSpPr>
          <p:nvPr>
            <p:ph type="title" hasCustomPrompt="1"/>
          </p:nvPr>
        </p:nvSpPr>
        <p:spPr>
          <a:xfrm>
            <a:off x="0" y="0"/>
            <a:ext cx="9906000" cy="865312"/>
          </a:xfrm>
          <a:prstGeom prst="rect">
            <a:avLst/>
          </a:prstGeom>
          <a:solidFill>
            <a:srgbClr val="4F7EBC"/>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BB1C9CEE-E52F-7FF6-A3A8-0F0ACA1D4C36}"/>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0F69FCE-71C9-EECC-BCB1-E21C3ED013AD}"/>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762FA454-7E98-B590-D010-129891C26D9B}"/>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1A141A6-7771-4F88-56CD-1B09C68C2EDA}"/>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ED36D6DA-B049-99D8-E29F-B91B4EDB56EB}"/>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2C29249-08C2-2415-FDC8-067E225AD364}"/>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1782891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 jours (6)">
    <p:spTree>
      <p:nvGrpSpPr>
        <p:cNvPr id="1" name=""/>
        <p:cNvGrpSpPr/>
        <p:nvPr/>
      </p:nvGrpSpPr>
      <p:grpSpPr>
        <a:xfrm>
          <a:off x="0" y="0"/>
          <a:ext cx="0" cy="0"/>
          <a:chOff x="0" y="0"/>
          <a:chExt cx="0" cy="0"/>
        </a:xfrm>
      </p:grpSpPr>
      <p:sp>
        <p:nvSpPr>
          <p:cNvPr id="53" name="Titre 52"/>
          <p:cNvSpPr>
            <a:spLocks noGrp="1"/>
          </p:cNvSpPr>
          <p:nvPr>
            <p:ph type="title" hasCustomPrompt="1"/>
          </p:nvPr>
        </p:nvSpPr>
        <p:spPr>
          <a:xfrm>
            <a:off x="0" y="0"/>
            <a:ext cx="9906000" cy="865312"/>
          </a:xfrm>
          <a:prstGeom prst="rect">
            <a:avLst/>
          </a:prstGeom>
          <a:solidFill>
            <a:srgbClr val="4F7EBC"/>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BB1C9CEE-E52F-7FF6-A3A8-0F0ACA1D4C36}"/>
              </a:ext>
            </a:extLst>
          </p:cNvPr>
          <p:cNvSpPr>
            <a:spLocks noGrp="1"/>
          </p:cNvSpPr>
          <p:nvPr>
            <p:ph type="body" sz="quarter" idx="20" hasCustomPrompt="1"/>
          </p:nvPr>
        </p:nvSpPr>
        <p:spPr>
          <a:xfrm>
            <a:off x="37800"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0F69FCE-71C9-EECC-BCB1-E21C3ED013AD}"/>
              </a:ext>
            </a:extLst>
          </p:cNvPr>
          <p:cNvSpPr>
            <a:spLocks noGrp="1"/>
          </p:cNvSpPr>
          <p:nvPr>
            <p:ph type="body" sz="quarter" idx="206" hasCustomPrompt="1"/>
          </p:nvPr>
        </p:nvSpPr>
        <p:spPr>
          <a:xfrm>
            <a:off x="1686914" y="100583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762FA454-7E98-B590-D010-129891C26D9B}"/>
              </a:ext>
            </a:extLst>
          </p:cNvPr>
          <p:cNvSpPr>
            <a:spLocks noGrp="1"/>
          </p:cNvSpPr>
          <p:nvPr>
            <p:ph type="body" sz="quarter" idx="207" hasCustomPrompt="1"/>
          </p:nvPr>
        </p:nvSpPr>
        <p:spPr>
          <a:xfrm>
            <a:off x="3325780" y="1005836"/>
            <a:ext cx="159691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1A141A6-7771-4F88-56CD-1B09C68C2EDA}"/>
              </a:ext>
            </a:extLst>
          </p:cNvPr>
          <p:cNvSpPr>
            <a:spLocks noGrp="1"/>
          </p:cNvSpPr>
          <p:nvPr>
            <p:ph type="body" sz="quarter" idx="208" hasCustomPrompt="1"/>
          </p:nvPr>
        </p:nvSpPr>
        <p:spPr>
          <a:xfrm>
            <a:off x="4966275" y="1005836"/>
            <a:ext cx="1608759"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ED36D6DA-B049-99D8-E29F-B91B4EDB56EB}"/>
              </a:ext>
            </a:extLst>
          </p:cNvPr>
          <p:cNvSpPr>
            <a:spLocks noGrp="1"/>
          </p:cNvSpPr>
          <p:nvPr>
            <p:ph type="body" sz="quarter" idx="209" hasCustomPrompt="1"/>
          </p:nvPr>
        </p:nvSpPr>
        <p:spPr>
          <a:xfrm>
            <a:off x="6600211" y="1005837"/>
            <a:ext cx="1593777"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2C29249-08C2-2415-FDC8-067E225AD364}"/>
              </a:ext>
            </a:extLst>
          </p:cNvPr>
          <p:cNvSpPr>
            <a:spLocks noGrp="1"/>
          </p:cNvSpPr>
          <p:nvPr>
            <p:ph type="body" sz="quarter" idx="210" hasCustomPrompt="1"/>
          </p:nvPr>
        </p:nvSpPr>
        <p:spPr>
          <a:xfrm>
            <a:off x="8237573" y="1006616"/>
            <a:ext cx="1602000" cy="285139"/>
          </a:xfrm>
          <a:prstGeom prst="rect">
            <a:avLst/>
          </a:prstGeom>
          <a:solidFill>
            <a:srgbClr val="D89F3F"/>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41706588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6 jours (7)">
    <p:spTree>
      <p:nvGrpSpPr>
        <p:cNvPr id="1" name=""/>
        <p:cNvGrpSpPr/>
        <p:nvPr/>
      </p:nvGrpSpPr>
      <p:grpSpPr>
        <a:xfrm>
          <a:off x="0" y="0"/>
          <a:ext cx="0" cy="0"/>
          <a:chOff x="0" y="0"/>
          <a:chExt cx="0" cy="0"/>
        </a:xfrm>
      </p:grpSpPr>
      <p:sp>
        <p:nvSpPr>
          <p:cNvPr id="53" name="Titre 52"/>
          <p:cNvSpPr>
            <a:spLocks noGrp="1"/>
          </p:cNvSpPr>
          <p:nvPr>
            <p:ph type="title" hasCustomPrompt="1"/>
          </p:nvPr>
        </p:nvSpPr>
        <p:spPr>
          <a:xfrm>
            <a:off x="0" y="0"/>
            <a:ext cx="9906000" cy="865312"/>
          </a:xfrm>
          <a:prstGeom prst="rect">
            <a:avLst/>
          </a:prstGeom>
          <a:solidFill>
            <a:srgbClr val="D89F3F"/>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BB1C9CEE-E52F-7FF6-A3A8-0F0ACA1D4C36}"/>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0F69FCE-71C9-EECC-BCB1-E21C3ED013AD}"/>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762FA454-7E98-B590-D010-129891C26D9B}"/>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1A141A6-7771-4F88-56CD-1B09C68C2EDA}"/>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ED36D6DA-B049-99D8-E29F-B91B4EDB56EB}"/>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2C29249-08C2-2415-FDC8-067E225AD364}"/>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6486673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 jours (8)">
    <p:spTree>
      <p:nvGrpSpPr>
        <p:cNvPr id="1" name=""/>
        <p:cNvGrpSpPr/>
        <p:nvPr/>
      </p:nvGrpSpPr>
      <p:grpSpPr>
        <a:xfrm>
          <a:off x="0" y="0"/>
          <a:ext cx="0" cy="0"/>
          <a:chOff x="0" y="0"/>
          <a:chExt cx="0" cy="0"/>
        </a:xfrm>
      </p:grpSpPr>
      <p:sp>
        <p:nvSpPr>
          <p:cNvPr id="53" name="Titre 52"/>
          <p:cNvSpPr>
            <a:spLocks noGrp="1"/>
          </p:cNvSpPr>
          <p:nvPr>
            <p:ph type="title" hasCustomPrompt="1"/>
          </p:nvPr>
        </p:nvSpPr>
        <p:spPr>
          <a:xfrm>
            <a:off x="0" y="0"/>
            <a:ext cx="9906000" cy="865312"/>
          </a:xfrm>
          <a:prstGeom prst="rect">
            <a:avLst/>
          </a:prstGeom>
          <a:solidFill>
            <a:srgbClr val="98D1C8"/>
          </a:solidFill>
        </p:spPr>
        <p:txBody>
          <a:bodyPr anchor="ctr"/>
          <a:lstStyle>
            <a:lvl1pPr>
              <a:defRPr/>
            </a:lvl1pPr>
          </a:lstStyle>
          <a:p>
            <a:r>
              <a:rPr lang="fr-FR" dirty="0"/>
              <a:t>Programme + date</a:t>
            </a:r>
          </a:p>
        </p:txBody>
      </p:sp>
      <p:sp>
        <p:nvSpPr>
          <p:cNvPr id="9" name="Espace réservé du texte 5"/>
          <p:cNvSpPr>
            <a:spLocks noGrp="1"/>
          </p:cNvSpPr>
          <p:nvPr>
            <p:ph type="body" sz="quarter" idx="44" hasCustomPrompt="1"/>
          </p:nvPr>
        </p:nvSpPr>
        <p:spPr>
          <a:xfrm>
            <a:off x="141940" y="1293585"/>
            <a:ext cx="1447060" cy="202223"/>
          </a:xfrm>
          <a:prstGeom prst="rect">
            <a:avLst/>
          </a:prstGeom>
        </p:spPr>
        <p:txBody>
          <a:bodyPr anchor="ctr">
            <a:noAutofit/>
          </a:bodyPr>
          <a:lstStyle>
            <a:lvl1pPr marL="0" indent="0" algn="ctr">
              <a:buNone/>
              <a:defRPr sz="1100" b="1">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lvl="0"/>
            <a:r>
              <a:rPr lang="fr-FR" dirty="0"/>
              <a:t>date</a:t>
            </a:r>
            <a:endParaRPr lang="en-US" dirty="0"/>
          </a:p>
        </p:txBody>
      </p:sp>
      <p:sp>
        <p:nvSpPr>
          <p:cNvPr id="59" name="Espace réservé du texte 21"/>
          <p:cNvSpPr>
            <a:spLocks noGrp="1"/>
          </p:cNvSpPr>
          <p:nvPr>
            <p:ph type="body" sz="quarter" idx="94" hasCustomPrompt="1"/>
          </p:nvPr>
        </p:nvSpPr>
        <p:spPr>
          <a:xfrm>
            <a:off x="53976" y="15075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sz="1100" cap="none" baseline="0">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20" name="Espace réservé du texte 5">
            <a:extLst>
              <a:ext uri="{FF2B5EF4-FFF2-40B4-BE49-F238E27FC236}">
                <a16:creationId xmlns:a16="http://schemas.microsoft.com/office/drawing/2014/main" id="{8C80AEB9-2E9E-48E3-A667-0BD3B511FD8D}"/>
              </a:ext>
            </a:extLst>
          </p:cNvPr>
          <p:cNvSpPr>
            <a:spLocks noGrp="1"/>
          </p:cNvSpPr>
          <p:nvPr>
            <p:ph type="body" sz="quarter" idx="148" hasCustomPrompt="1"/>
          </p:nvPr>
        </p:nvSpPr>
        <p:spPr>
          <a:xfrm>
            <a:off x="1797236" y="1312635"/>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1" name="Espace réservé du texte 21">
            <a:extLst>
              <a:ext uri="{FF2B5EF4-FFF2-40B4-BE49-F238E27FC236}">
                <a16:creationId xmlns:a16="http://schemas.microsoft.com/office/drawing/2014/main" id="{2396292D-42BF-406D-9F33-C903C8DB7B78}"/>
              </a:ext>
            </a:extLst>
          </p:cNvPr>
          <p:cNvSpPr>
            <a:spLocks noGrp="1"/>
          </p:cNvSpPr>
          <p:nvPr>
            <p:ph type="body" sz="quarter" idx="149" hasCustomPrompt="1"/>
          </p:nvPr>
        </p:nvSpPr>
        <p:spPr>
          <a:xfrm>
            <a:off x="1699747" y="152655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2" name="Espace réservé du texte 5">
            <a:extLst>
              <a:ext uri="{FF2B5EF4-FFF2-40B4-BE49-F238E27FC236}">
                <a16:creationId xmlns:a16="http://schemas.microsoft.com/office/drawing/2014/main" id="{99C548F7-2D43-4357-ADFA-B27583EF644E}"/>
              </a:ext>
            </a:extLst>
          </p:cNvPr>
          <p:cNvSpPr>
            <a:spLocks noGrp="1"/>
          </p:cNvSpPr>
          <p:nvPr>
            <p:ph type="body" sz="quarter" idx="150" hasCustomPrompt="1"/>
          </p:nvPr>
        </p:nvSpPr>
        <p:spPr>
          <a:xfrm>
            <a:off x="141940" y="240333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3" name="Espace réservé du texte 21">
            <a:extLst>
              <a:ext uri="{FF2B5EF4-FFF2-40B4-BE49-F238E27FC236}">
                <a16:creationId xmlns:a16="http://schemas.microsoft.com/office/drawing/2014/main" id="{77213307-9869-4889-AC76-34ACC4FC18B3}"/>
              </a:ext>
            </a:extLst>
          </p:cNvPr>
          <p:cNvSpPr>
            <a:spLocks noGrp="1"/>
          </p:cNvSpPr>
          <p:nvPr>
            <p:ph type="body" sz="quarter" idx="151" hasCustomPrompt="1"/>
          </p:nvPr>
        </p:nvSpPr>
        <p:spPr>
          <a:xfrm>
            <a:off x="53976" y="261851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4" name="Espace réservé du texte 5">
            <a:extLst>
              <a:ext uri="{FF2B5EF4-FFF2-40B4-BE49-F238E27FC236}">
                <a16:creationId xmlns:a16="http://schemas.microsoft.com/office/drawing/2014/main" id="{B754DD7F-3239-48A6-963F-CCC887D5FB00}"/>
              </a:ext>
            </a:extLst>
          </p:cNvPr>
          <p:cNvSpPr>
            <a:spLocks noGrp="1"/>
          </p:cNvSpPr>
          <p:nvPr>
            <p:ph type="body" sz="quarter" idx="152" hasCustomPrompt="1"/>
          </p:nvPr>
        </p:nvSpPr>
        <p:spPr>
          <a:xfrm>
            <a:off x="1784927" y="242443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5" name="Espace réservé du texte 21">
            <a:extLst>
              <a:ext uri="{FF2B5EF4-FFF2-40B4-BE49-F238E27FC236}">
                <a16:creationId xmlns:a16="http://schemas.microsoft.com/office/drawing/2014/main" id="{38347F99-D9D0-4B52-9C46-A6380933844F}"/>
              </a:ext>
            </a:extLst>
          </p:cNvPr>
          <p:cNvSpPr>
            <a:spLocks noGrp="1"/>
          </p:cNvSpPr>
          <p:nvPr>
            <p:ph type="body" sz="quarter" idx="153" hasCustomPrompt="1"/>
          </p:nvPr>
        </p:nvSpPr>
        <p:spPr>
          <a:xfrm>
            <a:off x="1706488" y="26383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6" name="Espace réservé du texte 5">
            <a:extLst>
              <a:ext uri="{FF2B5EF4-FFF2-40B4-BE49-F238E27FC236}">
                <a16:creationId xmlns:a16="http://schemas.microsoft.com/office/drawing/2014/main" id="{C60BCA47-CB87-4138-AAF5-6B39BF820259}"/>
              </a:ext>
            </a:extLst>
          </p:cNvPr>
          <p:cNvSpPr>
            <a:spLocks noGrp="1"/>
          </p:cNvSpPr>
          <p:nvPr>
            <p:ph type="body" sz="quarter" idx="154" hasCustomPrompt="1"/>
          </p:nvPr>
        </p:nvSpPr>
        <p:spPr>
          <a:xfrm>
            <a:off x="1775011"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7" name="Espace réservé du texte 21">
            <a:extLst>
              <a:ext uri="{FF2B5EF4-FFF2-40B4-BE49-F238E27FC236}">
                <a16:creationId xmlns:a16="http://schemas.microsoft.com/office/drawing/2014/main" id="{1EB46A22-994C-4DC3-836F-CD8D9177EC53}"/>
              </a:ext>
            </a:extLst>
          </p:cNvPr>
          <p:cNvSpPr>
            <a:spLocks noGrp="1"/>
          </p:cNvSpPr>
          <p:nvPr>
            <p:ph type="body" sz="quarter" idx="155" hasCustomPrompt="1"/>
          </p:nvPr>
        </p:nvSpPr>
        <p:spPr>
          <a:xfrm>
            <a:off x="1696572"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28" name="Espace réservé du texte 5">
            <a:extLst>
              <a:ext uri="{FF2B5EF4-FFF2-40B4-BE49-F238E27FC236}">
                <a16:creationId xmlns:a16="http://schemas.microsoft.com/office/drawing/2014/main" id="{332E3410-60F7-4E39-8123-91D569161913}"/>
              </a:ext>
            </a:extLst>
          </p:cNvPr>
          <p:cNvSpPr>
            <a:spLocks noGrp="1"/>
          </p:cNvSpPr>
          <p:nvPr>
            <p:ph type="body" sz="quarter" idx="156" hasCustomPrompt="1"/>
          </p:nvPr>
        </p:nvSpPr>
        <p:spPr>
          <a:xfrm>
            <a:off x="141940" y="351687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29" name="Espace réservé du texte 21">
            <a:extLst>
              <a:ext uri="{FF2B5EF4-FFF2-40B4-BE49-F238E27FC236}">
                <a16:creationId xmlns:a16="http://schemas.microsoft.com/office/drawing/2014/main" id="{0B61EBBE-6D78-4BB9-AE46-CD766FFE2EF1}"/>
              </a:ext>
            </a:extLst>
          </p:cNvPr>
          <p:cNvSpPr>
            <a:spLocks noGrp="1"/>
          </p:cNvSpPr>
          <p:nvPr>
            <p:ph type="body" sz="quarter" idx="157" hasCustomPrompt="1"/>
          </p:nvPr>
        </p:nvSpPr>
        <p:spPr>
          <a:xfrm>
            <a:off x="53976" y="37307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38" name="Espace réservé du texte 5">
            <a:extLst>
              <a:ext uri="{FF2B5EF4-FFF2-40B4-BE49-F238E27FC236}">
                <a16:creationId xmlns:a16="http://schemas.microsoft.com/office/drawing/2014/main" id="{B265D09B-D6DA-4C65-BBFF-96EF797109CF}"/>
              </a:ext>
            </a:extLst>
          </p:cNvPr>
          <p:cNvSpPr>
            <a:spLocks noGrp="1"/>
          </p:cNvSpPr>
          <p:nvPr>
            <p:ph type="body" sz="quarter" idx="158" hasCustomPrompt="1"/>
          </p:nvPr>
        </p:nvSpPr>
        <p:spPr>
          <a:xfrm>
            <a:off x="130740" y="463042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39" name="Espace réservé du texte 21">
            <a:extLst>
              <a:ext uri="{FF2B5EF4-FFF2-40B4-BE49-F238E27FC236}">
                <a16:creationId xmlns:a16="http://schemas.microsoft.com/office/drawing/2014/main" id="{6E1BD1BB-E372-480B-A655-F26332BE11F0}"/>
              </a:ext>
            </a:extLst>
          </p:cNvPr>
          <p:cNvSpPr>
            <a:spLocks noGrp="1"/>
          </p:cNvSpPr>
          <p:nvPr>
            <p:ph type="body" sz="quarter" idx="159" hasCustomPrompt="1"/>
          </p:nvPr>
        </p:nvSpPr>
        <p:spPr>
          <a:xfrm>
            <a:off x="42776" y="485069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0" name="Espace réservé du texte 5">
            <a:extLst>
              <a:ext uri="{FF2B5EF4-FFF2-40B4-BE49-F238E27FC236}">
                <a16:creationId xmlns:a16="http://schemas.microsoft.com/office/drawing/2014/main" id="{8A80379D-4BAD-4FA1-838F-CBDB7D30C3F3}"/>
              </a:ext>
            </a:extLst>
          </p:cNvPr>
          <p:cNvSpPr>
            <a:spLocks noGrp="1"/>
          </p:cNvSpPr>
          <p:nvPr>
            <p:ph type="body" sz="quarter" idx="160" hasCustomPrompt="1"/>
          </p:nvPr>
        </p:nvSpPr>
        <p:spPr>
          <a:xfrm>
            <a:off x="1797236" y="464037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1" name="Espace réservé du texte 21">
            <a:extLst>
              <a:ext uri="{FF2B5EF4-FFF2-40B4-BE49-F238E27FC236}">
                <a16:creationId xmlns:a16="http://schemas.microsoft.com/office/drawing/2014/main" id="{A26EDC34-CB66-4665-8891-91B4313FB5EA}"/>
              </a:ext>
            </a:extLst>
          </p:cNvPr>
          <p:cNvSpPr>
            <a:spLocks noGrp="1"/>
          </p:cNvSpPr>
          <p:nvPr>
            <p:ph type="body" sz="quarter" idx="161" hasCustomPrompt="1"/>
          </p:nvPr>
        </p:nvSpPr>
        <p:spPr>
          <a:xfrm>
            <a:off x="1702922" y="485111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2" name="Espace réservé du texte 5">
            <a:extLst>
              <a:ext uri="{FF2B5EF4-FFF2-40B4-BE49-F238E27FC236}">
                <a16:creationId xmlns:a16="http://schemas.microsoft.com/office/drawing/2014/main" id="{B3570922-E09E-4F8C-A1CC-D9C425014C36}"/>
              </a:ext>
            </a:extLst>
          </p:cNvPr>
          <p:cNvSpPr>
            <a:spLocks noGrp="1"/>
          </p:cNvSpPr>
          <p:nvPr>
            <p:ph type="body" sz="quarter" idx="162" hasCustomPrompt="1"/>
          </p:nvPr>
        </p:nvSpPr>
        <p:spPr>
          <a:xfrm>
            <a:off x="1778564" y="575403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3" name="Espace réservé du texte 21">
            <a:extLst>
              <a:ext uri="{FF2B5EF4-FFF2-40B4-BE49-F238E27FC236}">
                <a16:creationId xmlns:a16="http://schemas.microsoft.com/office/drawing/2014/main" id="{27A287F4-2BF7-4173-8F75-1DD2B572AF64}"/>
              </a:ext>
            </a:extLst>
          </p:cNvPr>
          <p:cNvSpPr>
            <a:spLocks noGrp="1"/>
          </p:cNvSpPr>
          <p:nvPr>
            <p:ph type="body" sz="quarter" idx="163" hasCustomPrompt="1"/>
          </p:nvPr>
        </p:nvSpPr>
        <p:spPr>
          <a:xfrm>
            <a:off x="1703300" y="597747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4" name="Espace réservé du texte 5">
            <a:extLst>
              <a:ext uri="{FF2B5EF4-FFF2-40B4-BE49-F238E27FC236}">
                <a16:creationId xmlns:a16="http://schemas.microsoft.com/office/drawing/2014/main" id="{A7772E6D-6669-433D-A06B-E630B7B1E17F}"/>
              </a:ext>
            </a:extLst>
          </p:cNvPr>
          <p:cNvSpPr>
            <a:spLocks noGrp="1"/>
          </p:cNvSpPr>
          <p:nvPr>
            <p:ph type="body" sz="quarter" idx="164" hasCustomPrompt="1"/>
          </p:nvPr>
        </p:nvSpPr>
        <p:spPr>
          <a:xfrm>
            <a:off x="116364" y="574551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5" name="Espace réservé du texte 21">
            <a:extLst>
              <a:ext uri="{FF2B5EF4-FFF2-40B4-BE49-F238E27FC236}">
                <a16:creationId xmlns:a16="http://schemas.microsoft.com/office/drawing/2014/main" id="{1AC09E87-DB0D-420D-8D1F-A8077E9A694D}"/>
              </a:ext>
            </a:extLst>
          </p:cNvPr>
          <p:cNvSpPr>
            <a:spLocks noGrp="1"/>
          </p:cNvSpPr>
          <p:nvPr>
            <p:ph type="body" sz="quarter" idx="165" hasCustomPrompt="1"/>
          </p:nvPr>
        </p:nvSpPr>
        <p:spPr>
          <a:xfrm>
            <a:off x="53800" y="59594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48" name="Espace réservé du texte 5">
            <a:extLst>
              <a:ext uri="{FF2B5EF4-FFF2-40B4-BE49-F238E27FC236}">
                <a16:creationId xmlns:a16="http://schemas.microsoft.com/office/drawing/2014/main" id="{E2B2ADDC-FF78-45C0-BD45-CBC923DB2AD0}"/>
              </a:ext>
            </a:extLst>
          </p:cNvPr>
          <p:cNvSpPr>
            <a:spLocks noGrp="1"/>
          </p:cNvSpPr>
          <p:nvPr>
            <p:ph type="body" sz="quarter" idx="166" hasCustomPrompt="1"/>
          </p:nvPr>
        </p:nvSpPr>
        <p:spPr>
          <a:xfrm>
            <a:off x="3403785" y="130746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49" name="Espace réservé du texte 21">
            <a:extLst>
              <a:ext uri="{FF2B5EF4-FFF2-40B4-BE49-F238E27FC236}">
                <a16:creationId xmlns:a16="http://schemas.microsoft.com/office/drawing/2014/main" id="{C7DCE750-C439-46C0-ABB3-E173FC430B02}"/>
              </a:ext>
            </a:extLst>
          </p:cNvPr>
          <p:cNvSpPr>
            <a:spLocks noGrp="1"/>
          </p:cNvSpPr>
          <p:nvPr>
            <p:ph type="body" sz="quarter" idx="167" hasCustomPrompt="1"/>
          </p:nvPr>
        </p:nvSpPr>
        <p:spPr>
          <a:xfrm>
            <a:off x="3331696" y="151820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0" name="Espace réservé du texte 5">
            <a:extLst>
              <a:ext uri="{FF2B5EF4-FFF2-40B4-BE49-F238E27FC236}">
                <a16:creationId xmlns:a16="http://schemas.microsoft.com/office/drawing/2014/main" id="{462CBC8A-54BF-4B28-9CC7-604FF65B76A2}"/>
              </a:ext>
            </a:extLst>
          </p:cNvPr>
          <p:cNvSpPr>
            <a:spLocks noGrp="1"/>
          </p:cNvSpPr>
          <p:nvPr>
            <p:ph type="body" sz="quarter" idx="168" hasCustomPrompt="1"/>
          </p:nvPr>
        </p:nvSpPr>
        <p:spPr>
          <a:xfrm>
            <a:off x="3406960" y="241995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1" name="Espace réservé du texte 21">
            <a:extLst>
              <a:ext uri="{FF2B5EF4-FFF2-40B4-BE49-F238E27FC236}">
                <a16:creationId xmlns:a16="http://schemas.microsoft.com/office/drawing/2014/main" id="{CD58C5E9-8221-4D21-98DC-631B8C255671}"/>
              </a:ext>
            </a:extLst>
          </p:cNvPr>
          <p:cNvSpPr>
            <a:spLocks noGrp="1"/>
          </p:cNvSpPr>
          <p:nvPr>
            <p:ph type="body" sz="quarter" idx="169" hasCustomPrompt="1"/>
          </p:nvPr>
        </p:nvSpPr>
        <p:spPr>
          <a:xfrm>
            <a:off x="3338046" y="2633867"/>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2" name="Espace réservé du texte 5">
            <a:extLst>
              <a:ext uri="{FF2B5EF4-FFF2-40B4-BE49-F238E27FC236}">
                <a16:creationId xmlns:a16="http://schemas.microsoft.com/office/drawing/2014/main" id="{CBE1EEDD-C952-4C45-8375-6E2EB6A5B286}"/>
              </a:ext>
            </a:extLst>
          </p:cNvPr>
          <p:cNvSpPr>
            <a:spLocks noGrp="1"/>
          </p:cNvSpPr>
          <p:nvPr>
            <p:ph type="body" sz="quarter" idx="170" hasCustomPrompt="1"/>
          </p:nvPr>
        </p:nvSpPr>
        <p:spPr>
          <a:xfrm>
            <a:off x="3399871" y="352409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3" name="Espace réservé du texte 21">
            <a:extLst>
              <a:ext uri="{FF2B5EF4-FFF2-40B4-BE49-F238E27FC236}">
                <a16:creationId xmlns:a16="http://schemas.microsoft.com/office/drawing/2014/main" id="{CF285263-C2C8-4E50-A6AC-2E86457003BB}"/>
              </a:ext>
            </a:extLst>
          </p:cNvPr>
          <p:cNvSpPr>
            <a:spLocks noGrp="1"/>
          </p:cNvSpPr>
          <p:nvPr>
            <p:ph type="body" sz="quarter" idx="171" hasCustomPrompt="1"/>
          </p:nvPr>
        </p:nvSpPr>
        <p:spPr>
          <a:xfrm>
            <a:off x="3337307" y="374118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4" name="Espace réservé du texte 5">
            <a:extLst>
              <a:ext uri="{FF2B5EF4-FFF2-40B4-BE49-F238E27FC236}">
                <a16:creationId xmlns:a16="http://schemas.microsoft.com/office/drawing/2014/main" id="{B211D2B6-5B1C-4589-999F-108E7C51FE39}"/>
              </a:ext>
            </a:extLst>
          </p:cNvPr>
          <p:cNvSpPr>
            <a:spLocks noGrp="1"/>
          </p:cNvSpPr>
          <p:nvPr>
            <p:ph type="body" sz="quarter" idx="172" hasCustomPrompt="1"/>
          </p:nvPr>
        </p:nvSpPr>
        <p:spPr>
          <a:xfrm>
            <a:off x="3409960" y="463719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5" name="Espace réservé du texte 21">
            <a:extLst>
              <a:ext uri="{FF2B5EF4-FFF2-40B4-BE49-F238E27FC236}">
                <a16:creationId xmlns:a16="http://schemas.microsoft.com/office/drawing/2014/main" id="{E1907BA6-B935-4D1A-9E65-C1DBA386832E}"/>
              </a:ext>
            </a:extLst>
          </p:cNvPr>
          <p:cNvSpPr>
            <a:spLocks noGrp="1"/>
          </p:cNvSpPr>
          <p:nvPr>
            <p:ph type="body" sz="quarter" idx="173" hasCustomPrompt="1"/>
          </p:nvPr>
        </p:nvSpPr>
        <p:spPr>
          <a:xfrm>
            <a:off x="3337871" y="4857463"/>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56" name="Espace réservé du texte 5">
            <a:extLst>
              <a:ext uri="{FF2B5EF4-FFF2-40B4-BE49-F238E27FC236}">
                <a16:creationId xmlns:a16="http://schemas.microsoft.com/office/drawing/2014/main" id="{DF614677-153D-40E4-9946-990485A14641}"/>
              </a:ext>
            </a:extLst>
          </p:cNvPr>
          <p:cNvSpPr>
            <a:spLocks noGrp="1"/>
          </p:cNvSpPr>
          <p:nvPr>
            <p:ph type="body" sz="quarter" idx="174" hasCustomPrompt="1"/>
          </p:nvPr>
        </p:nvSpPr>
        <p:spPr>
          <a:xfrm>
            <a:off x="3427307" y="575456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7" name="Espace réservé du texte 21">
            <a:extLst>
              <a:ext uri="{FF2B5EF4-FFF2-40B4-BE49-F238E27FC236}">
                <a16:creationId xmlns:a16="http://schemas.microsoft.com/office/drawing/2014/main" id="{2BFB32E0-8842-494F-9651-E8385285EAF8}"/>
              </a:ext>
            </a:extLst>
          </p:cNvPr>
          <p:cNvSpPr>
            <a:spLocks noGrp="1"/>
          </p:cNvSpPr>
          <p:nvPr>
            <p:ph type="body" sz="quarter" idx="175" hasCustomPrompt="1"/>
          </p:nvPr>
        </p:nvSpPr>
        <p:spPr>
          <a:xfrm>
            <a:off x="3336168" y="596530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58" name="Espace réservé du texte 5">
            <a:extLst>
              <a:ext uri="{FF2B5EF4-FFF2-40B4-BE49-F238E27FC236}">
                <a16:creationId xmlns:a16="http://schemas.microsoft.com/office/drawing/2014/main" id="{30724D41-0AD9-47A3-AE8D-63C1C0FCDC8B}"/>
              </a:ext>
            </a:extLst>
          </p:cNvPr>
          <p:cNvSpPr>
            <a:spLocks noGrp="1"/>
          </p:cNvSpPr>
          <p:nvPr>
            <p:ph type="body" sz="quarter" idx="176" hasCustomPrompt="1"/>
          </p:nvPr>
        </p:nvSpPr>
        <p:spPr>
          <a:xfrm>
            <a:off x="5062820" y="130284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59" name="Espace réservé du texte 21">
            <a:extLst>
              <a:ext uri="{FF2B5EF4-FFF2-40B4-BE49-F238E27FC236}">
                <a16:creationId xmlns:a16="http://schemas.microsoft.com/office/drawing/2014/main" id="{5EE6ED3B-5583-4517-8EF9-1F7DD5C62DB6}"/>
              </a:ext>
            </a:extLst>
          </p:cNvPr>
          <p:cNvSpPr>
            <a:spLocks noGrp="1"/>
          </p:cNvSpPr>
          <p:nvPr>
            <p:ph type="body" sz="quarter" idx="177" hasCustomPrompt="1"/>
          </p:nvPr>
        </p:nvSpPr>
        <p:spPr>
          <a:xfrm>
            <a:off x="4978031" y="151676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0" name="Espace réservé du texte 5">
            <a:extLst>
              <a:ext uri="{FF2B5EF4-FFF2-40B4-BE49-F238E27FC236}">
                <a16:creationId xmlns:a16="http://schemas.microsoft.com/office/drawing/2014/main" id="{B015B0A8-4CB1-4721-BE25-CE50245EF4FD}"/>
              </a:ext>
            </a:extLst>
          </p:cNvPr>
          <p:cNvSpPr>
            <a:spLocks noGrp="1"/>
          </p:cNvSpPr>
          <p:nvPr>
            <p:ph type="body" sz="quarter" idx="178" hasCustomPrompt="1"/>
          </p:nvPr>
        </p:nvSpPr>
        <p:spPr>
          <a:xfrm>
            <a:off x="5055906"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1" name="Espace réservé du texte 21">
            <a:extLst>
              <a:ext uri="{FF2B5EF4-FFF2-40B4-BE49-F238E27FC236}">
                <a16:creationId xmlns:a16="http://schemas.microsoft.com/office/drawing/2014/main" id="{22EA3218-A2B4-4239-A53A-7F355E6104C1}"/>
              </a:ext>
            </a:extLst>
          </p:cNvPr>
          <p:cNvSpPr>
            <a:spLocks noGrp="1"/>
          </p:cNvSpPr>
          <p:nvPr>
            <p:ph type="body" sz="quarter" idx="179" hasCustomPrompt="1"/>
          </p:nvPr>
        </p:nvSpPr>
        <p:spPr>
          <a:xfrm>
            <a:off x="4974292"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2" name="Espace réservé du texte 5">
            <a:extLst>
              <a:ext uri="{FF2B5EF4-FFF2-40B4-BE49-F238E27FC236}">
                <a16:creationId xmlns:a16="http://schemas.microsoft.com/office/drawing/2014/main" id="{6393BE1E-9FEA-4FE9-B3FD-F8A9B03250AC}"/>
              </a:ext>
            </a:extLst>
          </p:cNvPr>
          <p:cNvSpPr>
            <a:spLocks noGrp="1"/>
          </p:cNvSpPr>
          <p:nvPr>
            <p:ph type="body" sz="quarter" idx="180" hasCustomPrompt="1"/>
          </p:nvPr>
        </p:nvSpPr>
        <p:spPr>
          <a:xfrm>
            <a:off x="5057970" y="3516892"/>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3" name="Espace réservé du texte 21">
            <a:extLst>
              <a:ext uri="{FF2B5EF4-FFF2-40B4-BE49-F238E27FC236}">
                <a16:creationId xmlns:a16="http://schemas.microsoft.com/office/drawing/2014/main" id="{4BD17BB7-DCC1-4549-B7CE-A1809EEF3149}"/>
              </a:ext>
            </a:extLst>
          </p:cNvPr>
          <p:cNvSpPr>
            <a:spLocks noGrp="1"/>
          </p:cNvSpPr>
          <p:nvPr>
            <p:ph type="body" sz="quarter" idx="181" hasCustomPrompt="1"/>
          </p:nvPr>
        </p:nvSpPr>
        <p:spPr>
          <a:xfrm>
            <a:off x="4979531" y="3727634"/>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6" name="Espace réservé du texte 5">
            <a:extLst>
              <a:ext uri="{FF2B5EF4-FFF2-40B4-BE49-F238E27FC236}">
                <a16:creationId xmlns:a16="http://schemas.microsoft.com/office/drawing/2014/main" id="{BB80FF63-6DE1-407D-9BEA-A6D441BBFFAC}"/>
              </a:ext>
            </a:extLst>
          </p:cNvPr>
          <p:cNvSpPr>
            <a:spLocks noGrp="1"/>
          </p:cNvSpPr>
          <p:nvPr>
            <p:ph type="body" sz="quarter" idx="182" hasCustomPrompt="1"/>
          </p:nvPr>
        </p:nvSpPr>
        <p:spPr>
          <a:xfrm>
            <a:off x="5049556" y="463502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7" name="Espace réservé du texte 21">
            <a:extLst>
              <a:ext uri="{FF2B5EF4-FFF2-40B4-BE49-F238E27FC236}">
                <a16:creationId xmlns:a16="http://schemas.microsoft.com/office/drawing/2014/main" id="{CACF3E41-4F2D-47D7-B713-C4FC3F149CCE}"/>
              </a:ext>
            </a:extLst>
          </p:cNvPr>
          <p:cNvSpPr>
            <a:spLocks noGrp="1"/>
          </p:cNvSpPr>
          <p:nvPr>
            <p:ph type="body" sz="quarter" idx="183" hasCustomPrompt="1"/>
          </p:nvPr>
        </p:nvSpPr>
        <p:spPr>
          <a:xfrm>
            <a:off x="4977467" y="485211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68" name="Espace réservé du texte 5">
            <a:extLst>
              <a:ext uri="{FF2B5EF4-FFF2-40B4-BE49-F238E27FC236}">
                <a16:creationId xmlns:a16="http://schemas.microsoft.com/office/drawing/2014/main" id="{768668A3-E73D-4E8D-9841-6C6F3A5A5DEE}"/>
              </a:ext>
            </a:extLst>
          </p:cNvPr>
          <p:cNvSpPr>
            <a:spLocks noGrp="1"/>
          </p:cNvSpPr>
          <p:nvPr>
            <p:ph type="body" sz="quarter" idx="184" hasCustomPrompt="1"/>
          </p:nvPr>
        </p:nvSpPr>
        <p:spPr>
          <a:xfrm>
            <a:off x="5070494" y="574969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69" name="Espace réservé du texte 21">
            <a:extLst>
              <a:ext uri="{FF2B5EF4-FFF2-40B4-BE49-F238E27FC236}">
                <a16:creationId xmlns:a16="http://schemas.microsoft.com/office/drawing/2014/main" id="{9E582339-D7F0-4B82-8D3C-90EE32D8B5DD}"/>
              </a:ext>
            </a:extLst>
          </p:cNvPr>
          <p:cNvSpPr>
            <a:spLocks noGrp="1"/>
          </p:cNvSpPr>
          <p:nvPr>
            <p:ph type="body" sz="quarter" idx="185" hasCustomPrompt="1"/>
          </p:nvPr>
        </p:nvSpPr>
        <p:spPr>
          <a:xfrm>
            <a:off x="4982530" y="596361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lvl="0"/>
            <a:r>
              <a:rPr lang="fr-FR" dirty="0"/>
              <a:t>Activité</a:t>
            </a:r>
          </a:p>
        </p:txBody>
      </p:sp>
      <p:sp>
        <p:nvSpPr>
          <p:cNvPr id="170" name="Espace réservé du texte 5">
            <a:extLst>
              <a:ext uri="{FF2B5EF4-FFF2-40B4-BE49-F238E27FC236}">
                <a16:creationId xmlns:a16="http://schemas.microsoft.com/office/drawing/2014/main" id="{B2813CAA-D0CA-461B-AAE4-F3D3C3DEF94E}"/>
              </a:ext>
            </a:extLst>
          </p:cNvPr>
          <p:cNvSpPr>
            <a:spLocks noGrp="1"/>
          </p:cNvSpPr>
          <p:nvPr>
            <p:ph type="body" sz="quarter" idx="186" hasCustomPrompt="1"/>
          </p:nvPr>
        </p:nvSpPr>
        <p:spPr>
          <a:xfrm>
            <a:off x="6686552" y="130070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1" name="Espace réservé du texte 21">
            <a:extLst>
              <a:ext uri="{FF2B5EF4-FFF2-40B4-BE49-F238E27FC236}">
                <a16:creationId xmlns:a16="http://schemas.microsoft.com/office/drawing/2014/main" id="{C47A3F16-9C71-4C28-8F18-A43D631AF34A}"/>
              </a:ext>
            </a:extLst>
          </p:cNvPr>
          <p:cNvSpPr>
            <a:spLocks noGrp="1"/>
          </p:cNvSpPr>
          <p:nvPr>
            <p:ph type="body" sz="quarter" idx="187" hasCustomPrompt="1"/>
          </p:nvPr>
        </p:nvSpPr>
        <p:spPr>
          <a:xfrm>
            <a:off x="6598588" y="152414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2" name="Espace réservé du texte 5">
            <a:extLst>
              <a:ext uri="{FF2B5EF4-FFF2-40B4-BE49-F238E27FC236}">
                <a16:creationId xmlns:a16="http://schemas.microsoft.com/office/drawing/2014/main" id="{A3E22232-9F29-4A25-8C53-35B86082F3F6}"/>
              </a:ext>
            </a:extLst>
          </p:cNvPr>
          <p:cNvSpPr>
            <a:spLocks noGrp="1"/>
          </p:cNvSpPr>
          <p:nvPr>
            <p:ph type="body" sz="quarter" idx="188" hasCustomPrompt="1"/>
          </p:nvPr>
        </p:nvSpPr>
        <p:spPr>
          <a:xfrm>
            <a:off x="6694210" y="2411458"/>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3" name="Espace réservé du texte 21">
            <a:extLst>
              <a:ext uri="{FF2B5EF4-FFF2-40B4-BE49-F238E27FC236}">
                <a16:creationId xmlns:a16="http://schemas.microsoft.com/office/drawing/2014/main" id="{E58BFCDD-8497-460F-B1E7-3F04854F6D78}"/>
              </a:ext>
            </a:extLst>
          </p:cNvPr>
          <p:cNvSpPr>
            <a:spLocks noGrp="1"/>
          </p:cNvSpPr>
          <p:nvPr>
            <p:ph type="body" sz="quarter" idx="189" hasCustomPrompt="1"/>
          </p:nvPr>
        </p:nvSpPr>
        <p:spPr>
          <a:xfrm>
            <a:off x="6612596" y="2625375"/>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4" name="Espace réservé du texte 5">
            <a:extLst>
              <a:ext uri="{FF2B5EF4-FFF2-40B4-BE49-F238E27FC236}">
                <a16:creationId xmlns:a16="http://schemas.microsoft.com/office/drawing/2014/main" id="{65F9E5DA-8D8E-4372-9DF0-3DCCC569C186}"/>
              </a:ext>
            </a:extLst>
          </p:cNvPr>
          <p:cNvSpPr>
            <a:spLocks noGrp="1"/>
          </p:cNvSpPr>
          <p:nvPr>
            <p:ph type="body" sz="quarter" idx="190" hasCustomPrompt="1"/>
          </p:nvPr>
        </p:nvSpPr>
        <p:spPr>
          <a:xfrm>
            <a:off x="6678330" y="3520067"/>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5" name="Espace réservé du texte 21">
            <a:extLst>
              <a:ext uri="{FF2B5EF4-FFF2-40B4-BE49-F238E27FC236}">
                <a16:creationId xmlns:a16="http://schemas.microsoft.com/office/drawing/2014/main" id="{821831A7-F02F-4AD6-9F86-00B28BD4FD29}"/>
              </a:ext>
            </a:extLst>
          </p:cNvPr>
          <p:cNvSpPr>
            <a:spLocks noGrp="1"/>
          </p:cNvSpPr>
          <p:nvPr>
            <p:ph type="body" sz="quarter" idx="191" hasCustomPrompt="1"/>
          </p:nvPr>
        </p:nvSpPr>
        <p:spPr>
          <a:xfrm>
            <a:off x="6606241" y="3737159"/>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76" name="Espace réservé du texte 5">
            <a:extLst>
              <a:ext uri="{FF2B5EF4-FFF2-40B4-BE49-F238E27FC236}">
                <a16:creationId xmlns:a16="http://schemas.microsoft.com/office/drawing/2014/main" id="{75CEEF97-0D46-4B11-9A8C-EE3A9B3900F4}"/>
              </a:ext>
            </a:extLst>
          </p:cNvPr>
          <p:cNvSpPr>
            <a:spLocks noGrp="1"/>
          </p:cNvSpPr>
          <p:nvPr>
            <p:ph type="body" sz="quarter" idx="192" hasCustomPrompt="1"/>
          </p:nvPr>
        </p:nvSpPr>
        <p:spPr>
          <a:xfrm>
            <a:off x="6702260" y="462968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77" name="Espace réservé du texte 21">
            <a:extLst>
              <a:ext uri="{FF2B5EF4-FFF2-40B4-BE49-F238E27FC236}">
                <a16:creationId xmlns:a16="http://schemas.microsoft.com/office/drawing/2014/main" id="{B3B8DA1C-0F0A-4665-A039-3F705A6A0600}"/>
              </a:ext>
            </a:extLst>
          </p:cNvPr>
          <p:cNvSpPr>
            <a:spLocks noGrp="1"/>
          </p:cNvSpPr>
          <p:nvPr>
            <p:ph type="body" sz="quarter" idx="193" hasCustomPrompt="1"/>
          </p:nvPr>
        </p:nvSpPr>
        <p:spPr>
          <a:xfrm>
            <a:off x="6617471" y="484995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0" name="Espace réservé du texte 5">
            <a:extLst>
              <a:ext uri="{FF2B5EF4-FFF2-40B4-BE49-F238E27FC236}">
                <a16:creationId xmlns:a16="http://schemas.microsoft.com/office/drawing/2014/main" id="{F6ABBD9B-B469-4940-AE41-AE3A5FB9A06C}"/>
              </a:ext>
            </a:extLst>
          </p:cNvPr>
          <p:cNvSpPr>
            <a:spLocks noGrp="1"/>
          </p:cNvSpPr>
          <p:nvPr>
            <p:ph type="body" sz="quarter" idx="194" hasCustomPrompt="1"/>
          </p:nvPr>
        </p:nvSpPr>
        <p:spPr>
          <a:xfrm>
            <a:off x="6688257" y="57508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1" name="Espace réservé du texte 21">
            <a:extLst>
              <a:ext uri="{FF2B5EF4-FFF2-40B4-BE49-F238E27FC236}">
                <a16:creationId xmlns:a16="http://schemas.microsoft.com/office/drawing/2014/main" id="{B0E51FE5-2C5F-4403-84C0-140466FAFDDA}"/>
              </a:ext>
            </a:extLst>
          </p:cNvPr>
          <p:cNvSpPr>
            <a:spLocks noGrp="1"/>
          </p:cNvSpPr>
          <p:nvPr>
            <p:ph type="body" sz="quarter" idx="195" hasCustomPrompt="1"/>
          </p:nvPr>
        </p:nvSpPr>
        <p:spPr>
          <a:xfrm>
            <a:off x="6609818" y="59584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2" name="Espace réservé du texte 5">
            <a:extLst>
              <a:ext uri="{FF2B5EF4-FFF2-40B4-BE49-F238E27FC236}">
                <a16:creationId xmlns:a16="http://schemas.microsoft.com/office/drawing/2014/main" id="{13D3F9FF-E69E-4E69-84DB-5B3F6C77E3D1}"/>
              </a:ext>
            </a:extLst>
          </p:cNvPr>
          <p:cNvSpPr>
            <a:spLocks noGrp="1"/>
          </p:cNvSpPr>
          <p:nvPr>
            <p:ph type="body" sz="quarter" idx="196" hasCustomPrompt="1"/>
          </p:nvPr>
        </p:nvSpPr>
        <p:spPr>
          <a:xfrm>
            <a:off x="8353804" y="1277229"/>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3" name="Espace réservé du texte 21">
            <a:extLst>
              <a:ext uri="{FF2B5EF4-FFF2-40B4-BE49-F238E27FC236}">
                <a16:creationId xmlns:a16="http://schemas.microsoft.com/office/drawing/2014/main" id="{85695F6E-F8EC-48D2-BCFC-71CF544E94F6}"/>
              </a:ext>
            </a:extLst>
          </p:cNvPr>
          <p:cNvSpPr>
            <a:spLocks noGrp="1"/>
          </p:cNvSpPr>
          <p:nvPr>
            <p:ph type="body" sz="quarter" idx="197" hasCustomPrompt="1"/>
          </p:nvPr>
        </p:nvSpPr>
        <p:spPr>
          <a:xfrm>
            <a:off x="8240440" y="1522896"/>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4" name="Espace réservé du texte 5">
            <a:extLst>
              <a:ext uri="{FF2B5EF4-FFF2-40B4-BE49-F238E27FC236}">
                <a16:creationId xmlns:a16="http://schemas.microsoft.com/office/drawing/2014/main" id="{A904408A-B12E-4DBD-924E-BFEED5ECE632}"/>
              </a:ext>
            </a:extLst>
          </p:cNvPr>
          <p:cNvSpPr>
            <a:spLocks noGrp="1"/>
          </p:cNvSpPr>
          <p:nvPr>
            <p:ph type="body" sz="quarter" idx="198" hasCustomPrompt="1"/>
          </p:nvPr>
        </p:nvSpPr>
        <p:spPr>
          <a:xfrm>
            <a:off x="8313856" y="2402720"/>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5" name="Espace réservé du texte 21">
            <a:extLst>
              <a:ext uri="{FF2B5EF4-FFF2-40B4-BE49-F238E27FC236}">
                <a16:creationId xmlns:a16="http://schemas.microsoft.com/office/drawing/2014/main" id="{E0A042F0-C33A-405D-A1C2-A6E7B15546B8}"/>
              </a:ext>
            </a:extLst>
          </p:cNvPr>
          <p:cNvSpPr>
            <a:spLocks noGrp="1"/>
          </p:cNvSpPr>
          <p:nvPr>
            <p:ph type="body" sz="quarter" idx="199" hasCustomPrompt="1"/>
          </p:nvPr>
        </p:nvSpPr>
        <p:spPr>
          <a:xfrm>
            <a:off x="8219542" y="2613462"/>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86" name="Espace réservé du texte 5">
            <a:extLst>
              <a:ext uri="{FF2B5EF4-FFF2-40B4-BE49-F238E27FC236}">
                <a16:creationId xmlns:a16="http://schemas.microsoft.com/office/drawing/2014/main" id="{2D3656AA-9C4B-4FA9-930E-0A6BF6D8B3E0}"/>
              </a:ext>
            </a:extLst>
          </p:cNvPr>
          <p:cNvSpPr>
            <a:spLocks noGrp="1"/>
          </p:cNvSpPr>
          <p:nvPr>
            <p:ph type="body" sz="quarter" idx="200" hasCustomPrompt="1"/>
          </p:nvPr>
        </p:nvSpPr>
        <p:spPr>
          <a:xfrm>
            <a:off x="8331004" y="3528573"/>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87" name="Espace réservé du texte 21">
            <a:extLst>
              <a:ext uri="{FF2B5EF4-FFF2-40B4-BE49-F238E27FC236}">
                <a16:creationId xmlns:a16="http://schemas.microsoft.com/office/drawing/2014/main" id="{2DDE5568-56B2-44F6-B499-2BAA0A74582A}"/>
              </a:ext>
            </a:extLst>
          </p:cNvPr>
          <p:cNvSpPr>
            <a:spLocks noGrp="1"/>
          </p:cNvSpPr>
          <p:nvPr>
            <p:ph type="body" sz="quarter" idx="201" hasCustomPrompt="1"/>
          </p:nvPr>
        </p:nvSpPr>
        <p:spPr>
          <a:xfrm>
            <a:off x="8243040" y="3742490"/>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0" name="Espace réservé du texte 5">
            <a:extLst>
              <a:ext uri="{FF2B5EF4-FFF2-40B4-BE49-F238E27FC236}">
                <a16:creationId xmlns:a16="http://schemas.microsoft.com/office/drawing/2014/main" id="{F18934EF-C260-4F9D-BC80-274B70E103EF}"/>
              </a:ext>
            </a:extLst>
          </p:cNvPr>
          <p:cNvSpPr>
            <a:spLocks noGrp="1"/>
          </p:cNvSpPr>
          <p:nvPr>
            <p:ph type="body" sz="quarter" idx="202" hasCustomPrompt="1"/>
          </p:nvPr>
        </p:nvSpPr>
        <p:spPr>
          <a:xfrm>
            <a:off x="8333470" y="4622676"/>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1" name="Espace réservé du texte 21">
            <a:extLst>
              <a:ext uri="{FF2B5EF4-FFF2-40B4-BE49-F238E27FC236}">
                <a16:creationId xmlns:a16="http://schemas.microsoft.com/office/drawing/2014/main" id="{A9B7F131-FC4A-4702-9EFB-B1176C821BD6}"/>
              </a:ext>
            </a:extLst>
          </p:cNvPr>
          <p:cNvSpPr>
            <a:spLocks noGrp="1"/>
          </p:cNvSpPr>
          <p:nvPr>
            <p:ph type="body" sz="quarter" idx="203" hasCustomPrompt="1"/>
          </p:nvPr>
        </p:nvSpPr>
        <p:spPr>
          <a:xfrm>
            <a:off x="8248681" y="484611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192" name="Espace réservé du texte 5">
            <a:extLst>
              <a:ext uri="{FF2B5EF4-FFF2-40B4-BE49-F238E27FC236}">
                <a16:creationId xmlns:a16="http://schemas.microsoft.com/office/drawing/2014/main" id="{5EA78D35-B085-4B9E-B946-8CB09AC04EBD}"/>
              </a:ext>
            </a:extLst>
          </p:cNvPr>
          <p:cNvSpPr>
            <a:spLocks noGrp="1"/>
          </p:cNvSpPr>
          <p:nvPr>
            <p:ph type="body" sz="quarter" idx="204" hasCustomPrompt="1"/>
          </p:nvPr>
        </p:nvSpPr>
        <p:spPr>
          <a:xfrm>
            <a:off x="8338371" y="5740461"/>
            <a:ext cx="1447060" cy="202223"/>
          </a:xfrm>
          <a:prstGeom prst="rect">
            <a:avLst/>
          </a:prstGeom>
        </p:spPr>
        <p:txBody>
          <a:bodyPr anchor="ctr">
            <a:noAutofit/>
          </a:bodyPr>
          <a:lstStyle>
            <a:lvl1pPr marL="0" indent="0" algn="ctr">
              <a:buNone/>
              <a:defRPr lang="en-US" sz="1100" b="1" kern="1200" dirty="0">
                <a:solidFill>
                  <a:schemeClr val="tx1"/>
                </a:solidFill>
                <a:latin typeface="Roboto" pitchFamily="2" charset="0"/>
                <a:ea typeface="Roboto" pitchFamily="2" charset="0"/>
                <a:cs typeface="Arial" charset="0"/>
              </a:defRPr>
            </a:lvl1pPr>
            <a:lvl2pPr marL="316520" indent="0">
              <a:buNone/>
              <a:defRPr/>
            </a:lvl2pPr>
            <a:lvl3pPr marL="633039" indent="0">
              <a:buNone/>
              <a:defRPr/>
            </a:lvl3pPr>
            <a:lvl4pPr marL="949559" indent="0">
              <a:buNone/>
              <a:defRPr/>
            </a:lvl4pPr>
            <a:lvl5pPr marL="1266078" indent="0">
              <a:buNone/>
              <a:defRPr/>
            </a:lvl5pPr>
          </a:lstStyle>
          <a:p>
            <a:pPr marL="0" lvl="0" indent="0" algn="ctr" defTabSz="633039" rtl="0" eaLnBrk="1" latinLnBrk="0" hangingPunct="1">
              <a:lnSpc>
                <a:spcPct val="90000"/>
              </a:lnSpc>
              <a:spcBef>
                <a:spcPts val="692"/>
              </a:spcBef>
              <a:buFont typeface="Arial"/>
              <a:buNone/>
            </a:pPr>
            <a:r>
              <a:rPr lang="fr-FR" dirty="0"/>
              <a:t>date</a:t>
            </a:r>
            <a:endParaRPr lang="en-US" dirty="0"/>
          </a:p>
        </p:txBody>
      </p:sp>
      <p:sp>
        <p:nvSpPr>
          <p:cNvPr id="193" name="Espace réservé du texte 21">
            <a:extLst>
              <a:ext uri="{FF2B5EF4-FFF2-40B4-BE49-F238E27FC236}">
                <a16:creationId xmlns:a16="http://schemas.microsoft.com/office/drawing/2014/main" id="{22D9597F-17BC-445F-9282-AB481E4A8D29}"/>
              </a:ext>
            </a:extLst>
          </p:cNvPr>
          <p:cNvSpPr>
            <a:spLocks noGrp="1"/>
          </p:cNvSpPr>
          <p:nvPr>
            <p:ph type="body" sz="quarter" idx="205" hasCustomPrompt="1"/>
          </p:nvPr>
        </p:nvSpPr>
        <p:spPr>
          <a:xfrm>
            <a:off x="8247232" y="5960728"/>
            <a:ext cx="1597024" cy="839684"/>
          </a:xfrm>
          <a:prstGeom prst="rect">
            <a:avLst/>
          </a:prstGeom>
        </p:spPr>
        <p:txBody>
          <a:bodyPr anchor="t">
            <a:normAutofit/>
          </a:bodyPr>
          <a:lstStyle>
            <a:lvl1pPr marL="0" marR="0" indent="0" algn="ctr" defTabSz="316520" rtl="0" eaLnBrk="1" fontAlgn="auto" latinLnBrk="0" hangingPunct="1">
              <a:lnSpc>
                <a:spcPct val="100000"/>
              </a:lnSpc>
              <a:spcBef>
                <a:spcPts val="415"/>
              </a:spcBef>
              <a:spcAft>
                <a:spcPts val="415"/>
              </a:spcAft>
              <a:buClrTx/>
              <a:buSzTx/>
              <a:buFont typeface="Arial"/>
              <a:buNone/>
              <a:tabLst/>
              <a:defRPr lang="fr-FR" sz="1100" kern="1200" cap="none" baseline="0" dirty="0">
                <a:solidFill>
                  <a:schemeClr val="tx1"/>
                </a:solidFill>
                <a:latin typeface="Roboto" pitchFamily="2" charset="0"/>
                <a:ea typeface="Roboto" pitchFamily="2" charset="0"/>
                <a:cs typeface="Arial" charset="0"/>
              </a:defRPr>
            </a:lvl1pPr>
            <a:lvl2pPr marL="316520" indent="0">
              <a:buNone/>
              <a:defRPr baseline="0"/>
            </a:lvl2pPr>
          </a:lstStyle>
          <a:p>
            <a:pPr marL="0" marR="0" lvl="0" indent="0" algn="ctr" defTabSz="316520" rtl="0" eaLnBrk="1" fontAlgn="auto" latinLnBrk="0" hangingPunct="1">
              <a:lnSpc>
                <a:spcPct val="100000"/>
              </a:lnSpc>
              <a:spcBef>
                <a:spcPts val="415"/>
              </a:spcBef>
              <a:spcAft>
                <a:spcPts val="415"/>
              </a:spcAft>
              <a:buClrTx/>
              <a:buSzTx/>
              <a:buFont typeface="Arial"/>
              <a:buNone/>
              <a:tabLst/>
            </a:pPr>
            <a:r>
              <a:rPr lang="fr-FR" dirty="0"/>
              <a:t>Activité</a:t>
            </a:r>
          </a:p>
        </p:txBody>
      </p:sp>
      <p:sp>
        <p:nvSpPr>
          <p:cNvPr id="39" name="Espace réservé du texte 25">
            <a:extLst>
              <a:ext uri="{FF2B5EF4-FFF2-40B4-BE49-F238E27FC236}">
                <a16:creationId xmlns:a16="http://schemas.microsoft.com/office/drawing/2014/main" id="{BB1C9CEE-E52F-7FF6-A3A8-0F0ACA1D4C36}"/>
              </a:ext>
            </a:extLst>
          </p:cNvPr>
          <p:cNvSpPr>
            <a:spLocks noGrp="1"/>
          </p:cNvSpPr>
          <p:nvPr>
            <p:ph type="body" sz="quarter" idx="20" hasCustomPrompt="1"/>
          </p:nvPr>
        </p:nvSpPr>
        <p:spPr>
          <a:xfrm>
            <a:off x="37800"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A0F69FCE-71C9-EECC-BCB1-E21C3ED013AD}"/>
              </a:ext>
            </a:extLst>
          </p:cNvPr>
          <p:cNvSpPr>
            <a:spLocks noGrp="1"/>
          </p:cNvSpPr>
          <p:nvPr>
            <p:ph type="body" sz="quarter" idx="206" hasCustomPrompt="1"/>
          </p:nvPr>
        </p:nvSpPr>
        <p:spPr>
          <a:xfrm>
            <a:off x="1686914" y="100583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762FA454-7E98-B590-D010-129891C26D9B}"/>
              </a:ext>
            </a:extLst>
          </p:cNvPr>
          <p:cNvSpPr>
            <a:spLocks noGrp="1"/>
          </p:cNvSpPr>
          <p:nvPr>
            <p:ph type="body" sz="quarter" idx="207" hasCustomPrompt="1"/>
          </p:nvPr>
        </p:nvSpPr>
        <p:spPr>
          <a:xfrm>
            <a:off x="3325780" y="1005836"/>
            <a:ext cx="159691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1A141A6-7771-4F88-56CD-1B09C68C2EDA}"/>
              </a:ext>
            </a:extLst>
          </p:cNvPr>
          <p:cNvSpPr>
            <a:spLocks noGrp="1"/>
          </p:cNvSpPr>
          <p:nvPr>
            <p:ph type="body" sz="quarter" idx="208" hasCustomPrompt="1"/>
          </p:nvPr>
        </p:nvSpPr>
        <p:spPr>
          <a:xfrm>
            <a:off x="4966275" y="1005836"/>
            <a:ext cx="1608759"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ED36D6DA-B049-99D8-E29F-B91B4EDB56EB}"/>
              </a:ext>
            </a:extLst>
          </p:cNvPr>
          <p:cNvSpPr>
            <a:spLocks noGrp="1"/>
          </p:cNvSpPr>
          <p:nvPr>
            <p:ph type="body" sz="quarter" idx="209" hasCustomPrompt="1"/>
          </p:nvPr>
        </p:nvSpPr>
        <p:spPr>
          <a:xfrm>
            <a:off x="6600211" y="1005837"/>
            <a:ext cx="1593777"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4" name="Espace réservé du texte 25">
            <a:extLst>
              <a:ext uri="{FF2B5EF4-FFF2-40B4-BE49-F238E27FC236}">
                <a16:creationId xmlns:a16="http://schemas.microsoft.com/office/drawing/2014/main" id="{52C29249-08C2-2415-FDC8-067E225AD364}"/>
              </a:ext>
            </a:extLst>
          </p:cNvPr>
          <p:cNvSpPr>
            <a:spLocks noGrp="1"/>
          </p:cNvSpPr>
          <p:nvPr>
            <p:ph type="body" sz="quarter" idx="210" hasCustomPrompt="1"/>
          </p:nvPr>
        </p:nvSpPr>
        <p:spPr>
          <a:xfrm>
            <a:off x="8237573" y="1006616"/>
            <a:ext cx="1602000" cy="285139"/>
          </a:xfrm>
          <a:prstGeom prst="rect">
            <a:avLst/>
          </a:prstGeom>
          <a:solidFill>
            <a:srgbClr val="2A7387"/>
          </a:solidFill>
        </p:spPr>
        <p:txBody>
          <a:bodyPr/>
          <a:lstStyle>
            <a:lvl1pPr marL="0" indent="0" algn="ctr">
              <a:buNone/>
              <a:defRPr sz="1400">
                <a:solidFill>
                  <a:schemeClr val="bg1"/>
                </a:solidFill>
                <a:latin typeface="The Bold Font" pitchFamily="2" charset="0"/>
              </a:defRPr>
            </a:lvl1pPr>
          </a:lstStyle>
          <a:p>
            <a:pPr lvl="0"/>
            <a:r>
              <a:rPr lang="fr-FR" dirty="0"/>
              <a:t>Texte</a:t>
            </a:r>
          </a:p>
        </p:txBody>
      </p:sp>
      <p:sp>
        <p:nvSpPr>
          <p:cNvPr id="46" name="Espace réservé pour une image  45">
            <a:extLst>
              <a:ext uri="{FF2B5EF4-FFF2-40B4-BE49-F238E27FC236}">
                <a16:creationId xmlns:a16="http://schemas.microsoft.com/office/drawing/2014/main" id="{04C37061-0CDC-EDC8-33FA-226E127ACF10}"/>
              </a:ext>
            </a:extLst>
          </p:cNvPr>
          <p:cNvSpPr>
            <a:spLocks noGrp="1"/>
          </p:cNvSpPr>
          <p:nvPr>
            <p:ph type="pic" sz="quarter" idx="211"/>
          </p:nvPr>
        </p:nvSpPr>
        <p:spPr>
          <a:xfrm>
            <a:off x="0" y="865188"/>
            <a:ext cx="9906000" cy="5992812"/>
          </a:xfrm>
          <a:prstGeom prst="rect">
            <a:avLst/>
          </a:prstGeom>
        </p:spPr>
        <p:txBody>
          <a:bodyPr/>
          <a:lstStyle/>
          <a:p>
            <a:endParaRPr lang="fr-FR"/>
          </a:p>
        </p:txBody>
      </p:sp>
    </p:spTree>
    <p:extLst>
      <p:ext uri="{BB962C8B-B14F-4D97-AF65-F5344CB8AC3E}">
        <p14:creationId xmlns:p14="http://schemas.microsoft.com/office/powerpoint/2010/main" val="24307814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 mercredis ">
    <p:spTree>
      <p:nvGrpSpPr>
        <p:cNvPr id="1" name=""/>
        <p:cNvGrpSpPr/>
        <p:nvPr/>
      </p:nvGrpSpPr>
      <p:grpSpPr>
        <a:xfrm>
          <a:off x="0" y="0"/>
          <a:ext cx="0" cy="0"/>
          <a:chOff x="0" y="0"/>
          <a:chExt cx="0" cy="0"/>
        </a:xfrm>
      </p:grpSpPr>
      <p:sp>
        <p:nvSpPr>
          <p:cNvPr id="29" name="Rectangle 11">
            <a:extLst>
              <a:ext uri="{FF2B5EF4-FFF2-40B4-BE49-F238E27FC236}">
                <a16:creationId xmlns:a16="http://schemas.microsoft.com/office/drawing/2014/main" id="{AFE3F8F2-DB9A-4565-AB8F-C8BEE7F07E6B}"/>
              </a:ext>
            </a:extLst>
          </p:cNvPr>
          <p:cNvSpPr/>
          <p:nvPr userDrawn="1"/>
        </p:nvSpPr>
        <p:spPr>
          <a:xfrm>
            <a:off x="158759" y="4635137"/>
            <a:ext cx="4699281" cy="2120838"/>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8" name="Rectangle 11">
            <a:extLst>
              <a:ext uri="{FF2B5EF4-FFF2-40B4-BE49-F238E27FC236}">
                <a16:creationId xmlns:a16="http://schemas.microsoft.com/office/drawing/2014/main" id="{4AA6FF74-5122-4614-991B-57E3D23E5174}"/>
              </a:ext>
            </a:extLst>
          </p:cNvPr>
          <p:cNvSpPr/>
          <p:nvPr userDrawn="1"/>
        </p:nvSpPr>
        <p:spPr>
          <a:xfrm>
            <a:off x="5096346" y="1989741"/>
            <a:ext cx="466071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7" name="Rectangle 10">
            <a:extLst>
              <a:ext uri="{FF2B5EF4-FFF2-40B4-BE49-F238E27FC236}">
                <a16:creationId xmlns:a16="http://schemas.microsoft.com/office/drawing/2014/main" id="{CD0B0B76-7DD8-4000-AEA9-2A8443F1B586}"/>
              </a:ext>
            </a:extLst>
          </p:cNvPr>
          <p:cNvSpPr/>
          <p:nvPr userDrawn="1"/>
        </p:nvSpPr>
        <p:spPr>
          <a:xfrm>
            <a:off x="5077065" y="4612898"/>
            <a:ext cx="4680000" cy="2143075"/>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4679944"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5077065" y="2011978"/>
            <a:ext cx="4680000" cy="2121605"/>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Espace réservé du texte 36"/>
          <p:cNvSpPr>
            <a:spLocks noGrp="1"/>
          </p:cNvSpPr>
          <p:nvPr>
            <p:ph type="body" sz="quarter" idx="27" hasCustomPrompt="1"/>
          </p:nvPr>
        </p:nvSpPr>
        <p:spPr>
          <a:xfrm>
            <a:off x="5096346" y="4635136"/>
            <a:ext cx="4680000" cy="2152853"/>
          </a:xfrm>
          <a:prstGeom prst="rect">
            <a:avLst/>
          </a:prstGeom>
        </p:spPr>
        <p:txBody>
          <a:bodyPr vert="horz" anchor="t">
            <a:normAutofit/>
          </a:bodyPr>
          <a:lstStyle>
            <a:lvl1pPr>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4680000"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25" name="Espace réservé du texte 36">
            <a:extLst>
              <a:ext uri="{FF2B5EF4-FFF2-40B4-BE49-F238E27FC236}">
                <a16:creationId xmlns:a16="http://schemas.microsoft.com/office/drawing/2014/main" id="{409A1594-E523-4942-A568-3C7C141F5263}"/>
              </a:ext>
            </a:extLst>
          </p:cNvPr>
          <p:cNvSpPr>
            <a:spLocks noGrp="1"/>
          </p:cNvSpPr>
          <p:nvPr>
            <p:ph type="body" sz="quarter" idx="30" hasCustomPrompt="1"/>
          </p:nvPr>
        </p:nvSpPr>
        <p:spPr>
          <a:xfrm>
            <a:off x="178040" y="4600727"/>
            <a:ext cx="4680000" cy="2176825"/>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5056811" y="1632663"/>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2">
            <a:extLst>
              <a:ext uri="{FF2B5EF4-FFF2-40B4-BE49-F238E27FC236}">
                <a16:creationId xmlns:a16="http://schemas.microsoft.com/office/drawing/2014/main" id="{AFBDE6EE-E3B7-43C1-A487-3A51AC0DFA3A}"/>
              </a:ext>
            </a:extLst>
          </p:cNvPr>
          <p:cNvSpPr>
            <a:spLocks noGrp="1"/>
          </p:cNvSpPr>
          <p:nvPr>
            <p:ph type="body" sz="quarter" idx="32" hasCustomPrompt="1"/>
          </p:nvPr>
        </p:nvSpPr>
        <p:spPr>
          <a:xfrm>
            <a:off x="157786" y="4257552"/>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5" name="Espace réservé du texte 2">
            <a:extLst>
              <a:ext uri="{FF2B5EF4-FFF2-40B4-BE49-F238E27FC236}">
                <a16:creationId xmlns:a16="http://schemas.microsoft.com/office/drawing/2014/main" id="{0C7B97CC-457B-4CB2-BD3F-FF322DECE5C8}"/>
              </a:ext>
            </a:extLst>
          </p:cNvPr>
          <p:cNvSpPr>
            <a:spLocks noGrp="1"/>
          </p:cNvSpPr>
          <p:nvPr>
            <p:ph type="body" sz="quarter" idx="33" hasCustomPrompt="1"/>
          </p:nvPr>
        </p:nvSpPr>
        <p:spPr>
          <a:xfrm>
            <a:off x="5076092" y="4255820"/>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grpSp>
        <p:nvGrpSpPr>
          <p:cNvPr id="5" name="Groupe 4">
            <a:extLst>
              <a:ext uri="{FF2B5EF4-FFF2-40B4-BE49-F238E27FC236}">
                <a16:creationId xmlns:a16="http://schemas.microsoft.com/office/drawing/2014/main" id="{42987AC8-A91B-BF2B-926D-4B1B017C8CF5}"/>
              </a:ext>
            </a:extLst>
          </p:cNvPr>
          <p:cNvGrpSpPr/>
          <p:nvPr userDrawn="1"/>
        </p:nvGrpSpPr>
        <p:grpSpPr>
          <a:xfrm>
            <a:off x="0" y="6241408"/>
            <a:ext cx="9906000" cy="557869"/>
            <a:chOff x="0" y="6300131"/>
            <a:chExt cx="9906000" cy="557869"/>
          </a:xfrm>
        </p:grpSpPr>
        <p:sp>
          <p:nvSpPr>
            <p:cNvPr id="6" name="Espace réservé du texte 21">
              <a:extLst>
                <a:ext uri="{FF2B5EF4-FFF2-40B4-BE49-F238E27FC236}">
                  <a16:creationId xmlns:a16="http://schemas.microsoft.com/office/drawing/2014/main" id="{AEFFE320-6A1C-40CD-6019-A85F80C1D426}"/>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7" name="Image 6">
              <a:extLst>
                <a:ext uri="{FF2B5EF4-FFF2-40B4-BE49-F238E27FC236}">
                  <a16:creationId xmlns:a16="http://schemas.microsoft.com/office/drawing/2014/main" id="{F5BDB6B2-D865-554E-8687-E0D98E07BB21}"/>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8" name="Image 7" descr="Une image contenant texte, Police, logo, capture d’écran&#10;&#10;Description générée automatiquement">
              <a:extLst>
                <a:ext uri="{FF2B5EF4-FFF2-40B4-BE49-F238E27FC236}">
                  <a16:creationId xmlns:a16="http://schemas.microsoft.com/office/drawing/2014/main" id="{52752263-83B3-0D58-FE11-B2180ED51B9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9" name="Image 8" descr="Une image contenant texte, Police, écriture manuscrite, Graphique&#10;&#10;Description générée automatiquement">
              <a:extLst>
                <a:ext uri="{FF2B5EF4-FFF2-40B4-BE49-F238E27FC236}">
                  <a16:creationId xmlns:a16="http://schemas.microsoft.com/office/drawing/2014/main" id="{065CE339-E848-AD4B-3D1E-C4B5AB619A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9F7540F3-7B3A-77A7-E805-4547E90A60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5390007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4 mercredis ">
    <p:spTree>
      <p:nvGrpSpPr>
        <p:cNvPr id="1" name=""/>
        <p:cNvGrpSpPr/>
        <p:nvPr/>
      </p:nvGrpSpPr>
      <p:grpSpPr>
        <a:xfrm>
          <a:off x="0" y="0"/>
          <a:ext cx="0" cy="0"/>
          <a:chOff x="0" y="0"/>
          <a:chExt cx="0" cy="0"/>
        </a:xfrm>
      </p:grpSpPr>
      <p:sp>
        <p:nvSpPr>
          <p:cNvPr id="29" name="Rectangle 11">
            <a:extLst>
              <a:ext uri="{FF2B5EF4-FFF2-40B4-BE49-F238E27FC236}">
                <a16:creationId xmlns:a16="http://schemas.microsoft.com/office/drawing/2014/main" id="{AFE3F8F2-DB9A-4565-AB8F-C8BEE7F07E6B}"/>
              </a:ext>
            </a:extLst>
          </p:cNvPr>
          <p:cNvSpPr/>
          <p:nvPr userDrawn="1"/>
        </p:nvSpPr>
        <p:spPr>
          <a:xfrm>
            <a:off x="158759" y="4635137"/>
            <a:ext cx="4699281" cy="2120838"/>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8" name="Rectangle 11">
            <a:extLst>
              <a:ext uri="{FF2B5EF4-FFF2-40B4-BE49-F238E27FC236}">
                <a16:creationId xmlns:a16="http://schemas.microsoft.com/office/drawing/2014/main" id="{4AA6FF74-5122-4614-991B-57E3D23E5174}"/>
              </a:ext>
            </a:extLst>
          </p:cNvPr>
          <p:cNvSpPr/>
          <p:nvPr userDrawn="1"/>
        </p:nvSpPr>
        <p:spPr>
          <a:xfrm>
            <a:off x="5096346" y="1989741"/>
            <a:ext cx="4660719"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7" name="Rectangle 10">
            <a:extLst>
              <a:ext uri="{FF2B5EF4-FFF2-40B4-BE49-F238E27FC236}">
                <a16:creationId xmlns:a16="http://schemas.microsoft.com/office/drawing/2014/main" id="{CD0B0B76-7DD8-4000-AEA9-2A8443F1B586}"/>
              </a:ext>
            </a:extLst>
          </p:cNvPr>
          <p:cNvSpPr/>
          <p:nvPr userDrawn="1"/>
        </p:nvSpPr>
        <p:spPr>
          <a:xfrm>
            <a:off x="5077065" y="4612898"/>
            <a:ext cx="4680000" cy="2143075"/>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954635"/>
            <a:ext cx="4679944" cy="2177945"/>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5077065" y="2011978"/>
            <a:ext cx="4680000" cy="2121605"/>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Espace réservé du texte 36"/>
          <p:cNvSpPr>
            <a:spLocks noGrp="1"/>
          </p:cNvSpPr>
          <p:nvPr>
            <p:ph type="body" sz="quarter" idx="27" hasCustomPrompt="1"/>
          </p:nvPr>
        </p:nvSpPr>
        <p:spPr>
          <a:xfrm>
            <a:off x="5096346" y="4635136"/>
            <a:ext cx="4680000" cy="2152853"/>
          </a:xfrm>
          <a:prstGeom prst="rect">
            <a:avLst/>
          </a:prstGeom>
        </p:spPr>
        <p:txBody>
          <a:bodyPr vert="horz" anchor="t">
            <a:normAutofit/>
          </a:bodyPr>
          <a:lstStyle>
            <a:lvl1pPr>
              <a:defRPr lang="fr-FR" sz="1800" kern="1200" dirty="0">
                <a:solidFill>
                  <a:sysClr val="windowText" lastClr="000000"/>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4680000" cy="2133218"/>
          </a:xfrm>
          <a:prstGeom prst="rect">
            <a:avLst/>
          </a:prstGeom>
        </p:spPr>
        <p:txBody>
          <a:bodyPr vert="horz" anchor="t">
            <a:normAutofit/>
          </a:bodyPr>
          <a:lstStyle>
            <a:lvl1pPr>
              <a:defRPr>
                <a:solidFill>
                  <a:sysClr val="windowText" lastClr="000000"/>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25" name="Espace réservé du texte 36">
            <a:extLst>
              <a:ext uri="{FF2B5EF4-FFF2-40B4-BE49-F238E27FC236}">
                <a16:creationId xmlns:a16="http://schemas.microsoft.com/office/drawing/2014/main" id="{409A1594-E523-4942-A568-3C7C141F5263}"/>
              </a:ext>
            </a:extLst>
          </p:cNvPr>
          <p:cNvSpPr>
            <a:spLocks noGrp="1"/>
          </p:cNvSpPr>
          <p:nvPr>
            <p:ph type="body" sz="quarter" idx="30" hasCustomPrompt="1"/>
          </p:nvPr>
        </p:nvSpPr>
        <p:spPr>
          <a:xfrm>
            <a:off x="178040" y="4600727"/>
            <a:ext cx="4680000" cy="2176825"/>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5056811" y="1632663"/>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2">
            <a:extLst>
              <a:ext uri="{FF2B5EF4-FFF2-40B4-BE49-F238E27FC236}">
                <a16:creationId xmlns:a16="http://schemas.microsoft.com/office/drawing/2014/main" id="{AFBDE6EE-E3B7-43C1-A487-3A51AC0DFA3A}"/>
              </a:ext>
            </a:extLst>
          </p:cNvPr>
          <p:cNvSpPr>
            <a:spLocks noGrp="1"/>
          </p:cNvSpPr>
          <p:nvPr>
            <p:ph type="body" sz="quarter" idx="32" hasCustomPrompt="1"/>
          </p:nvPr>
        </p:nvSpPr>
        <p:spPr>
          <a:xfrm>
            <a:off x="157786" y="4257552"/>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5" name="Espace réservé du texte 2">
            <a:extLst>
              <a:ext uri="{FF2B5EF4-FFF2-40B4-BE49-F238E27FC236}">
                <a16:creationId xmlns:a16="http://schemas.microsoft.com/office/drawing/2014/main" id="{0C7B97CC-457B-4CB2-BD3F-FF322DECE5C8}"/>
              </a:ext>
            </a:extLst>
          </p:cNvPr>
          <p:cNvSpPr>
            <a:spLocks noGrp="1"/>
          </p:cNvSpPr>
          <p:nvPr>
            <p:ph type="body" sz="quarter" idx="33" hasCustomPrompt="1"/>
          </p:nvPr>
        </p:nvSpPr>
        <p:spPr>
          <a:xfrm>
            <a:off x="5076092" y="4255820"/>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grpSp>
        <p:nvGrpSpPr>
          <p:cNvPr id="5" name="Groupe 4">
            <a:extLst>
              <a:ext uri="{FF2B5EF4-FFF2-40B4-BE49-F238E27FC236}">
                <a16:creationId xmlns:a16="http://schemas.microsoft.com/office/drawing/2014/main" id="{42987AC8-A91B-BF2B-926D-4B1B017C8CF5}"/>
              </a:ext>
            </a:extLst>
          </p:cNvPr>
          <p:cNvGrpSpPr/>
          <p:nvPr userDrawn="1"/>
        </p:nvGrpSpPr>
        <p:grpSpPr>
          <a:xfrm>
            <a:off x="0" y="6241408"/>
            <a:ext cx="9906000" cy="557869"/>
            <a:chOff x="0" y="6300131"/>
            <a:chExt cx="9906000" cy="557869"/>
          </a:xfrm>
        </p:grpSpPr>
        <p:sp>
          <p:nvSpPr>
            <p:cNvPr id="6" name="Espace réservé du texte 21">
              <a:extLst>
                <a:ext uri="{FF2B5EF4-FFF2-40B4-BE49-F238E27FC236}">
                  <a16:creationId xmlns:a16="http://schemas.microsoft.com/office/drawing/2014/main" id="{AEFFE320-6A1C-40CD-6019-A85F80C1D426}"/>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7" name="Image 6">
              <a:extLst>
                <a:ext uri="{FF2B5EF4-FFF2-40B4-BE49-F238E27FC236}">
                  <a16:creationId xmlns:a16="http://schemas.microsoft.com/office/drawing/2014/main" id="{F5BDB6B2-D865-554E-8687-E0D98E07BB21}"/>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8" name="Image 7" descr="Une image contenant texte, Police, logo, capture d’écran&#10;&#10;Description générée automatiquement">
              <a:extLst>
                <a:ext uri="{FF2B5EF4-FFF2-40B4-BE49-F238E27FC236}">
                  <a16:creationId xmlns:a16="http://schemas.microsoft.com/office/drawing/2014/main" id="{52752263-83B3-0D58-FE11-B2180ED51B9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9" name="Image 8" descr="Une image contenant texte, Police, écriture manuscrite, Graphique&#10;&#10;Description générée automatiquement">
              <a:extLst>
                <a:ext uri="{FF2B5EF4-FFF2-40B4-BE49-F238E27FC236}">
                  <a16:creationId xmlns:a16="http://schemas.microsoft.com/office/drawing/2014/main" id="{065CE339-E848-AD4B-3D1E-C4B5AB619A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9F7540F3-7B3A-77A7-E805-4547E90A60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9943461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5237622" y="4616850"/>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5237621"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74148" y="4647702"/>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795868" y="427656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5259340"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817587" y="4636541"/>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4988C795-7D1F-F8E3-24EA-355701C5861D}"/>
              </a:ext>
            </a:extLst>
          </p:cNvPr>
          <p:cNvGrpSpPr/>
          <p:nvPr userDrawn="1"/>
        </p:nvGrpSpPr>
        <p:grpSpPr>
          <a:xfrm>
            <a:off x="0" y="6241408"/>
            <a:ext cx="9906000" cy="557869"/>
            <a:chOff x="0" y="6300131"/>
            <a:chExt cx="9906000" cy="557869"/>
          </a:xfrm>
        </p:grpSpPr>
        <p:sp>
          <p:nvSpPr>
            <p:cNvPr id="19" name="Espace réservé du texte 21">
              <a:extLst>
                <a:ext uri="{FF2B5EF4-FFF2-40B4-BE49-F238E27FC236}">
                  <a16:creationId xmlns:a16="http://schemas.microsoft.com/office/drawing/2014/main" id="{692DD3B9-4D1E-1FB8-9658-C28446FC3C1B}"/>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0" name="Image 19">
              <a:extLst>
                <a:ext uri="{FF2B5EF4-FFF2-40B4-BE49-F238E27FC236}">
                  <a16:creationId xmlns:a16="http://schemas.microsoft.com/office/drawing/2014/main" id="{FE853C9A-B97A-06E4-DCE4-5E19D745349A}"/>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2" name="Image 21" descr="Une image contenant texte, Police, logo, capture d’écran&#10;&#10;Description générée automatiquement">
              <a:extLst>
                <a:ext uri="{FF2B5EF4-FFF2-40B4-BE49-F238E27FC236}">
                  <a16:creationId xmlns:a16="http://schemas.microsoft.com/office/drawing/2014/main" id="{585FCCF2-1977-F376-2F18-E04D460CE0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4" name="Image 23" descr="Une image contenant texte, Police, écriture manuscrite, Graphique&#10;&#10;Description générée automatiquement">
              <a:extLst>
                <a:ext uri="{FF2B5EF4-FFF2-40B4-BE49-F238E27FC236}">
                  <a16:creationId xmlns:a16="http://schemas.microsoft.com/office/drawing/2014/main" id="{C6D6C23B-4FAB-1D2E-C244-8FF45657048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25" name="Image 24" descr="Une image contenant Graphique, Police, graphisme, logo&#10;&#10;Description générée automatiquement">
              <a:extLst>
                <a:ext uri="{FF2B5EF4-FFF2-40B4-BE49-F238E27FC236}">
                  <a16:creationId xmlns:a16="http://schemas.microsoft.com/office/drawing/2014/main" id="{A82B8527-6597-C424-C8EF-F37DCF7E516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31787569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5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ysClr val="windowText" lastClr="000000"/>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17649"/>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ysClr val="windowText" lastClr="000000"/>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5237622" y="4616850"/>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5237621"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74148" y="4647702"/>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795868" y="427656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5259340"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817587" y="4636541"/>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4988C795-7D1F-F8E3-24EA-355701C5861D}"/>
              </a:ext>
            </a:extLst>
          </p:cNvPr>
          <p:cNvGrpSpPr/>
          <p:nvPr userDrawn="1"/>
        </p:nvGrpSpPr>
        <p:grpSpPr>
          <a:xfrm>
            <a:off x="0" y="6241408"/>
            <a:ext cx="9906000" cy="557869"/>
            <a:chOff x="0" y="6300131"/>
            <a:chExt cx="9906000" cy="557869"/>
          </a:xfrm>
        </p:grpSpPr>
        <p:sp>
          <p:nvSpPr>
            <p:cNvPr id="19" name="Espace réservé du texte 21">
              <a:extLst>
                <a:ext uri="{FF2B5EF4-FFF2-40B4-BE49-F238E27FC236}">
                  <a16:creationId xmlns:a16="http://schemas.microsoft.com/office/drawing/2014/main" id="{692DD3B9-4D1E-1FB8-9658-C28446FC3C1B}"/>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0" name="Image 19">
              <a:extLst>
                <a:ext uri="{FF2B5EF4-FFF2-40B4-BE49-F238E27FC236}">
                  <a16:creationId xmlns:a16="http://schemas.microsoft.com/office/drawing/2014/main" id="{FE853C9A-B97A-06E4-DCE4-5E19D745349A}"/>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2" name="Image 21" descr="Une image contenant texte, Police, logo, capture d’écran&#10;&#10;Description générée automatiquement">
              <a:extLst>
                <a:ext uri="{FF2B5EF4-FFF2-40B4-BE49-F238E27FC236}">
                  <a16:creationId xmlns:a16="http://schemas.microsoft.com/office/drawing/2014/main" id="{585FCCF2-1977-F376-2F18-E04D460CE0F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4" name="Image 23" descr="Une image contenant texte, Police, écriture manuscrite, Graphique&#10;&#10;Description générée automatiquement">
              <a:extLst>
                <a:ext uri="{FF2B5EF4-FFF2-40B4-BE49-F238E27FC236}">
                  <a16:creationId xmlns:a16="http://schemas.microsoft.com/office/drawing/2014/main" id="{C6D6C23B-4FAB-1D2E-C244-8FF45657048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25" name="Image 24" descr="Une image contenant Graphique, Police, graphisme, logo&#10;&#10;Description générée automatiquement">
              <a:extLst>
                <a:ext uri="{FF2B5EF4-FFF2-40B4-BE49-F238E27FC236}">
                  <a16:creationId xmlns:a16="http://schemas.microsoft.com/office/drawing/2014/main" id="{A82B8527-6597-C424-C8EF-F37DCF7E516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5136190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9" name="Espace réservé pour une image  24">
            <a:extLst>
              <a:ext uri="{FF2B5EF4-FFF2-40B4-BE49-F238E27FC236}">
                <a16:creationId xmlns:a16="http://schemas.microsoft.com/office/drawing/2014/main" id="{392CAC66-4B2A-D025-CD2D-77DB046A14E4}"/>
              </a:ext>
            </a:extLst>
          </p:cNvPr>
          <p:cNvSpPr>
            <a:spLocks noGrp="1"/>
          </p:cNvSpPr>
          <p:nvPr>
            <p:ph type="pic" sz="quarter" idx="46" hasCustomPrompt="1"/>
          </p:nvPr>
        </p:nvSpPr>
        <p:spPr>
          <a:xfrm>
            <a:off x="8611018" y="397102"/>
            <a:ext cx="1071562" cy="798512"/>
          </a:xfrm>
          <a:prstGeom prst="rect">
            <a:avLst/>
          </a:prstGeom>
        </p:spPr>
        <p:txBody>
          <a:bodyPr anchor="ctr"/>
          <a:lstStyle>
            <a:lvl1pPr marL="0" indent="0" algn="ctr">
              <a:buNone/>
              <a:defRPr sz="1200"/>
            </a:lvl1pPr>
          </a:lstStyle>
          <a:p>
            <a:r>
              <a:rPr lang="fr-FR" dirty="0"/>
              <a:t>Insérer logo ville</a:t>
            </a:r>
          </a:p>
        </p:txBody>
      </p:sp>
      <p:grpSp>
        <p:nvGrpSpPr>
          <p:cNvPr id="22" name="Groupe 21">
            <a:extLst>
              <a:ext uri="{FF2B5EF4-FFF2-40B4-BE49-F238E27FC236}">
                <a16:creationId xmlns:a16="http://schemas.microsoft.com/office/drawing/2014/main" id="{946FA217-C31F-1ED4-3D1F-765468E54DB3}"/>
              </a:ext>
            </a:extLst>
          </p:cNvPr>
          <p:cNvGrpSpPr/>
          <p:nvPr userDrawn="1"/>
        </p:nvGrpSpPr>
        <p:grpSpPr>
          <a:xfrm>
            <a:off x="0" y="6227467"/>
            <a:ext cx="9906000" cy="571810"/>
            <a:chOff x="0" y="6286190"/>
            <a:chExt cx="9906000" cy="571810"/>
          </a:xfrm>
        </p:grpSpPr>
        <p:sp>
          <p:nvSpPr>
            <p:cNvPr id="24" name="Espace réservé du texte 21">
              <a:extLst>
                <a:ext uri="{FF2B5EF4-FFF2-40B4-BE49-F238E27FC236}">
                  <a16:creationId xmlns:a16="http://schemas.microsoft.com/office/drawing/2014/main" id="{6E7DE745-9D9C-DB69-CDC1-67A2385E185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5" name="Image 24">
              <a:extLst>
                <a:ext uri="{FF2B5EF4-FFF2-40B4-BE49-F238E27FC236}">
                  <a16:creationId xmlns:a16="http://schemas.microsoft.com/office/drawing/2014/main" id="{A2A7E709-07AF-EAC0-110D-74D50323BB35}"/>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E227A3E6-3A25-0781-42E5-264A18F75A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3C016596-56A9-D7A2-02C2-03FADF2B69B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85840" y="6286190"/>
              <a:ext cx="565709" cy="492115"/>
            </a:xfrm>
            <a:prstGeom prst="rect">
              <a:avLst/>
            </a:prstGeom>
          </p:spPr>
        </p:pic>
        <p:pic>
          <p:nvPicPr>
            <p:cNvPr id="30" name="Image 29" descr="Une image contenant Graphique, Police, graphisme, logo&#10;&#10;Description générée automatiquement">
              <a:extLst>
                <a:ext uri="{FF2B5EF4-FFF2-40B4-BE49-F238E27FC236}">
                  <a16:creationId xmlns:a16="http://schemas.microsoft.com/office/drawing/2014/main" id="{856891A8-0E61-D5C4-CABD-9FD397B0F3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31251" y="6518098"/>
              <a:ext cx="847207" cy="293763"/>
            </a:xfrm>
            <a:prstGeom prst="rect">
              <a:avLst/>
            </a:prstGeom>
          </p:spPr>
        </p:pic>
      </p:grpSp>
    </p:spTree>
    <p:extLst>
      <p:ext uri="{BB962C8B-B14F-4D97-AF65-F5344CB8AC3E}">
        <p14:creationId xmlns:p14="http://schemas.microsoft.com/office/powerpoint/2010/main" val="31148464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 jour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05CEF12-60E1-B0FC-9B13-1C97AE894798}"/>
              </a:ext>
            </a:extLst>
          </p:cNvPr>
          <p:cNvSpPr/>
          <p:nvPr userDrawn="1"/>
        </p:nvSpPr>
        <p:spPr>
          <a:xfrm>
            <a:off x="6858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4A24C6F5-6B50-5570-5B57-D68337F91B4A}"/>
              </a:ext>
            </a:extLst>
          </p:cNvPr>
          <p:cNvSpPr/>
          <p:nvPr userDrawn="1"/>
        </p:nvSpPr>
        <p:spPr>
          <a:xfrm>
            <a:off x="803400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9CCE908D-D25C-EE63-AB8A-89503B93107B}"/>
              </a:ext>
            </a:extLst>
          </p:cNvPr>
          <p:cNvSpPr/>
          <p:nvPr userDrawn="1"/>
        </p:nvSpPr>
        <p:spPr>
          <a:xfrm>
            <a:off x="6025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597114"/>
            <a:ext cx="179580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7958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7634328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6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chemeClr val="tx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9" name="Espace réservé pour une image  24">
            <a:extLst>
              <a:ext uri="{FF2B5EF4-FFF2-40B4-BE49-F238E27FC236}">
                <a16:creationId xmlns:a16="http://schemas.microsoft.com/office/drawing/2014/main" id="{392CAC66-4B2A-D025-CD2D-77DB046A14E4}"/>
              </a:ext>
            </a:extLst>
          </p:cNvPr>
          <p:cNvSpPr>
            <a:spLocks noGrp="1"/>
          </p:cNvSpPr>
          <p:nvPr>
            <p:ph type="pic" sz="quarter" idx="46" hasCustomPrompt="1"/>
          </p:nvPr>
        </p:nvSpPr>
        <p:spPr>
          <a:xfrm>
            <a:off x="8611018" y="397102"/>
            <a:ext cx="1071562" cy="798512"/>
          </a:xfrm>
          <a:prstGeom prst="rect">
            <a:avLst/>
          </a:prstGeom>
        </p:spPr>
        <p:txBody>
          <a:bodyPr anchor="ctr"/>
          <a:lstStyle>
            <a:lvl1pPr marL="0" indent="0" algn="ctr">
              <a:buNone/>
              <a:defRPr sz="1200"/>
            </a:lvl1pPr>
          </a:lstStyle>
          <a:p>
            <a:r>
              <a:rPr lang="fr-FR" dirty="0"/>
              <a:t>Insérer logo ville</a:t>
            </a:r>
          </a:p>
        </p:txBody>
      </p:sp>
      <p:grpSp>
        <p:nvGrpSpPr>
          <p:cNvPr id="22" name="Groupe 21">
            <a:extLst>
              <a:ext uri="{FF2B5EF4-FFF2-40B4-BE49-F238E27FC236}">
                <a16:creationId xmlns:a16="http://schemas.microsoft.com/office/drawing/2014/main" id="{946FA217-C31F-1ED4-3D1F-765468E54DB3}"/>
              </a:ext>
            </a:extLst>
          </p:cNvPr>
          <p:cNvGrpSpPr/>
          <p:nvPr userDrawn="1"/>
        </p:nvGrpSpPr>
        <p:grpSpPr>
          <a:xfrm>
            <a:off x="0" y="6227467"/>
            <a:ext cx="9906000" cy="571810"/>
            <a:chOff x="0" y="6286190"/>
            <a:chExt cx="9906000" cy="571810"/>
          </a:xfrm>
        </p:grpSpPr>
        <p:sp>
          <p:nvSpPr>
            <p:cNvPr id="24" name="Espace réservé du texte 21">
              <a:extLst>
                <a:ext uri="{FF2B5EF4-FFF2-40B4-BE49-F238E27FC236}">
                  <a16:creationId xmlns:a16="http://schemas.microsoft.com/office/drawing/2014/main" id="{6E7DE745-9D9C-DB69-CDC1-67A2385E185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5" name="Image 24">
              <a:extLst>
                <a:ext uri="{FF2B5EF4-FFF2-40B4-BE49-F238E27FC236}">
                  <a16:creationId xmlns:a16="http://schemas.microsoft.com/office/drawing/2014/main" id="{A2A7E709-07AF-EAC0-110D-74D50323BB35}"/>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E227A3E6-3A25-0781-42E5-264A18F75AF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3C016596-56A9-D7A2-02C2-03FADF2B69B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85840" y="6286190"/>
              <a:ext cx="565709" cy="492115"/>
            </a:xfrm>
            <a:prstGeom prst="rect">
              <a:avLst/>
            </a:prstGeom>
          </p:spPr>
        </p:pic>
        <p:pic>
          <p:nvPicPr>
            <p:cNvPr id="30" name="Image 29" descr="Une image contenant Graphique, Police, graphisme, logo&#10;&#10;Description générée automatiquement">
              <a:extLst>
                <a:ext uri="{FF2B5EF4-FFF2-40B4-BE49-F238E27FC236}">
                  <a16:creationId xmlns:a16="http://schemas.microsoft.com/office/drawing/2014/main" id="{856891A8-0E61-D5C4-CABD-9FD397B0F39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31251" y="6518098"/>
              <a:ext cx="847207" cy="293763"/>
            </a:xfrm>
            <a:prstGeom prst="rect">
              <a:avLst/>
            </a:prstGeom>
          </p:spPr>
        </p:pic>
      </p:grpSp>
    </p:spTree>
    <p:extLst>
      <p:ext uri="{BB962C8B-B14F-4D97-AF65-F5344CB8AC3E}">
        <p14:creationId xmlns:p14="http://schemas.microsoft.com/office/powerpoint/2010/main" val="41072931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649977" y="1990858"/>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0478" y="1610873"/>
            <a:ext cx="2441526"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648490" y="1986742"/>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98538" y="1999362"/>
            <a:ext cx="2453466"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98538" y="1621776"/>
            <a:ext cx="244152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649977" y="1623035"/>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5096302" y="1958977"/>
            <a:ext cx="2340038"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5099907" y="1614069"/>
            <a:ext cx="231980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5099907" y="1967961"/>
            <a:ext cx="2319807"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7490369" y="1967715"/>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7492749" y="1627499"/>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7496829" y="1965608"/>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4" name="Espace réservé pour une image  24">
            <a:extLst>
              <a:ext uri="{FF2B5EF4-FFF2-40B4-BE49-F238E27FC236}">
                <a16:creationId xmlns:a16="http://schemas.microsoft.com/office/drawing/2014/main" id="{95A01B7D-61F8-039B-8505-D50882E27295}"/>
              </a:ext>
            </a:extLst>
          </p:cNvPr>
          <p:cNvSpPr>
            <a:spLocks noGrp="1"/>
          </p:cNvSpPr>
          <p:nvPr>
            <p:ph type="pic" sz="quarter" idx="46" hasCustomPrompt="1"/>
          </p:nvPr>
        </p:nvSpPr>
        <p:spPr>
          <a:xfrm>
            <a:off x="8660388" y="406457"/>
            <a:ext cx="1071562" cy="798512"/>
          </a:xfrm>
          <a:prstGeom prst="rect">
            <a:avLst/>
          </a:prstGeom>
        </p:spPr>
        <p:txBody>
          <a:bodyPr anchor="ctr"/>
          <a:lstStyle>
            <a:lvl1pPr marL="0" indent="0" algn="ctr">
              <a:buNone/>
              <a:defRPr sz="1200"/>
            </a:lvl1pPr>
          </a:lstStyle>
          <a:p>
            <a:r>
              <a:rPr lang="fr-FR" dirty="0"/>
              <a:t>Insérer logo ville</a:t>
            </a:r>
          </a:p>
        </p:txBody>
      </p:sp>
      <p:grpSp>
        <p:nvGrpSpPr>
          <p:cNvPr id="27" name="Groupe 26">
            <a:extLst>
              <a:ext uri="{FF2B5EF4-FFF2-40B4-BE49-F238E27FC236}">
                <a16:creationId xmlns:a16="http://schemas.microsoft.com/office/drawing/2014/main" id="{CAAD1DBD-B3C7-5C24-1430-181015DC02D7}"/>
              </a:ext>
            </a:extLst>
          </p:cNvPr>
          <p:cNvGrpSpPr/>
          <p:nvPr userDrawn="1"/>
        </p:nvGrpSpPr>
        <p:grpSpPr>
          <a:xfrm>
            <a:off x="0" y="6219078"/>
            <a:ext cx="9906000" cy="580199"/>
            <a:chOff x="0" y="6277801"/>
            <a:chExt cx="9906000" cy="580199"/>
          </a:xfrm>
        </p:grpSpPr>
        <p:sp>
          <p:nvSpPr>
            <p:cNvPr id="29" name="Espace réservé du texte 21">
              <a:extLst>
                <a:ext uri="{FF2B5EF4-FFF2-40B4-BE49-F238E27FC236}">
                  <a16:creationId xmlns:a16="http://schemas.microsoft.com/office/drawing/2014/main" id="{C03DFB2F-F6BF-5852-397C-B515AD8486CC}"/>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0" name="Image 29">
              <a:extLst>
                <a:ext uri="{FF2B5EF4-FFF2-40B4-BE49-F238E27FC236}">
                  <a16:creationId xmlns:a16="http://schemas.microsoft.com/office/drawing/2014/main" id="{ADD376A2-94C4-6B1C-E820-BF60E4EA863A}"/>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31" name="Image 30" descr="Une image contenant texte, Police, logo, capture d’écran&#10;&#10;Description générée automatiquement">
              <a:extLst>
                <a:ext uri="{FF2B5EF4-FFF2-40B4-BE49-F238E27FC236}">
                  <a16:creationId xmlns:a16="http://schemas.microsoft.com/office/drawing/2014/main" id="{2CC88306-0B7F-5131-2EF6-7736C6A7CF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32" name="Image 31" descr="Une image contenant texte, Police, écriture manuscrite, Graphique&#10;&#10;Description générée automatiquement">
              <a:extLst>
                <a:ext uri="{FF2B5EF4-FFF2-40B4-BE49-F238E27FC236}">
                  <a16:creationId xmlns:a16="http://schemas.microsoft.com/office/drawing/2014/main" id="{9F5728EC-9ECF-19F8-4E15-644724B8B15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52284" y="6277801"/>
              <a:ext cx="565709" cy="492115"/>
            </a:xfrm>
            <a:prstGeom prst="rect">
              <a:avLst/>
            </a:prstGeom>
          </p:spPr>
        </p:pic>
        <p:pic>
          <p:nvPicPr>
            <p:cNvPr id="33" name="Image 32" descr="Une image contenant Graphique, Police, graphisme, logo&#10;&#10;Description générée automatiquement">
              <a:extLst>
                <a:ext uri="{FF2B5EF4-FFF2-40B4-BE49-F238E27FC236}">
                  <a16:creationId xmlns:a16="http://schemas.microsoft.com/office/drawing/2014/main" id="{A226B9B3-EB4F-51FC-1817-FFF19B30989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73196" y="6476153"/>
              <a:ext cx="847207" cy="293763"/>
            </a:xfrm>
            <a:prstGeom prst="rect">
              <a:avLst/>
            </a:prstGeom>
          </p:spPr>
        </p:pic>
      </p:grpSp>
    </p:spTree>
    <p:extLst>
      <p:ext uri="{BB962C8B-B14F-4D97-AF65-F5344CB8AC3E}">
        <p14:creationId xmlns:p14="http://schemas.microsoft.com/office/powerpoint/2010/main" val="57158137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8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649977" y="1990858"/>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78340" y="1610873"/>
            <a:ext cx="2473664"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2648490" y="1986742"/>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98538" y="1999362"/>
            <a:ext cx="2453466"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86597" y="1621776"/>
            <a:ext cx="245346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649977" y="1623035"/>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5096302" y="1958977"/>
            <a:ext cx="2340038"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5099907" y="1614069"/>
            <a:ext cx="231980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5099907" y="1967961"/>
            <a:ext cx="2319807"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2638008" y="4627926"/>
            <a:ext cx="2350521"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2648490" y="4286504"/>
            <a:ext cx="23400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86597" y="4657637"/>
            <a:ext cx="245346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08317" y="4286504"/>
            <a:ext cx="24534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2652801" y="4657912"/>
            <a:ext cx="2326520" cy="2112853"/>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08317" y="4631412"/>
            <a:ext cx="2431747" cy="2169064"/>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5096302" y="4622142"/>
            <a:ext cx="2350521"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5106785" y="4280720"/>
            <a:ext cx="232955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5138986" y="4642735"/>
            <a:ext cx="2307837"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7490369" y="1967715"/>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7492749" y="1627499"/>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7496829" y="1965608"/>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Rectangle 11">
            <a:extLst>
              <a:ext uri="{FF2B5EF4-FFF2-40B4-BE49-F238E27FC236}">
                <a16:creationId xmlns:a16="http://schemas.microsoft.com/office/drawing/2014/main" id="{AB80F1EC-EA76-8EF3-BABA-BB1876DA75DE}"/>
              </a:ext>
            </a:extLst>
          </p:cNvPr>
          <p:cNvSpPr/>
          <p:nvPr userDrawn="1"/>
        </p:nvSpPr>
        <p:spPr>
          <a:xfrm>
            <a:off x="7513838" y="4627660"/>
            <a:ext cx="2350521"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4" name="Espace réservé du texte 2">
            <a:extLst>
              <a:ext uri="{FF2B5EF4-FFF2-40B4-BE49-F238E27FC236}">
                <a16:creationId xmlns:a16="http://schemas.microsoft.com/office/drawing/2014/main" id="{4072C6BD-BEA3-8924-5324-D445DCED6B4B}"/>
              </a:ext>
            </a:extLst>
          </p:cNvPr>
          <p:cNvSpPr>
            <a:spLocks noGrp="1"/>
          </p:cNvSpPr>
          <p:nvPr>
            <p:ph type="body" sz="quarter" idx="44" hasCustomPrompt="1"/>
          </p:nvPr>
        </p:nvSpPr>
        <p:spPr>
          <a:xfrm>
            <a:off x="7524321" y="4286238"/>
            <a:ext cx="232955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5" name="Espace réservé du texte 36">
            <a:extLst>
              <a:ext uri="{FF2B5EF4-FFF2-40B4-BE49-F238E27FC236}">
                <a16:creationId xmlns:a16="http://schemas.microsoft.com/office/drawing/2014/main" id="{EB1A5146-2324-C26E-38D5-5992C87D768F}"/>
              </a:ext>
            </a:extLst>
          </p:cNvPr>
          <p:cNvSpPr>
            <a:spLocks noGrp="1"/>
          </p:cNvSpPr>
          <p:nvPr>
            <p:ph type="body" sz="quarter" idx="45" hasCustomPrompt="1"/>
          </p:nvPr>
        </p:nvSpPr>
        <p:spPr>
          <a:xfrm>
            <a:off x="7519823" y="4642735"/>
            <a:ext cx="2307837"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9" name="Espace réservé pour une image  24">
            <a:extLst>
              <a:ext uri="{FF2B5EF4-FFF2-40B4-BE49-F238E27FC236}">
                <a16:creationId xmlns:a16="http://schemas.microsoft.com/office/drawing/2014/main" id="{8421453C-9843-8A56-C184-5B42CF1892CE}"/>
              </a:ext>
            </a:extLst>
          </p:cNvPr>
          <p:cNvSpPr>
            <a:spLocks noGrp="1"/>
          </p:cNvSpPr>
          <p:nvPr>
            <p:ph type="pic" sz="quarter" idx="46" hasCustomPrompt="1"/>
          </p:nvPr>
        </p:nvSpPr>
        <p:spPr>
          <a:xfrm>
            <a:off x="8647963" y="293927"/>
            <a:ext cx="1071562" cy="798512"/>
          </a:xfrm>
          <a:prstGeom prst="rect">
            <a:avLst/>
          </a:prstGeom>
        </p:spPr>
        <p:txBody>
          <a:bodyPr anchor="ctr"/>
          <a:lstStyle>
            <a:lvl1pPr marL="0" indent="0" algn="ctr">
              <a:buNone/>
              <a:defRPr sz="1200"/>
            </a:lvl1pPr>
          </a:lstStyle>
          <a:p>
            <a:r>
              <a:rPr lang="fr-FR" dirty="0"/>
              <a:t>Insérer logo ville</a:t>
            </a:r>
          </a:p>
        </p:txBody>
      </p:sp>
      <p:grpSp>
        <p:nvGrpSpPr>
          <p:cNvPr id="31" name="Groupe 30">
            <a:extLst>
              <a:ext uri="{FF2B5EF4-FFF2-40B4-BE49-F238E27FC236}">
                <a16:creationId xmlns:a16="http://schemas.microsoft.com/office/drawing/2014/main" id="{76A1AF8A-2D72-DC31-C7F7-BC3BCB76F704}"/>
              </a:ext>
            </a:extLst>
          </p:cNvPr>
          <p:cNvGrpSpPr/>
          <p:nvPr userDrawn="1"/>
        </p:nvGrpSpPr>
        <p:grpSpPr>
          <a:xfrm>
            <a:off x="0" y="6241408"/>
            <a:ext cx="9906000" cy="557869"/>
            <a:chOff x="0" y="6300131"/>
            <a:chExt cx="9906000" cy="557869"/>
          </a:xfrm>
        </p:grpSpPr>
        <p:sp>
          <p:nvSpPr>
            <p:cNvPr id="32" name="Espace réservé du texte 21">
              <a:extLst>
                <a:ext uri="{FF2B5EF4-FFF2-40B4-BE49-F238E27FC236}">
                  <a16:creationId xmlns:a16="http://schemas.microsoft.com/office/drawing/2014/main" id="{BD4E91EA-D2D4-DF26-1008-1938000B2710}"/>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3" name="Image 32">
              <a:extLst>
                <a:ext uri="{FF2B5EF4-FFF2-40B4-BE49-F238E27FC236}">
                  <a16:creationId xmlns:a16="http://schemas.microsoft.com/office/drawing/2014/main" id="{4E31D434-F335-3C8D-F639-1688C7843C47}"/>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34" name="Image 33" descr="Une image contenant texte, Police, logo, capture d’écran&#10;&#10;Description générée automatiquement">
              <a:extLst>
                <a:ext uri="{FF2B5EF4-FFF2-40B4-BE49-F238E27FC236}">
                  <a16:creationId xmlns:a16="http://schemas.microsoft.com/office/drawing/2014/main" id="{BDC5BDDC-FEB3-2264-42AB-0A8CD570B06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35" name="Image 34" descr="Une image contenant texte, Police, écriture manuscrite, Graphique&#10;&#10;Description générée automatiquement">
              <a:extLst>
                <a:ext uri="{FF2B5EF4-FFF2-40B4-BE49-F238E27FC236}">
                  <a16:creationId xmlns:a16="http://schemas.microsoft.com/office/drawing/2014/main" id="{52590391-AD1E-2BF7-90D1-9F362F3D5D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36" name="Image 35" descr="Une image contenant Graphique, Police, graphisme, logo&#10;&#10;Description générée automatiquement">
              <a:extLst>
                <a:ext uri="{FF2B5EF4-FFF2-40B4-BE49-F238E27FC236}">
                  <a16:creationId xmlns:a16="http://schemas.microsoft.com/office/drawing/2014/main" id="{790C4876-AA28-8610-3854-D3DFEDC375C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35608880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9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091469" y="1990858"/>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8097" y="1610873"/>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089978" y="1986742"/>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38294" y="1999362"/>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26354" y="1621776"/>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091468" y="1623035"/>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4019188" y="1998514"/>
            <a:ext cx="1830694"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4033380" y="1633732"/>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4033270" y="1987625"/>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5992890" y="1985272"/>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5988764" y="164716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5992845" y="1986742"/>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2" name="Rectangle 11">
            <a:extLst>
              <a:ext uri="{FF2B5EF4-FFF2-40B4-BE49-F238E27FC236}">
                <a16:creationId xmlns:a16="http://schemas.microsoft.com/office/drawing/2014/main" id="{97293892-A8B0-85C6-84E6-1A671433A712}"/>
              </a:ext>
            </a:extLst>
          </p:cNvPr>
          <p:cNvSpPr/>
          <p:nvPr userDrawn="1"/>
        </p:nvSpPr>
        <p:spPr>
          <a:xfrm>
            <a:off x="2091469" y="4598620"/>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3" name="Rectangle 10">
            <a:extLst>
              <a:ext uri="{FF2B5EF4-FFF2-40B4-BE49-F238E27FC236}">
                <a16:creationId xmlns:a16="http://schemas.microsoft.com/office/drawing/2014/main" id="{7E9587C6-0667-8D56-5AEE-CC408C144F58}"/>
              </a:ext>
            </a:extLst>
          </p:cNvPr>
          <p:cNvSpPr/>
          <p:nvPr userDrawn="1"/>
        </p:nvSpPr>
        <p:spPr>
          <a:xfrm>
            <a:off x="118097" y="4218635"/>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4" name="Espace réservé du texte 36">
            <a:extLst>
              <a:ext uri="{FF2B5EF4-FFF2-40B4-BE49-F238E27FC236}">
                <a16:creationId xmlns:a16="http://schemas.microsoft.com/office/drawing/2014/main" id="{8FB8C75C-977D-70D7-8FD4-4E638C23AAF1}"/>
              </a:ext>
            </a:extLst>
          </p:cNvPr>
          <p:cNvSpPr>
            <a:spLocks noGrp="1"/>
          </p:cNvSpPr>
          <p:nvPr>
            <p:ph type="body" sz="quarter" idx="48" hasCustomPrompt="1"/>
          </p:nvPr>
        </p:nvSpPr>
        <p:spPr>
          <a:xfrm>
            <a:off x="2089978" y="4594504"/>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5" name="Espace réservé du texte 36">
            <a:extLst>
              <a:ext uri="{FF2B5EF4-FFF2-40B4-BE49-F238E27FC236}">
                <a16:creationId xmlns:a16="http://schemas.microsoft.com/office/drawing/2014/main" id="{3A9C717F-623B-009D-1B7C-79AF4C0470D2}"/>
              </a:ext>
            </a:extLst>
          </p:cNvPr>
          <p:cNvSpPr>
            <a:spLocks noGrp="1"/>
          </p:cNvSpPr>
          <p:nvPr>
            <p:ph type="body" sz="quarter" idx="49" hasCustomPrompt="1"/>
          </p:nvPr>
        </p:nvSpPr>
        <p:spPr>
          <a:xfrm>
            <a:off x="138294" y="4607124"/>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56" name="Espace réservé du texte 2">
            <a:extLst>
              <a:ext uri="{FF2B5EF4-FFF2-40B4-BE49-F238E27FC236}">
                <a16:creationId xmlns:a16="http://schemas.microsoft.com/office/drawing/2014/main" id="{3CA88E50-684A-C000-F849-AA11EA135481}"/>
              </a:ext>
            </a:extLst>
          </p:cNvPr>
          <p:cNvSpPr>
            <a:spLocks noGrp="1"/>
          </p:cNvSpPr>
          <p:nvPr>
            <p:ph type="body" sz="quarter" idx="50" hasCustomPrompt="1"/>
          </p:nvPr>
        </p:nvSpPr>
        <p:spPr>
          <a:xfrm>
            <a:off x="126354" y="4229538"/>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7" name="Espace réservé du texte 2">
            <a:extLst>
              <a:ext uri="{FF2B5EF4-FFF2-40B4-BE49-F238E27FC236}">
                <a16:creationId xmlns:a16="http://schemas.microsoft.com/office/drawing/2014/main" id="{01B8A373-355D-C4B3-8968-CA14BD679CC0}"/>
              </a:ext>
            </a:extLst>
          </p:cNvPr>
          <p:cNvSpPr>
            <a:spLocks noGrp="1"/>
          </p:cNvSpPr>
          <p:nvPr>
            <p:ph type="body" sz="quarter" idx="51" hasCustomPrompt="1"/>
          </p:nvPr>
        </p:nvSpPr>
        <p:spPr>
          <a:xfrm>
            <a:off x="2091468" y="4230797"/>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8" name="Rectangle 11">
            <a:extLst>
              <a:ext uri="{FF2B5EF4-FFF2-40B4-BE49-F238E27FC236}">
                <a16:creationId xmlns:a16="http://schemas.microsoft.com/office/drawing/2014/main" id="{8CB87689-3790-7ED0-E97C-2E13E37EE225}"/>
              </a:ext>
            </a:extLst>
          </p:cNvPr>
          <p:cNvSpPr/>
          <p:nvPr userDrawn="1"/>
        </p:nvSpPr>
        <p:spPr>
          <a:xfrm>
            <a:off x="4019188" y="4606276"/>
            <a:ext cx="1830694"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9" name="Espace réservé du texte 2">
            <a:extLst>
              <a:ext uri="{FF2B5EF4-FFF2-40B4-BE49-F238E27FC236}">
                <a16:creationId xmlns:a16="http://schemas.microsoft.com/office/drawing/2014/main" id="{61363C74-E53B-6145-D395-8F65FE1FF7EE}"/>
              </a:ext>
            </a:extLst>
          </p:cNvPr>
          <p:cNvSpPr>
            <a:spLocks noGrp="1"/>
          </p:cNvSpPr>
          <p:nvPr>
            <p:ph type="body" sz="quarter" idx="52" hasCustomPrompt="1"/>
          </p:nvPr>
        </p:nvSpPr>
        <p:spPr>
          <a:xfrm>
            <a:off x="4033380" y="4241494"/>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0" name="Espace réservé du texte 36">
            <a:extLst>
              <a:ext uri="{FF2B5EF4-FFF2-40B4-BE49-F238E27FC236}">
                <a16:creationId xmlns:a16="http://schemas.microsoft.com/office/drawing/2014/main" id="{ED2B1D7E-5FF4-99EB-9C84-9AE01B332CF0}"/>
              </a:ext>
            </a:extLst>
          </p:cNvPr>
          <p:cNvSpPr>
            <a:spLocks noGrp="1"/>
          </p:cNvSpPr>
          <p:nvPr>
            <p:ph type="body" sz="quarter" idx="53" hasCustomPrompt="1"/>
          </p:nvPr>
        </p:nvSpPr>
        <p:spPr>
          <a:xfrm>
            <a:off x="4033270" y="4595387"/>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1" name="Rectangle 11">
            <a:extLst>
              <a:ext uri="{FF2B5EF4-FFF2-40B4-BE49-F238E27FC236}">
                <a16:creationId xmlns:a16="http://schemas.microsoft.com/office/drawing/2014/main" id="{F9F62600-D3BB-6F80-99F4-46371389D5B7}"/>
              </a:ext>
            </a:extLst>
          </p:cNvPr>
          <p:cNvSpPr/>
          <p:nvPr userDrawn="1"/>
        </p:nvSpPr>
        <p:spPr>
          <a:xfrm>
            <a:off x="5992890" y="4593034"/>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2" name="Espace réservé du texte 2">
            <a:extLst>
              <a:ext uri="{FF2B5EF4-FFF2-40B4-BE49-F238E27FC236}">
                <a16:creationId xmlns:a16="http://schemas.microsoft.com/office/drawing/2014/main" id="{B0804CAA-8FE0-15B3-7B03-27AD46155030}"/>
              </a:ext>
            </a:extLst>
          </p:cNvPr>
          <p:cNvSpPr>
            <a:spLocks noGrp="1"/>
          </p:cNvSpPr>
          <p:nvPr>
            <p:ph type="body" sz="quarter" idx="54" hasCustomPrompt="1"/>
          </p:nvPr>
        </p:nvSpPr>
        <p:spPr>
          <a:xfrm>
            <a:off x="5988764" y="425492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3" name="Espace réservé du texte 36">
            <a:extLst>
              <a:ext uri="{FF2B5EF4-FFF2-40B4-BE49-F238E27FC236}">
                <a16:creationId xmlns:a16="http://schemas.microsoft.com/office/drawing/2014/main" id="{30553C2D-2095-F3AD-169C-EA2FABD07A68}"/>
              </a:ext>
            </a:extLst>
          </p:cNvPr>
          <p:cNvSpPr>
            <a:spLocks noGrp="1"/>
          </p:cNvSpPr>
          <p:nvPr>
            <p:ph type="body" sz="quarter" idx="55" hasCustomPrompt="1"/>
          </p:nvPr>
        </p:nvSpPr>
        <p:spPr>
          <a:xfrm>
            <a:off x="5992845" y="4594504"/>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4" name="Rectangle 11">
            <a:extLst>
              <a:ext uri="{FF2B5EF4-FFF2-40B4-BE49-F238E27FC236}">
                <a16:creationId xmlns:a16="http://schemas.microsoft.com/office/drawing/2014/main" id="{FCC2E416-A8D3-7761-48CE-411F4AA93E24}"/>
              </a:ext>
            </a:extLst>
          </p:cNvPr>
          <p:cNvSpPr/>
          <p:nvPr userDrawn="1"/>
        </p:nvSpPr>
        <p:spPr>
          <a:xfrm>
            <a:off x="7929646" y="3014024"/>
            <a:ext cx="1827089"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5" name="Espace réservé du texte 2">
            <a:extLst>
              <a:ext uri="{FF2B5EF4-FFF2-40B4-BE49-F238E27FC236}">
                <a16:creationId xmlns:a16="http://schemas.microsoft.com/office/drawing/2014/main" id="{49477EF5-329A-2FA5-75DE-070EC9ED090D}"/>
              </a:ext>
            </a:extLst>
          </p:cNvPr>
          <p:cNvSpPr>
            <a:spLocks noGrp="1"/>
          </p:cNvSpPr>
          <p:nvPr>
            <p:ph type="body" sz="quarter" idx="56" hasCustomPrompt="1"/>
          </p:nvPr>
        </p:nvSpPr>
        <p:spPr>
          <a:xfrm>
            <a:off x="7929646" y="2685747"/>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6" name="Espace réservé du texte 36">
            <a:extLst>
              <a:ext uri="{FF2B5EF4-FFF2-40B4-BE49-F238E27FC236}">
                <a16:creationId xmlns:a16="http://schemas.microsoft.com/office/drawing/2014/main" id="{81F46FC1-D5EB-DDA1-C296-A24387267459}"/>
              </a:ext>
            </a:extLst>
          </p:cNvPr>
          <p:cNvSpPr>
            <a:spLocks noGrp="1"/>
          </p:cNvSpPr>
          <p:nvPr>
            <p:ph type="body" sz="quarter" idx="57" hasCustomPrompt="1"/>
          </p:nvPr>
        </p:nvSpPr>
        <p:spPr>
          <a:xfrm>
            <a:off x="7941216" y="3051530"/>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 name="Espace réservé pour une image  24">
            <a:extLst>
              <a:ext uri="{FF2B5EF4-FFF2-40B4-BE49-F238E27FC236}">
                <a16:creationId xmlns:a16="http://schemas.microsoft.com/office/drawing/2014/main" id="{4670831B-A528-F734-6B6F-443832DE669C}"/>
              </a:ext>
            </a:extLst>
          </p:cNvPr>
          <p:cNvSpPr>
            <a:spLocks noGrp="1"/>
          </p:cNvSpPr>
          <p:nvPr>
            <p:ph type="pic" sz="quarter" idx="46" hasCustomPrompt="1"/>
          </p:nvPr>
        </p:nvSpPr>
        <p:spPr>
          <a:xfrm>
            <a:off x="8585622" y="350619"/>
            <a:ext cx="1071562" cy="798512"/>
          </a:xfrm>
          <a:prstGeom prst="rect">
            <a:avLst/>
          </a:prstGeom>
        </p:spPr>
        <p:txBody>
          <a:bodyPr anchor="ctr"/>
          <a:lstStyle>
            <a:lvl1pPr marL="0" indent="0" algn="ctr">
              <a:buNone/>
              <a:defRPr sz="1200"/>
            </a:lvl1pPr>
          </a:lstStyle>
          <a:p>
            <a:r>
              <a:rPr lang="fr-FR" dirty="0"/>
              <a:t>Insérer logo ville</a:t>
            </a:r>
          </a:p>
        </p:txBody>
      </p:sp>
      <p:grpSp>
        <p:nvGrpSpPr>
          <p:cNvPr id="8" name="Groupe 7">
            <a:extLst>
              <a:ext uri="{FF2B5EF4-FFF2-40B4-BE49-F238E27FC236}">
                <a16:creationId xmlns:a16="http://schemas.microsoft.com/office/drawing/2014/main" id="{1CA20713-8E19-BD4D-5B7F-DE634679D0F9}"/>
              </a:ext>
            </a:extLst>
          </p:cNvPr>
          <p:cNvGrpSpPr/>
          <p:nvPr userDrawn="1"/>
        </p:nvGrpSpPr>
        <p:grpSpPr>
          <a:xfrm>
            <a:off x="0" y="6241408"/>
            <a:ext cx="9906000" cy="557869"/>
            <a:chOff x="0" y="6300131"/>
            <a:chExt cx="9906000" cy="557869"/>
          </a:xfrm>
        </p:grpSpPr>
        <p:sp>
          <p:nvSpPr>
            <p:cNvPr id="9" name="Espace réservé du texte 21">
              <a:extLst>
                <a:ext uri="{FF2B5EF4-FFF2-40B4-BE49-F238E27FC236}">
                  <a16:creationId xmlns:a16="http://schemas.microsoft.com/office/drawing/2014/main" id="{DAD2254C-F48B-B07B-5D73-57638F4DF2D9}"/>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4" name="Image 13">
              <a:extLst>
                <a:ext uri="{FF2B5EF4-FFF2-40B4-BE49-F238E27FC236}">
                  <a16:creationId xmlns:a16="http://schemas.microsoft.com/office/drawing/2014/main" id="{6062FF04-D52A-9890-9B9C-E1E5039B1BC6}"/>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16" name="Image 15" descr="Une image contenant texte, Police, logo, capture d’écran&#10;&#10;Description générée automatiquement">
              <a:extLst>
                <a:ext uri="{FF2B5EF4-FFF2-40B4-BE49-F238E27FC236}">
                  <a16:creationId xmlns:a16="http://schemas.microsoft.com/office/drawing/2014/main" id="{1CB708AE-080E-BEE1-BA34-63A8910FFA2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17" name="Image 16" descr="Une image contenant texte, Police, écriture manuscrite, Graphique&#10;&#10;Description générée automatiquement">
              <a:extLst>
                <a:ext uri="{FF2B5EF4-FFF2-40B4-BE49-F238E27FC236}">
                  <a16:creationId xmlns:a16="http://schemas.microsoft.com/office/drawing/2014/main" id="{CBDEFF46-A7CA-985A-2669-AE7CE58B89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8" name="Image 17" descr="Une image contenant Graphique, Police, graphisme, logo&#10;&#10;Description générée automatiquement">
              <a:extLst>
                <a:ext uri="{FF2B5EF4-FFF2-40B4-BE49-F238E27FC236}">
                  <a16:creationId xmlns:a16="http://schemas.microsoft.com/office/drawing/2014/main" id="{971127F5-1083-7759-3EA1-23E1E88A52E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1665720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0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091469" y="1990858"/>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8097" y="1610873"/>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089978" y="1986742"/>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38294" y="1999362"/>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26354" y="1621776"/>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091468" y="1623035"/>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4019188" y="1998514"/>
            <a:ext cx="1830694"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4033380" y="1633732"/>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4033270" y="1987625"/>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5992890" y="1985272"/>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5988764" y="164716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5992845" y="1986742"/>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Rectangle 11">
            <a:extLst>
              <a:ext uri="{FF2B5EF4-FFF2-40B4-BE49-F238E27FC236}">
                <a16:creationId xmlns:a16="http://schemas.microsoft.com/office/drawing/2014/main" id="{AB80F1EC-EA76-8EF3-BABA-BB1876DA75DE}"/>
              </a:ext>
            </a:extLst>
          </p:cNvPr>
          <p:cNvSpPr/>
          <p:nvPr userDrawn="1"/>
        </p:nvSpPr>
        <p:spPr>
          <a:xfrm>
            <a:off x="7929646" y="1968730"/>
            <a:ext cx="1827089"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9" name="Espace réservé du texte 2">
            <a:extLst>
              <a:ext uri="{FF2B5EF4-FFF2-40B4-BE49-F238E27FC236}">
                <a16:creationId xmlns:a16="http://schemas.microsoft.com/office/drawing/2014/main" id="{52B0C363-46DC-B8E5-BEF7-61A9610F3EEF}"/>
              </a:ext>
            </a:extLst>
          </p:cNvPr>
          <p:cNvSpPr>
            <a:spLocks noGrp="1"/>
          </p:cNvSpPr>
          <p:nvPr>
            <p:ph type="body" sz="quarter" idx="46" hasCustomPrompt="1"/>
          </p:nvPr>
        </p:nvSpPr>
        <p:spPr>
          <a:xfrm>
            <a:off x="7929646" y="164045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30" name="Espace réservé du texte 36">
            <a:extLst>
              <a:ext uri="{FF2B5EF4-FFF2-40B4-BE49-F238E27FC236}">
                <a16:creationId xmlns:a16="http://schemas.microsoft.com/office/drawing/2014/main" id="{3D328DD8-BC74-0152-53E9-393CC60F1404}"/>
              </a:ext>
            </a:extLst>
          </p:cNvPr>
          <p:cNvSpPr>
            <a:spLocks noGrp="1"/>
          </p:cNvSpPr>
          <p:nvPr>
            <p:ph type="body" sz="quarter" idx="47" hasCustomPrompt="1"/>
          </p:nvPr>
        </p:nvSpPr>
        <p:spPr>
          <a:xfrm>
            <a:off x="7941216" y="1964086"/>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2" name="Rectangle 11">
            <a:extLst>
              <a:ext uri="{FF2B5EF4-FFF2-40B4-BE49-F238E27FC236}">
                <a16:creationId xmlns:a16="http://schemas.microsoft.com/office/drawing/2014/main" id="{97293892-A8B0-85C6-84E6-1A671433A712}"/>
              </a:ext>
            </a:extLst>
          </p:cNvPr>
          <p:cNvSpPr/>
          <p:nvPr userDrawn="1"/>
        </p:nvSpPr>
        <p:spPr>
          <a:xfrm>
            <a:off x="2091469" y="4598620"/>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3" name="Rectangle 10">
            <a:extLst>
              <a:ext uri="{FF2B5EF4-FFF2-40B4-BE49-F238E27FC236}">
                <a16:creationId xmlns:a16="http://schemas.microsoft.com/office/drawing/2014/main" id="{7E9587C6-0667-8D56-5AEE-CC408C144F58}"/>
              </a:ext>
            </a:extLst>
          </p:cNvPr>
          <p:cNvSpPr/>
          <p:nvPr userDrawn="1"/>
        </p:nvSpPr>
        <p:spPr>
          <a:xfrm>
            <a:off x="118097" y="4218635"/>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4" name="Espace réservé du texte 36">
            <a:extLst>
              <a:ext uri="{FF2B5EF4-FFF2-40B4-BE49-F238E27FC236}">
                <a16:creationId xmlns:a16="http://schemas.microsoft.com/office/drawing/2014/main" id="{8FB8C75C-977D-70D7-8FD4-4E638C23AAF1}"/>
              </a:ext>
            </a:extLst>
          </p:cNvPr>
          <p:cNvSpPr>
            <a:spLocks noGrp="1"/>
          </p:cNvSpPr>
          <p:nvPr>
            <p:ph type="body" sz="quarter" idx="48" hasCustomPrompt="1"/>
          </p:nvPr>
        </p:nvSpPr>
        <p:spPr>
          <a:xfrm>
            <a:off x="2089978" y="4594504"/>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5" name="Espace réservé du texte 36">
            <a:extLst>
              <a:ext uri="{FF2B5EF4-FFF2-40B4-BE49-F238E27FC236}">
                <a16:creationId xmlns:a16="http://schemas.microsoft.com/office/drawing/2014/main" id="{3A9C717F-623B-009D-1B7C-79AF4C0470D2}"/>
              </a:ext>
            </a:extLst>
          </p:cNvPr>
          <p:cNvSpPr>
            <a:spLocks noGrp="1"/>
          </p:cNvSpPr>
          <p:nvPr>
            <p:ph type="body" sz="quarter" idx="49" hasCustomPrompt="1"/>
          </p:nvPr>
        </p:nvSpPr>
        <p:spPr>
          <a:xfrm>
            <a:off x="138294" y="4607124"/>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56" name="Espace réservé du texte 2">
            <a:extLst>
              <a:ext uri="{FF2B5EF4-FFF2-40B4-BE49-F238E27FC236}">
                <a16:creationId xmlns:a16="http://schemas.microsoft.com/office/drawing/2014/main" id="{3CA88E50-684A-C000-F849-AA11EA135481}"/>
              </a:ext>
            </a:extLst>
          </p:cNvPr>
          <p:cNvSpPr>
            <a:spLocks noGrp="1"/>
          </p:cNvSpPr>
          <p:nvPr>
            <p:ph type="body" sz="quarter" idx="50" hasCustomPrompt="1"/>
          </p:nvPr>
        </p:nvSpPr>
        <p:spPr>
          <a:xfrm>
            <a:off x="126354" y="4229538"/>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7" name="Espace réservé du texte 2">
            <a:extLst>
              <a:ext uri="{FF2B5EF4-FFF2-40B4-BE49-F238E27FC236}">
                <a16:creationId xmlns:a16="http://schemas.microsoft.com/office/drawing/2014/main" id="{01B8A373-355D-C4B3-8968-CA14BD679CC0}"/>
              </a:ext>
            </a:extLst>
          </p:cNvPr>
          <p:cNvSpPr>
            <a:spLocks noGrp="1"/>
          </p:cNvSpPr>
          <p:nvPr>
            <p:ph type="body" sz="quarter" idx="51" hasCustomPrompt="1"/>
          </p:nvPr>
        </p:nvSpPr>
        <p:spPr>
          <a:xfrm>
            <a:off x="2091468" y="4230797"/>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8" name="Rectangle 11">
            <a:extLst>
              <a:ext uri="{FF2B5EF4-FFF2-40B4-BE49-F238E27FC236}">
                <a16:creationId xmlns:a16="http://schemas.microsoft.com/office/drawing/2014/main" id="{8CB87689-3790-7ED0-E97C-2E13E37EE225}"/>
              </a:ext>
            </a:extLst>
          </p:cNvPr>
          <p:cNvSpPr/>
          <p:nvPr userDrawn="1"/>
        </p:nvSpPr>
        <p:spPr>
          <a:xfrm>
            <a:off x="4019188" y="4606276"/>
            <a:ext cx="1830694"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9" name="Espace réservé du texte 2">
            <a:extLst>
              <a:ext uri="{FF2B5EF4-FFF2-40B4-BE49-F238E27FC236}">
                <a16:creationId xmlns:a16="http://schemas.microsoft.com/office/drawing/2014/main" id="{61363C74-E53B-6145-D395-8F65FE1FF7EE}"/>
              </a:ext>
            </a:extLst>
          </p:cNvPr>
          <p:cNvSpPr>
            <a:spLocks noGrp="1"/>
          </p:cNvSpPr>
          <p:nvPr>
            <p:ph type="body" sz="quarter" idx="52" hasCustomPrompt="1"/>
          </p:nvPr>
        </p:nvSpPr>
        <p:spPr>
          <a:xfrm>
            <a:off x="4033380" y="4241494"/>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0" name="Espace réservé du texte 36">
            <a:extLst>
              <a:ext uri="{FF2B5EF4-FFF2-40B4-BE49-F238E27FC236}">
                <a16:creationId xmlns:a16="http://schemas.microsoft.com/office/drawing/2014/main" id="{ED2B1D7E-5FF4-99EB-9C84-9AE01B332CF0}"/>
              </a:ext>
            </a:extLst>
          </p:cNvPr>
          <p:cNvSpPr>
            <a:spLocks noGrp="1"/>
          </p:cNvSpPr>
          <p:nvPr>
            <p:ph type="body" sz="quarter" idx="53" hasCustomPrompt="1"/>
          </p:nvPr>
        </p:nvSpPr>
        <p:spPr>
          <a:xfrm>
            <a:off x="4033270" y="4595387"/>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1" name="Rectangle 11">
            <a:extLst>
              <a:ext uri="{FF2B5EF4-FFF2-40B4-BE49-F238E27FC236}">
                <a16:creationId xmlns:a16="http://schemas.microsoft.com/office/drawing/2014/main" id="{F9F62600-D3BB-6F80-99F4-46371389D5B7}"/>
              </a:ext>
            </a:extLst>
          </p:cNvPr>
          <p:cNvSpPr/>
          <p:nvPr userDrawn="1"/>
        </p:nvSpPr>
        <p:spPr>
          <a:xfrm>
            <a:off x="5992890" y="4593034"/>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2" name="Espace réservé du texte 2">
            <a:extLst>
              <a:ext uri="{FF2B5EF4-FFF2-40B4-BE49-F238E27FC236}">
                <a16:creationId xmlns:a16="http://schemas.microsoft.com/office/drawing/2014/main" id="{B0804CAA-8FE0-15B3-7B03-27AD46155030}"/>
              </a:ext>
            </a:extLst>
          </p:cNvPr>
          <p:cNvSpPr>
            <a:spLocks noGrp="1"/>
          </p:cNvSpPr>
          <p:nvPr>
            <p:ph type="body" sz="quarter" idx="54" hasCustomPrompt="1"/>
          </p:nvPr>
        </p:nvSpPr>
        <p:spPr>
          <a:xfrm>
            <a:off x="5988764" y="425492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3" name="Espace réservé du texte 36">
            <a:extLst>
              <a:ext uri="{FF2B5EF4-FFF2-40B4-BE49-F238E27FC236}">
                <a16:creationId xmlns:a16="http://schemas.microsoft.com/office/drawing/2014/main" id="{30553C2D-2095-F3AD-169C-EA2FABD07A68}"/>
              </a:ext>
            </a:extLst>
          </p:cNvPr>
          <p:cNvSpPr>
            <a:spLocks noGrp="1"/>
          </p:cNvSpPr>
          <p:nvPr>
            <p:ph type="body" sz="quarter" idx="55" hasCustomPrompt="1"/>
          </p:nvPr>
        </p:nvSpPr>
        <p:spPr>
          <a:xfrm>
            <a:off x="5992845" y="4594504"/>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4" name="Rectangle 11">
            <a:extLst>
              <a:ext uri="{FF2B5EF4-FFF2-40B4-BE49-F238E27FC236}">
                <a16:creationId xmlns:a16="http://schemas.microsoft.com/office/drawing/2014/main" id="{FCC2E416-A8D3-7761-48CE-411F4AA93E24}"/>
              </a:ext>
            </a:extLst>
          </p:cNvPr>
          <p:cNvSpPr/>
          <p:nvPr userDrawn="1"/>
        </p:nvSpPr>
        <p:spPr>
          <a:xfrm>
            <a:off x="7929646" y="4576492"/>
            <a:ext cx="1827089" cy="2142839"/>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5" name="Espace réservé du texte 2">
            <a:extLst>
              <a:ext uri="{FF2B5EF4-FFF2-40B4-BE49-F238E27FC236}">
                <a16:creationId xmlns:a16="http://schemas.microsoft.com/office/drawing/2014/main" id="{49477EF5-329A-2FA5-75DE-070EC9ED090D}"/>
              </a:ext>
            </a:extLst>
          </p:cNvPr>
          <p:cNvSpPr>
            <a:spLocks noGrp="1"/>
          </p:cNvSpPr>
          <p:nvPr>
            <p:ph type="body" sz="quarter" idx="56" hasCustomPrompt="1"/>
          </p:nvPr>
        </p:nvSpPr>
        <p:spPr>
          <a:xfrm>
            <a:off x="7929646" y="424821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6" name="Espace réservé du texte 36">
            <a:extLst>
              <a:ext uri="{FF2B5EF4-FFF2-40B4-BE49-F238E27FC236}">
                <a16:creationId xmlns:a16="http://schemas.microsoft.com/office/drawing/2014/main" id="{81F46FC1-D5EB-DDA1-C296-A24387267459}"/>
              </a:ext>
            </a:extLst>
          </p:cNvPr>
          <p:cNvSpPr>
            <a:spLocks noGrp="1"/>
          </p:cNvSpPr>
          <p:nvPr>
            <p:ph type="body" sz="quarter" idx="57" hasCustomPrompt="1"/>
          </p:nvPr>
        </p:nvSpPr>
        <p:spPr>
          <a:xfrm>
            <a:off x="7941216" y="4571848"/>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 name="Espace réservé pour une image  24">
            <a:extLst>
              <a:ext uri="{FF2B5EF4-FFF2-40B4-BE49-F238E27FC236}">
                <a16:creationId xmlns:a16="http://schemas.microsoft.com/office/drawing/2014/main" id="{9078BAB9-FD41-B1EE-A351-ED03B49F6909}"/>
              </a:ext>
            </a:extLst>
          </p:cNvPr>
          <p:cNvSpPr>
            <a:spLocks noGrp="1"/>
          </p:cNvSpPr>
          <p:nvPr>
            <p:ph type="pic" sz="quarter" idx="58" hasCustomPrompt="1"/>
          </p:nvPr>
        </p:nvSpPr>
        <p:spPr>
          <a:xfrm>
            <a:off x="8601781" y="419948"/>
            <a:ext cx="1071562" cy="798512"/>
          </a:xfrm>
          <a:prstGeom prst="rect">
            <a:avLst/>
          </a:prstGeom>
        </p:spPr>
        <p:txBody>
          <a:bodyPr anchor="ctr"/>
          <a:lstStyle>
            <a:lvl1pPr marL="0" indent="0" algn="ctr">
              <a:buNone/>
              <a:defRPr sz="1200"/>
            </a:lvl1pPr>
          </a:lstStyle>
          <a:p>
            <a:r>
              <a:rPr lang="fr-FR" dirty="0"/>
              <a:t>Insérer logo ville</a:t>
            </a:r>
          </a:p>
        </p:txBody>
      </p:sp>
      <p:grpSp>
        <p:nvGrpSpPr>
          <p:cNvPr id="8" name="Groupe 7">
            <a:extLst>
              <a:ext uri="{FF2B5EF4-FFF2-40B4-BE49-F238E27FC236}">
                <a16:creationId xmlns:a16="http://schemas.microsoft.com/office/drawing/2014/main" id="{0CB02F3F-B07B-9BF5-EFE0-688B79A0049F}"/>
              </a:ext>
            </a:extLst>
          </p:cNvPr>
          <p:cNvGrpSpPr/>
          <p:nvPr userDrawn="1"/>
        </p:nvGrpSpPr>
        <p:grpSpPr>
          <a:xfrm>
            <a:off x="0" y="6241408"/>
            <a:ext cx="9906000" cy="557869"/>
            <a:chOff x="0" y="6300131"/>
            <a:chExt cx="9906000" cy="557869"/>
          </a:xfrm>
        </p:grpSpPr>
        <p:sp>
          <p:nvSpPr>
            <p:cNvPr id="9" name="Espace réservé du texte 21">
              <a:extLst>
                <a:ext uri="{FF2B5EF4-FFF2-40B4-BE49-F238E27FC236}">
                  <a16:creationId xmlns:a16="http://schemas.microsoft.com/office/drawing/2014/main" id="{A77F5386-330D-6BF6-D53B-B8F12391B2EF}"/>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4" name="Image 13">
              <a:extLst>
                <a:ext uri="{FF2B5EF4-FFF2-40B4-BE49-F238E27FC236}">
                  <a16:creationId xmlns:a16="http://schemas.microsoft.com/office/drawing/2014/main" id="{945CC6CE-0C94-8797-C442-D61E05B1C5E6}"/>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16" name="Image 15" descr="Une image contenant texte, Police, logo, capture d’écran&#10;&#10;Description générée automatiquement">
              <a:extLst>
                <a:ext uri="{FF2B5EF4-FFF2-40B4-BE49-F238E27FC236}">
                  <a16:creationId xmlns:a16="http://schemas.microsoft.com/office/drawing/2014/main" id="{61F1EDF9-EA6E-E994-9572-B5E0167E57D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17" name="Image 16" descr="Une image contenant texte, Police, écriture manuscrite, Graphique&#10;&#10;Description générée automatiquement">
              <a:extLst>
                <a:ext uri="{FF2B5EF4-FFF2-40B4-BE49-F238E27FC236}">
                  <a16:creationId xmlns:a16="http://schemas.microsoft.com/office/drawing/2014/main" id="{083CF357-B186-9D82-B5B4-FBCD0CBA80D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8" name="Image 17" descr="Une image contenant Graphique, Police, graphisme, logo&#10;&#10;Description générée automatiquement">
              <a:extLst>
                <a:ext uri="{FF2B5EF4-FFF2-40B4-BE49-F238E27FC236}">
                  <a16:creationId xmlns:a16="http://schemas.microsoft.com/office/drawing/2014/main" id="{B4AEE58C-97AC-DE8F-838B-2ED979BD26A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9848802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4 mercredis ">
    <p:spTree>
      <p:nvGrpSpPr>
        <p:cNvPr id="1" name=""/>
        <p:cNvGrpSpPr/>
        <p:nvPr/>
      </p:nvGrpSpPr>
      <p:grpSpPr>
        <a:xfrm>
          <a:off x="0" y="0"/>
          <a:ext cx="0" cy="0"/>
          <a:chOff x="0" y="0"/>
          <a:chExt cx="0" cy="0"/>
        </a:xfrm>
      </p:grpSpPr>
      <p:sp>
        <p:nvSpPr>
          <p:cNvPr id="29" name="Rectangle 11">
            <a:extLst>
              <a:ext uri="{FF2B5EF4-FFF2-40B4-BE49-F238E27FC236}">
                <a16:creationId xmlns:a16="http://schemas.microsoft.com/office/drawing/2014/main" id="{AFE3F8F2-DB9A-4565-AB8F-C8BEE7F07E6B}"/>
              </a:ext>
            </a:extLst>
          </p:cNvPr>
          <p:cNvSpPr/>
          <p:nvPr userDrawn="1"/>
        </p:nvSpPr>
        <p:spPr>
          <a:xfrm>
            <a:off x="158759" y="4635137"/>
            <a:ext cx="4699281" cy="2120838"/>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8" name="Rectangle 11">
            <a:extLst>
              <a:ext uri="{FF2B5EF4-FFF2-40B4-BE49-F238E27FC236}">
                <a16:creationId xmlns:a16="http://schemas.microsoft.com/office/drawing/2014/main" id="{4AA6FF74-5122-4614-991B-57E3D23E5174}"/>
              </a:ext>
            </a:extLst>
          </p:cNvPr>
          <p:cNvSpPr/>
          <p:nvPr userDrawn="1"/>
        </p:nvSpPr>
        <p:spPr>
          <a:xfrm>
            <a:off x="5096346" y="1989741"/>
            <a:ext cx="466071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7" name="Rectangle 10">
            <a:extLst>
              <a:ext uri="{FF2B5EF4-FFF2-40B4-BE49-F238E27FC236}">
                <a16:creationId xmlns:a16="http://schemas.microsoft.com/office/drawing/2014/main" id="{CD0B0B76-7DD8-4000-AEA9-2A8443F1B586}"/>
              </a:ext>
            </a:extLst>
          </p:cNvPr>
          <p:cNvSpPr/>
          <p:nvPr userDrawn="1"/>
        </p:nvSpPr>
        <p:spPr>
          <a:xfrm>
            <a:off x="5077065" y="4612898"/>
            <a:ext cx="4680000" cy="2143075"/>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4679944"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5077065" y="2011978"/>
            <a:ext cx="4680000" cy="2121605"/>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Espace réservé du texte 36"/>
          <p:cNvSpPr>
            <a:spLocks noGrp="1"/>
          </p:cNvSpPr>
          <p:nvPr>
            <p:ph type="body" sz="quarter" idx="27" hasCustomPrompt="1"/>
          </p:nvPr>
        </p:nvSpPr>
        <p:spPr>
          <a:xfrm>
            <a:off x="5096346" y="4635136"/>
            <a:ext cx="4680000" cy="2152853"/>
          </a:xfrm>
          <a:prstGeom prst="rect">
            <a:avLst/>
          </a:prstGeom>
        </p:spPr>
        <p:txBody>
          <a:bodyPr vert="horz" anchor="t">
            <a:normAutofit/>
          </a:bodyPr>
          <a:lstStyle>
            <a:lvl1pPr>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4680000"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25" name="Espace réservé du texte 36">
            <a:extLst>
              <a:ext uri="{FF2B5EF4-FFF2-40B4-BE49-F238E27FC236}">
                <a16:creationId xmlns:a16="http://schemas.microsoft.com/office/drawing/2014/main" id="{409A1594-E523-4942-A568-3C7C141F5263}"/>
              </a:ext>
            </a:extLst>
          </p:cNvPr>
          <p:cNvSpPr>
            <a:spLocks noGrp="1"/>
          </p:cNvSpPr>
          <p:nvPr>
            <p:ph type="body" sz="quarter" idx="30" hasCustomPrompt="1"/>
          </p:nvPr>
        </p:nvSpPr>
        <p:spPr>
          <a:xfrm>
            <a:off x="178040" y="4600727"/>
            <a:ext cx="4680000" cy="2176825"/>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5056811" y="1632663"/>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2">
            <a:extLst>
              <a:ext uri="{FF2B5EF4-FFF2-40B4-BE49-F238E27FC236}">
                <a16:creationId xmlns:a16="http://schemas.microsoft.com/office/drawing/2014/main" id="{AFBDE6EE-E3B7-43C1-A487-3A51AC0DFA3A}"/>
              </a:ext>
            </a:extLst>
          </p:cNvPr>
          <p:cNvSpPr>
            <a:spLocks noGrp="1"/>
          </p:cNvSpPr>
          <p:nvPr>
            <p:ph type="body" sz="quarter" idx="32" hasCustomPrompt="1"/>
          </p:nvPr>
        </p:nvSpPr>
        <p:spPr>
          <a:xfrm>
            <a:off x="157786" y="4257552"/>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5" name="Espace réservé du texte 2">
            <a:extLst>
              <a:ext uri="{FF2B5EF4-FFF2-40B4-BE49-F238E27FC236}">
                <a16:creationId xmlns:a16="http://schemas.microsoft.com/office/drawing/2014/main" id="{0C7B97CC-457B-4CB2-BD3F-FF322DECE5C8}"/>
              </a:ext>
            </a:extLst>
          </p:cNvPr>
          <p:cNvSpPr>
            <a:spLocks noGrp="1"/>
          </p:cNvSpPr>
          <p:nvPr>
            <p:ph type="body" sz="quarter" idx="33" hasCustomPrompt="1"/>
          </p:nvPr>
        </p:nvSpPr>
        <p:spPr>
          <a:xfrm>
            <a:off x="5076092" y="4255820"/>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grpSp>
        <p:nvGrpSpPr>
          <p:cNvPr id="5" name="Groupe 4">
            <a:extLst>
              <a:ext uri="{FF2B5EF4-FFF2-40B4-BE49-F238E27FC236}">
                <a16:creationId xmlns:a16="http://schemas.microsoft.com/office/drawing/2014/main" id="{04C7AAEE-5080-8E13-617A-8F6A25987406}"/>
              </a:ext>
            </a:extLst>
          </p:cNvPr>
          <p:cNvGrpSpPr/>
          <p:nvPr userDrawn="1"/>
        </p:nvGrpSpPr>
        <p:grpSpPr>
          <a:xfrm>
            <a:off x="0" y="6241408"/>
            <a:ext cx="9906000" cy="557869"/>
            <a:chOff x="0" y="6300131"/>
            <a:chExt cx="9906000" cy="557869"/>
          </a:xfrm>
        </p:grpSpPr>
        <p:sp>
          <p:nvSpPr>
            <p:cNvPr id="6" name="Espace réservé du texte 21">
              <a:extLst>
                <a:ext uri="{FF2B5EF4-FFF2-40B4-BE49-F238E27FC236}">
                  <a16:creationId xmlns:a16="http://schemas.microsoft.com/office/drawing/2014/main" id="{72A7360B-64CF-3D6E-E8E4-3978F316674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7" name="Image 6">
              <a:extLst>
                <a:ext uri="{FF2B5EF4-FFF2-40B4-BE49-F238E27FC236}">
                  <a16:creationId xmlns:a16="http://schemas.microsoft.com/office/drawing/2014/main" id="{3FDF114C-F06C-0A64-C819-97C3C0060852}"/>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8" name="Image 7" descr="Une image contenant texte, Police, logo, capture d’écran&#10;&#10;Description générée automatiquement">
              <a:extLst>
                <a:ext uri="{FF2B5EF4-FFF2-40B4-BE49-F238E27FC236}">
                  <a16:creationId xmlns:a16="http://schemas.microsoft.com/office/drawing/2014/main" id="{D7BB50F9-C6DC-F13D-5223-1AFD009E9E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9" name="Image 8" descr="Une image contenant texte, Police, écriture manuscrite, Graphique&#10;&#10;Description générée automatiquement">
              <a:extLst>
                <a:ext uri="{FF2B5EF4-FFF2-40B4-BE49-F238E27FC236}">
                  <a16:creationId xmlns:a16="http://schemas.microsoft.com/office/drawing/2014/main" id="{2FEEB798-713D-6F3B-37E7-5AE776CF3F1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A7F27197-285E-4362-1E98-BA4585E31E1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5856779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4 mercredis ">
    <p:spTree>
      <p:nvGrpSpPr>
        <p:cNvPr id="1" name=""/>
        <p:cNvGrpSpPr/>
        <p:nvPr/>
      </p:nvGrpSpPr>
      <p:grpSpPr>
        <a:xfrm>
          <a:off x="0" y="0"/>
          <a:ext cx="0" cy="0"/>
          <a:chOff x="0" y="0"/>
          <a:chExt cx="0" cy="0"/>
        </a:xfrm>
      </p:grpSpPr>
      <p:sp>
        <p:nvSpPr>
          <p:cNvPr id="29" name="Rectangle 11">
            <a:extLst>
              <a:ext uri="{FF2B5EF4-FFF2-40B4-BE49-F238E27FC236}">
                <a16:creationId xmlns:a16="http://schemas.microsoft.com/office/drawing/2014/main" id="{AFE3F8F2-DB9A-4565-AB8F-C8BEE7F07E6B}"/>
              </a:ext>
            </a:extLst>
          </p:cNvPr>
          <p:cNvSpPr/>
          <p:nvPr userDrawn="1"/>
        </p:nvSpPr>
        <p:spPr>
          <a:xfrm>
            <a:off x="158759" y="4635137"/>
            <a:ext cx="4699281" cy="2120838"/>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8" name="Rectangle 11">
            <a:extLst>
              <a:ext uri="{FF2B5EF4-FFF2-40B4-BE49-F238E27FC236}">
                <a16:creationId xmlns:a16="http://schemas.microsoft.com/office/drawing/2014/main" id="{4AA6FF74-5122-4614-991B-57E3D23E5174}"/>
              </a:ext>
            </a:extLst>
          </p:cNvPr>
          <p:cNvSpPr/>
          <p:nvPr userDrawn="1"/>
        </p:nvSpPr>
        <p:spPr>
          <a:xfrm>
            <a:off x="5071179" y="1981353"/>
            <a:ext cx="4660719"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7" name="Rectangle 10">
            <a:extLst>
              <a:ext uri="{FF2B5EF4-FFF2-40B4-BE49-F238E27FC236}">
                <a16:creationId xmlns:a16="http://schemas.microsoft.com/office/drawing/2014/main" id="{CD0B0B76-7DD8-4000-AEA9-2A8443F1B586}"/>
              </a:ext>
            </a:extLst>
          </p:cNvPr>
          <p:cNvSpPr/>
          <p:nvPr userDrawn="1"/>
        </p:nvSpPr>
        <p:spPr>
          <a:xfrm>
            <a:off x="5077065" y="4612898"/>
            <a:ext cx="4680000" cy="2143075"/>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4679944"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5077065" y="2011978"/>
            <a:ext cx="4680000" cy="2121605"/>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Espace réservé du texte 36"/>
          <p:cNvSpPr>
            <a:spLocks noGrp="1"/>
          </p:cNvSpPr>
          <p:nvPr>
            <p:ph type="body" sz="quarter" idx="27" hasCustomPrompt="1"/>
          </p:nvPr>
        </p:nvSpPr>
        <p:spPr>
          <a:xfrm>
            <a:off x="5096346" y="4635136"/>
            <a:ext cx="4680000" cy="2152853"/>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4754706" cy="2133218"/>
          </a:xfrm>
          <a:prstGeom prst="rect">
            <a:avLst/>
          </a:prstGeom>
          <a:noFill/>
        </p:spPr>
        <p:txBody>
          <a:bodyPr vert="horz" anchor="t">
            <a:normAutofit/>
          </a:bodyPr>
          <a:lstStyle>
            <a:lvl1pPr>
              <a:defRPr>
                <a:solidFill>
                  <a:schemeClr val="tx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25" name="Espace réservé du texte 36">
            <a:extLst>
              <a:ext uri="{FF2B5EF4-FFF2-40B4-BE49-F238E27FC236}">
                <a16:creationId xmlns:a16="http://schemas.microsoft.com/office/drawing/2014/main" id="{409A1594-E523-4942-A568-3C7C141F5263}"/>
              </a:ext>
            </a:extLst>
          </p:cNvPr>
          <p:cNvSpPr>
            <a:spLocks noGrp="1"/>
          </p:cNvSpPr>
          <p:nvPr>
            <p:ph type="body" sz="quarter" idx="30" hasCustomPrompt="1"/>
          </p:nvPr>
        </p:nvSpPr>
        <p:spPr>
          <a:xfrm>
            <a:off x="178040" y="4600727"/>
            <a:ext cx="4680000" cy="2176825"/>
          </a:xfrm>
          <a:prstGeom prst="rect">
            <a:avLst/>
          </a:prstGeom>
        </p:spPr>
        <p:txBody>
          <a:bodyPr vert="horz" anchor="t">
            <a:normAutofit/>
          </a:bodyPr>
          <a:lstStyle>
            <a:lvl1pPr>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marR="0" lvl="0" indent="0" algn="ctr" defTabSz="457200" rtl="0" eaLnBrk="1" fontAlgn="auto" latinLnBrk="0" hangingPunct="1">
              <a:lnSpc>
                <a:spcPct val="100000"/>
              </a:lnSpc>
              <a:spcBef>
                <a:spcPct val="20000"/>
              </a:spcBef>
              <a:spcAft>
                <a:spcPts val="0"/>
              </a:spcAft>
              <a:buClrTx/>
              <a:buSzTx/>
              <a:buFont typeface="Arial"/>
              <a:buNone/>
              <a:tabLst/>
            </a:pPr>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5056811" y="1632663"/>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2">
            <a:extLst>
              <a:ext uri="{FF2B5EF4-FFF2-40B4-BE49-F238E27FC236}">
                <a16:creationId xmlns:a16="http://schemas.microsoft.com/office/drawing/2014/main" id="{AFBDE6EE-E3B7-43C1-A487-3A51AC0DFA3A}"/>
              </a:ext>
            </a:extLst>
          </p:cNvPr>
          <p:cNvSpPr>
            <a:spLocks noGrp="1"/>
          </p:cNvSpPr>
          <p:nvPr>
            <p:ph type="body" sz="quarter" idx="32" hasCustomPrompt="1"/>
          </p:nvPr>
        </p:nvSpPr>
        <p:spPr>
          <a:xfrm>
            <a:off x="157786" y="4257552"/>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5" name="Espace réservé du texte 2">
            <a:extLst>
              <a:ext uri="{FF2B5EF4-FFF2-40B4-BE49-F238E27FC236}">
                <a16:creationId xmlns:a16="http://schemas.microsoft.com/office/drawing/2014/main" id="{0C7B97CC-457B-4CB2-BD3F-FF322DECE5C8}"/>
              </a:ext>
            </a:extLst>
          </p:cNvPr>
          <p:cNvSpPr>
            <a:spLocks noGrp="1"/>
          </p:cNvSpPr>
          <p:nvPr>
            <p:ph type="body" sz="quarter" idx="33" hasCustomPrompt="1"/>
          </p:nvPr>
        </p:nvSpPr>
        <p:spPr>
          <a:xfrm>
            <a:off x="5076092" y="4255820"/>
            <a:ext cx="4700254"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grpSp>
        <p:nvGrpSpPr>
          <p:cNvPr id="5" name="Groupe 4">
            <a:extLst>
              <a:ext uri="{FF2B5EF4-FFF2-40B4-BE49-F238E27FC236}">
                <a16:creationId xmlns:a16="http://schemas.microsoft.com/office/drawing/2014/main" id="{04C7AAEE-5080-8E13-617A-8F6A25987406}"/>
              </a:ext>
            </a:extLst>
          </p:cNvPr>
          <p:cNvGrpSpPr/>
          <p:nvPr userDrawn="1"/>
        </p:nvGrpSpPr>
        <p:grpSpPr>
          <a:xfrm>
            <a:off x="0" y="6241408"/>
            <a:ext cx="9906000" cy="557869"/>
            <a:chOff x="0" y="6300131"/>
            <a:chExt cx="9906000" cy="557869"/>
          </a:xfrm>
        </p:grpSpPr>
        <p:sp>
          <p:nvSpPr>
            <p:cNvPr id="6" name="Espace réservé du texte 21">
              <a:extLst>
                <a:ext uri="{FF2B5EF4-FFF2-40B4-BE49-F238E27FC236}">
                  <a16:creationId xmlns:a16="http://schemas.microsoft.com/office/drawing/2014/main" id="{72A7360B-64CF-3D6E-E8E4-3978F316674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7" name="Image 6">
              <a:extLst>
                <a:ext uri="{FF2B5EF4-FFF2-40B4-BE49-F238E27FC236}">
                  <a16:creationId xmlns:a16="http://schemas.microsoft.com/office/drawing/2014/main" id="{3FDF114C-F06C-0A64-C819-97C3C0060852}"/>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8" name="Image 7" descr="Une image contenant texte, Police, logo, capture d’écran&#10;&#10;Description générée automatiquement">
              <a:extLst>
                <a:ext uri="{FF2B5EF4-FFF2-40B4-BE49-F238E27FC236}">
                  <a16:creationId xmlns:a16="http://schemas.microsoft.com/office/drawing/2014/main" id="{D7BB50F9-C6DC-F13D-5223-1AFD009E9E3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9" name="Image 8" descr="Une image contenant texte, Police, écriture manuscrite, Graphique&#10;&#10;Description générée automatiquement">
              <a:extLst>
                <a:ext uri="{FF2B5EF4-FFF2-40B4-BE49-F238E27FC236}">
                  <a16:creationId xmlns:a16="http://schemas.microsoft.com/office/drawing/2014/main" id="{2FEEB798-713D-6F3B-37E7-5AE776CF3F1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A7F27197-285E-4362-1E98-BA4585E31E1C}"/>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4010025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a:solidFill>
            <a:srgbClr val="4F7EBC"/>
          </a:solidFill>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5237622" y="4616850"/>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5237621"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74148" y="4647702"/>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795868" y="427656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5259340"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817587" y="4636541"/>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9DE69B29-A5A3-0D0B-D2E3-7E5C2740A28F}"/>
              </a:ext>
            </a:extLst>
          </p:cNvPr>
          <p:cNvGrpSpPr/>
          <p:nvPr userDrawn="1"/>
        </p:nvGrpSpPr>
        <p:grpSpPr>
          <a:xfrm>
            <a:off x="0" y="6241408"/>
            <a:ext cx="9906000" cy="557869"/>
            <a:chOff x="0" y="6300131"/>
            <a:chExt cx="9906000" cy="557869"/>
          </a:xfrm>
        </p:grpSpPr>
        <p:sp>
          <p:nvSpPr>
            <p:cNvPr id="19" name="Espace réservé du texte 21">
              <a:extLst>
                <a:ext uri="{FF2B5EF4-FFF2-40B4-BE49-F238E27FC236}">
                  <a16:creationId xmlns:a16="http://schemas.microsoft.com/office/drawing/2014/main" id="{6F306487-2941-9BE4-427D-EE161210C438}"/>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0" name="Image 19">
              <a:extLst>
                <a:ext uri="{FF2B5EF4-FFF2-40B4-BE49-F238E27FC236}">
                  <a16:creationId xmlns:a16="http://schemas.microsoft.com/office/drawing/2014/main" id="{94A88C65-EB91-3415-08F0-43E40C545C9C}"/>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2" name="Image 21" descr="Une image contenant texte, Police, logo, capture d’écran&#10;&#10;Description générée automatiquement">
              <a:extLst>
                <a:ext uri="{FF2B5EF4-FFF2-40B4-BE49-F238E27FC236}">
                  <a16:creationId xmlns:a16="http://schemas.microsoft.com/office/drawing/2014/main" id="{1EE41E39-DDD2-AB67-72C4-3F235DE4D2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4" name="Image 23" descr="Une image contenant texte, Police, écriture manuscrite, Graphique&#10;&#10;Description générée automatiquement">
              <a:extLst>
                <a:ext uri="{FF2B5EF4-FFF2-40B4-BE49-F238E27FC236}">
                  <a16:creationId xmlns:a16="http://schemas.microsoft.com/office/drawing/2014/main" id="{C2CDC812-DE40-A2AA-8235-0F1FE3A0A79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25" name="Image 24" descr="Une image contenant Graphique, Police, graphisme, logo&#10;&#10;Description générée automatiquement">
              <a:extLst>
                <a:ext uri="{FF2B5EF4-FFF2-40B4-BE49-F238E27FC236}">
                  <a16:creationId xmlns:a16="http://schemas.microsoft.com/office/drawing/2014/main" id="{6EE9B878-2CCD-B74C-4A1A-A5A453440C5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8639888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5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29464" cy="2133218"/>
          </a:xfrm>
          <a:prstGeom prst="rect">
            <a:avLst/>
          </a:prstGeom>
          <a:noFill/>
        </p:spPr>
        <p:txBody>
          <a:bodyPr vert="horz" anchor="t">
            <a:normAutofit/>
          </a:bodyPr>
          <a:lstStyle>
            <a:lvl1pPr>
              <a:defRPr>
                <a:solidFill>
                  <a:schemeClr val="tx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5237622" y="4616850"/>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5237621"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74148" y="4647702"/>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795868" y="427656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5259340"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817587" y="4636541"/>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9DE69B29-A5A3-0D0B-D2E3-7E5C2740A28F}"/>
              </a:ext>
            </a:extLst>
          </p:cNvPr>
          <p:cNvGrpSpPr/>
          <p:nvPr userDrawn="1"/>
        </p:nvGrpSpPr>
        <p:grpSpPr>
          <a:xfrm>
            <a:off x="0" y="6241408"/>
            <a:ext cx="9906000" cy="557869"/>
            <a:chOff x="0" y="6300131"/>
            <a:chExt cx="9906000" cy="557869"/>
          </a:xfrm>
        </p:grpSpPr>
        <p:sp>
          <p:nvSpPr>
            <p:cNvPr id="19" name="Espace réservé du texte 21">
              <a:extLst>
                <a:ext uri="{FF2B5EF4-FFF2-40B4-BE49-F238E27FC236}">
                  <a16:creationId xmlns:a16="http://schemas.microsoft.com/office/drawing/2014/main" id="{6F306487-2941-9BE4-427D-EE161210C438}"/>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0" name="Image 19">
              <a:extLst>
                <a:ext uri="{FF2B5EF4-FFF2-40B4-BE49-F238E27FC236}">
                  <a16:creationId xmlns:a16="http://schemas.microsoft.com/office/drawing/2014/main" id="{94A88C65-EB91-3415-08F0-43E40C545C9C}"/>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2" name="Image 21" descr="Une image contenant texte, Police, logo, capture d’écran&#10;&#10;Description générée automatiquement">
              <a:extLst>
                <a:ext uri="{FF2B5EF4-FFF2-40B4-BE49-F238E27FC236}">
                  <a16:creationId xmlns:a16="http://schemas.microsoft.com/office/drawing/2014/main" id="{1EE41E39-DDD2-AB67-72C4-3F235DE4D20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4" name="Image 23" descr="Une image contenant texte, Police, écriture manuscrite, Graphique&#10;&#10;Description générée automatiquement">
              <a:extLst>
                <a:ext uri="{FF2B5EF4-FFF2-40B4-BE49-F238E27FC236}">
                  <a16:creationId xmlns:a16="http://schemas.microsoft.com/office/drawing/2014/main" id="{C2CDC812-DE40-A2AA-8235-0F1FE3A0A79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25" name="Image 24" descr="Une image contenant Graphique, Police, graphisme, logo&#10;&#10;Description générée automatiquement">
              <a:extLst>
                <a:ext uri="{FF2B5EF4-FFF2-40B4-BE49-F238E27FC236}">
                  <a16:creationId xmlns:a16="http://schemas.microsoft.com/office/drawing/2014/main" id="{6EE9B878-2CCD-B74C-4A1A-A5A453440C5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4118077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6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19474"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0B141CBA-118B-67FD-5259-815EB8ADEC7C}"/>
              </a:ext>
            </a:extLst>
          </p:cNvPr>
          <p:cNvGrpSpPr/>
          <p:nvPr userDrawn="1"/>
        </p:nvGrpSpPr>
        <p:grpSpPr>
          <a:xfrm>
            <a:off x="0" y="6219078"/>
            <a:ext cx="9906000" cy="580199"/>
            <a:chOff x="0" y="6277801"/>
            <a:chExt cx="9906000" cy="580199"/>
          </a:xfrm>
        </p:grpSpPr>
        <p:sp>
          <p:nvSpPr>
            <p:cNvPr id="22" name="Espace réservé du texte 21">
              <a:extLst>
                <a:ext uri="{FF2B5EF4-FFF2-40B4-BE49-F238E27FC236}">
                  <a16:creationId xmlns:a16="http://schemas.microsoft.com/office/drawing/2014/main" id="{11A38A24-CD4A-54D4-2F38-514A067E6FA1}"/>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5" name="Image 24">
              <a:extLst>
                <a:ext uri="{FF2B5EF4-FFF2-40B4-BE49-F238E27FC236}">
                  <a16:creationId xmlns:a16="http://schemas.microsoft.com/office/drawing/2014/main" id="{C2873BFB-CC85-8F3D-F389-8838372D4FF0}"/>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62B12717-CE08-1094-B8B7-DA7D41CEA7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DF18D1F9-1E09-D211-B4CF-A231E0431ED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52284" y="6277801"/>
              <a:ext cx="565709" cy="492115"/>
            </a:xfrm>
            <a:prstGeom prst="rect">
              <a:avLst/>
            </a:prstGeom>
          </p:spPr>
        </p:pic>
        <p:pic>
          <p:nvPicPr>
            <p:cNvPr id="30" name="Image 29" descr="Une image contenant Graphique, Police, graphisme, logo&#10;&#10;Description générée automatiquement">
              <a:extLst>
                <a:ext uri="{FF2B5EF4-FFF2-40B4-BE49-F238E27FC236}">
                  <a16:creationId xmlns:a16="http://schemas.microsoft.com/office/drawing/2014/main" id="{2CEA7206-AD74-3F25-A82A-BB9E2BC43CD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48029" y="6501320"/>
              <a:ext cx="847207" cy="293763"/>
            </a:xfrm>
            <a:prstGeom prst="rect">
              <a:avLst/>
            </a:prstGeom>
          </p:spPr>
        </p:pic>
      </p:grpSp>
    </p:spTree>
    <p:extLst>
      <p:ext uri="{BB962C8B-B14F-4D97-AF65-F5344CB8AC3E}">
        <p14:creationId xmlns:p14="http://schemas.microsoft.com/office/powerpoint/2010/main" val="13360339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2A7387"/>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D89F3F"/>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8368495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6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3476583" y="196668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78096" y="1610873"/>
            <a:ext cx="2739672" cy="2521707"/>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école / groupe</a:t>
            </a:r>
          </a:p>
        </p:txBody>
      </p:sp>
      <p:sp>
        <p:nvSpPr>
          <p:cNvPr id="21" name="Espace réservé du texte 36"/>
          <p:cNvSpPr>
            <a:spLocks noGrp="1"/>
          </p:cNvSpPr>
          <p:nvPr>
            <p:ph type="body" sz="quarter" idx="28" hasCustomPrompt="1"/>
          </p:nvPr>
        </p:nvSpPr>
        <p:spPr>
          <a:xfrm>
            <a:off x="3508672" y="1987427"/>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98294" y="1999362"/>
            <a:ext cx="2729464" cy="2133218"/>
          </a:xfrm>
          <a:prstGeom prst="rect">
            <a:avLst/>
          </a:prstGeom>
        </p:spPr>
        <p:txBody>
          <a:bodyPr vert="horz" anchor="t">
            <a:normAutofit/>
          </a:bodyPr>
          <a:lstStyle>
            <a:lvl1pPr>
              <a:defRPr>
                <a:solidFill>
                  <a:schemeClr val="tx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78040" y="1621776"/>
            <a:ext cx="27402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3495590" y="1609842"/>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6855831" y="1942816"/>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6884376" y="1597908"/>
            <a:ext cx="27245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6894359" y="1965054"/>
            <a:ext cx="2714585"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no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15" name="Groupe 14">
            <a:extLst>
              <a:ext uri="{FF2B5EF4-FFF2-40B4-BE49-F238E27FC236}">
                <a16:creationId xmlns:a16="http://schemas.microsoft.com/office/drawing/2014/main" id="{0B141CBA-118B-67FD-5259-815EB8ADEC7C}"/>
              </a:ext>
            </a:extLst>
          </p:cNvPr>
          <p:cNvGrpSpPr/>
          <p:nvPr userDrawn="1"/>
        </p:nvGrpSpPr>
        <p:grpSpPr>
          <a:xfrm>
            <a:off x="0" y="6219078"/>
            <a:ext cx="9906000" cy="580199"/>
            <a:chOff x="0" y="6277801"/>
            <a:chExt cx="9906000" cy="580199"/>
          </a:xfrm>
        </p:grpSpPr>
        <p:sp>
          <p:nvSpPr>
            <p:cNvPr id="22" name="Espace réservé du texte 21">
              <a:extLst>
                <a:ext uri="{FF2B5EF4-FFF2-40B4-BE49-F238E27FC236}">
                  <a16:creationId xmlns:a16="http://schemas.microsoft.com/office/drawing/2014/main" id="{11A38A24-CD4A-54D4-2F38-514A067E6FA1}"/>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5" name="Image 24">
              <a:extLst>
                <a:ext uri="{FF2B5EF4-FFF2-40B4-BE49-F238E27FC236}">
                  <a16:creationId xmlns:a16="http://schemas.microsoft.com/office/drawing/2014/main" id="{C2873BFB-CC85-8F3D-F389-8838372D4FF0}"/>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62B12717-CE08-1094-B8B7-DA7D41CEA73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DF18D1F9-1E09-D211-B4CF-A231E0431ED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52284" y="6277801"/>
              <a:ext cx="565709" cy="492115"/>
            </a:xfrm>
            <a:prstGeom prst="rect">
              <a:avLst/>
            </a:prstGeom>
          </p:spPr>
        </p:pic>
        <p:pic>
          <p:nvPicPr>
            <p:cNvPr id="30" name="Image 29" descr="Une image contenant Graphique, Police, graphisme, logo&#10;&#10;Description générée automatiquement">
              <a:extLst>
                <a:ext uri="{FF2B5EF4-FFF2-40B4-BE49-F238E27FC236}">
                  <a16:creationId xmlns:a16="http://schemas.microsoft.com/office/drawing/2014/main" id="{2CEA7206-AD74-3F25-A82A-BB9E2BC43CD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48029" y="6501320"/>
              <a:ext cx="847207" cy="293763"/>
            </a:xfrm>
            <a:prstGeom prst="rect">
              <a:avLst/>
            </a:prstGeom>
          </p:spPr>
        </p:pic>
      </p:grpSp>
    </p:spTree>
    <p:extLst>
      <p:ext uri="{BB962C8B-B14F-4D97-AF65-F5344CB8AC3E}">
        <p14:creationId xmlns:p14="http://schemas.microsoft.com/office/powerpoint/2010/main" val="34719064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7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649977" y="1990858"/>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0478" y="1610873"/>
            <a:ext cx="2441526"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648490" y="1986742"/>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98538" y="1999362"/>
            <a:ext cx="2453466"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98538" y="1621776"/>
            <a:ext cx="244152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649977" y="1623035"/>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5096302" y="1958977"/>
            <a:ext cx="2340038"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5099907" y="1614069"/>
            <a:ext cx="231980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5099907" y="1967961"/>
            <a:ext cx="2319807"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3485108" y="4613364"/>
            <a:ext cx="2762913"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3495590" y="4271942"/>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176574" y="4657637"/>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98294" y="4286504"/>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3517309" y="461336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220013" y="467508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6883877" y="4622151"/>
            <a:ext cx="2762913"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6894359" y="4280729"/>
            <a:ext cx="2762913"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6894359" y="4631714"/>
            <a:ext cx="2719474"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7490369" y="1967715"/>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7492749" y="1627499"/>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7496829" y="1965608"/>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20" name="Groupe 19">
            <a:extLst>
              <a:ext uri="{FF2B5EF4-FFF2-40B4-BE49-F238E27FC236}">
                <a16:creationId xmlns:a16="http://schemas.microsoft.com/office/drawing/2014/main" id="{A306E6F2-2E9A-7280-1348-177FDF59B089}"/>
              </a:ext>
            </a:extLst>
          </p:cNvPr>
          <p:cNvGrpSpPr/>
          <p:nvPr userDrawn="1"/>
        </p:nvGrpSpPr>
        <p:grpSpPr>
          <a:xfrm>
            <a:off x="0" y="6219078"/>
            <a:ext cx="9906000" cy="580199"/>
            <a:chOff x="0" y="6277801"/>
            <a:chExt cx="9906000" cy="580199"/>
          </a:xfrm>
        </p:grpSpPr>
        <p:sp>
          <p:nvSpPr>
            <p:cNvPr id="29" name="Espace réservé du texte 21">
              <a:extLst>
                <a:ext uri="{FF2B5EF4-FFF2-40B4-BE49-F238E27FC236}">
                  <a16:creationId xmlns:a16="http://schemas.microsoft.com/office/drawing/2014/main" id="{02FD5347-522C-11E7-21FB-E4E5B01C4203}"/>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0" name="Image 29">
              <a:extLst>
                <a:ext uri="{FF2B5EF4-FFF2-40B4-BE49-F238E27FC236}">
                  <a16:creationId xmlns:a16="http://schemas.microsoft.com/office/drawing/2014/main" id="{2A46E586-C353-8BD9-2539-86B94D4182C7}"/>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31" name="Image 30" descr="Une image contenant texte, Police, logo, capture d’écran&#10;&#10;Description générée automatiquement">
              <a:extLst>
                <a:ext uri="{FF2B5EF4-FFF2-40B4-BE49-F238E27FC236}">
                  <a16:creationId xmlns:a16="http://schemas.microsoft.com/office/drawing/2014/main" id="{7FBA0C91-9A75-1C29-CA7A-E000AF5648E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32" name="Image 31" descr="Une image contenant texte, Police, écriture manuscrite, Graphique&#10;&#10;Description générée automatiquement">
              <a:extLst>
                <a:ext uri="{FF2B5EF4-FFF2-40B4-BE49-F238E27FC236}">
                  <a16:creationId xmlns:a16="http://schemas.microsoft.com/office/drawing/2014/main" id="{E8E363C7-B433-7198-DFFE-C52DD3246FB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943895" y="6277801"/>
              <a:ext cx="565709" cy="492115"/>
            </a:xfrm>
            <a:prstGeom prst="rect">
              <a:avLst/>
            </a:prstGeom>
          </p:spPr>
        </p:pic>
        <p:pic>
          <p:nvPicPr>
            <p:cNvPr id="33" name="Image 32" descr="Une image contenant Graphique, Police, graphisme, logo&#10;&#10;Description générée automatiquement">
              <a:extLst>
                <a:ext uri="{FF2B5EF4-FFF2-40B4-BE49-F238E27FC236}">
                  <a16:creationId xmlns:a16="http://schemas.microsoft.com/office/drawing/2014/main" id="{1AD406BA-F05E-021F-21AF-533DD0F0716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006084" y="6526487"/>
              <a:ext cx="847207" cy="293763"/>
            </a:xfrm>
            <a:prstGeom prst="rect">
              <a:avLst/>
            </a:prstGeom>
          </p:spPr>
        </p:pic>
      </p:grpSp>
    </p:spTree>
    <p:extLst>
      <p:ext uri="{BB962C8B-B14F-4D97-AF65-F5344CB8AC3E}">
        <p14:creationId xmlns:p14="http://schemas.microsoft.com/office/powerpoint/2010/main" val="27781168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8 mercredis">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649977" y="1990858"/>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78340" y="1610873"/>
            <a:ext cx="2473664"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648490" y="1986742"/>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98538" y="1999362"/>
            <a:ext cx="2453466"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86597" y="1621776"/>
            <a:ext cx="245346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649977" y="1623035"/>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5096302" y="1958977"/>
            <a:ext cx="2340038"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5099907" y="1614069"/>
            <a:ext cx="2319807"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5099907" y="1967961"/>
            <a:ext cx="2319807"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7" name="Rectangle 11">
            <a:extLst>
              <a:ext uri="{FF2B5EF4-FFF2-40B4-BE49-F238E27FC236}">
                <a16:creationId xmlns:a16="http://schemas.microsoft.com/office/drawing/2014/main" id="{86A69EBD-C75F-4B18-97CD-B47F56F6CAD0}"/>
              </a:ext>
            </a:extLst>
          </p:cNvPr>
          <p:cNvSpPr/>
          <p:nvPr userDrawn="1"/>
        </p:nvSpPr>
        <p:spPr>
          <a:xfrm>
            <a:off x="2638008" y="4627926"/>
            <a:ext cx="2350521"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8" name="Espace réservé du texte 2">
            <a:extLst>
              <a:ext uri="{FF2B5EF4-FFF2-40B4-BE49-F238E27FC236}">
                <a16:creationId xmlns:a16="http://schemas.microsoft.com/office/drawing/2014/main" id="{6F913375-B269-7721-805A-99539EBD512B}"/>
              </a:ext>
            </a:extLst>
          </p:cNvPr>
          <p:cNvSpPr>
            <a:spLocks noGrp="1"/>
          </p:cNvSpPr>
          <p:nvPr>
            <p:ph type="body" sz="quarter" idx="36" hasCustomPrompt="1"/>
          </p:nvPr>
        </p:nvSpPr>
        <p:spPr>
          <a:xfrm>
            <a:off x="2648490" y="4286504"/>
            <a:ext cx="2340039"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9" name="Rectangle 11">
            <a:extLst>
              <a:ext uri="{FF2B5EF4-FFF2-40B4-BE49-F238E27FC236}">
                <a16:creationId xmlns:a16="http://schemas.microsoft.com/office/drawing/2014/main" id="{46BA0E44-ACE9-7D46-DDE9-52570551EE44}"/>
              </a:ext>
            </a:extLst>
          </p:cNvPr>
          <p:cNvSpPr/>
          <p:nvPr userDrawn="1"/>
        </p:nvSpPr>
        <p:spPr>
          <a:xfrm>
            <a:off x="86597" y="4657637"/>
            <a:ext cx="245346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6" name="Espace réservé du texte 2">
            <a:extLst>
              <a:ext uri="{FF2B5EF4-FFF2-40B4-BE49-F238E27FC236}">
                <a16:creationId xmlns:a16="http://schemas.microsoft.com/office/drawing/2014/main" id="{6ED7C91A-4F6C-879B-441A-E282E4DE8D14}"/>
              </a:ext>
            </a:extLst>
          </p:cNvPr>
          <p:cNvSpPr>
            <a:spLocks noGrp="1"/>
          </p:cNvSpPr>
          <p:nvPr>
            <p:ph type="body" sz="quarter" idx="37" hasCustomPrompt="1"/>
          </p:nvPr>
        </p:nvSpPr>
        <p:spPr>
          <a:xfrm>
            <a:off x="108317" y="4286504"/>
            <a:ext cx="245346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7" name="Espace réservé du texte 36">
            <a:extLst>
              <a:ext uri="{FF2B5EF4-FFF2-40B4-BE49-F238E27FC236}">
                <a16:creationId xmlns:a16="http://schemas.microsoft.com/office/drawing/2014/main" id="{8381C539-0609-CE90-2157-E4250A2F92DE}"/>
              </a:ext>
            </a:extLst>
          </p:cNvPr>
          <p:cNvSpPr>
            <a:spLocks noGrp="1"/>
          </p:cNvSpPr>
          <p:nvPr>
            <p:ph type="body" sz="quarter" idx="38" hasCustomPrompt="1"/>
          </p:nvPr>
        </p:nvSpPr>
        <p:spPr>
          <a:xfrm>
            <a:off x="2652801" y="4657912"/>
            <a:ext cx="2326520" cy="2112853"/>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8" name="Espace réservé du texte 36">
            <a:extLst>
              <a:ext uri="{FF2B5EF4-FFF2-40B4-BE49-F238E27FC236}">
                <a16:creationId xmlns:a16="http://schemas.microsoft.com/office/drawing/2014/main" id="{9843B048-2D6A-81DC-4504-5427CB90808C}"/>
              </a:ext>
            </a:extLst>
          </p:cNvPr>
          <p:cNvSpPr>
            <a:spLocks noGrp="1"/>
          </p:cNvSpPr>
          <p:nvPr>
            <p:ph type="body" sz="quarter" idx="39" hasCustomPrompt="1"/>
          </p:nvPr>
        </p:nvSpPr>
        <p:spPr>
          <a:xfrm>
            <a:off x="108317" y="4631412"/>
            <a:ext cx="2431747" cy="2169064"/>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4" name="Rectangle 11">
            <a:extLst>
              <a:ext uri="{FF2B5EF4-FFF2-40B4-BE49-F238E27FC236}">
                <a16:creationId xmlns:a16="http://schemas.microsoft.com/office/drawing/2014/main" id="{6058FD35-CB48-202B-9A34-486DEC45CB0F}"/>
              </a:ext>
            </a:extLst>
          </p:cNvPr>
          <p:cNvSpPr/>
          <p:nvPr userDrawn="1"/>
        </p:nvSpPr>
        <p:spPr>
          <a:xfrm>
            <a:off x="5096302" y="4622142"/>
            <a:ext cx="2350521"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 name="Espace réservé du texte 2">
            <a:extLst>
              <a:ext uri="{FF2B5EF4-FFF2-40B4-BE49-F238E27FC236}">
                <a16:creationId xmlns:a16="http://schemas.microsoft.com/office/drawing/2014/main" id="{AE06ED0D-B7C6-DA7B-3E00-95FC27B6A2B3}"/>
              </a:ext>
            </a:extLst>
          </p:cNvPr>
          <p:cNvSpPr>
            <a:spLocks noGrp="1"/>
          </p:cNvSpPr>
          <p:nvPr>
            <p:ph type="body" sz="quarter" idx="40" hasCustomPrompt="1"/>
          </p:nvPr>
        </p:nvSpPr>
        <p:spPr>
          <a:xfrm>
            <a:off x="5106785" y="4280720"/>
            <a:ext cx="232955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4" name="Espace réservé du texte 36">
            <a:extLst>
              <a:ext uri="{FF2B5EF4-FFF2-40B4-BE49-F238E27FC236}">
                <a16:creationId xmlns:a16="http://schemas.microsoft.com/office/drawing/2014/main" id="{1936850A-5268-2A9B-431C-EFEFE976844A}"/>
              </a:ext>
            </a:extLst>
          </p:cNvPr>
          <p:cNvSpPr>
            <a:spLocks noGrp="1"/>
          </p:cNvSpPr>
          <p:nvPr>
            <p:ph type="body" sz="quarter" idx="41" hasCustomPrompt="1"/>
          </p:nvPr>
        </p:nvSpPr>
        <p:spPr>
          <a:xfrm>
            <a:off x="5138986" y="4642735"/>
            <a:ext cx="2307837"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7490369" y="1967715"/>
            <a:ext cx="2340038"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7492749" y="1627499"/>
            <a:ext cx="2340038"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7496829" y="1965608"/>
            <a:ext cx="2330831"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Rectangle 11">
            <a:extLst>
              <a:ext uri="{FF2B5EF4-FFF2-40B4-BE49-F238E27FC236}">
                <a16:creationId xmlns:a16="http://schemas.microsoft.com/office/drawing/2014/main" id="{AB80F1EC-EA76-8EF3-BABA-BB1876DA75DE}"/>
              </a:ext>
            </a:extLst>
          </p:cNvPr>
          <p:cNvSpPr/>
          <p:nvPr userDrawn="1"/>
        </p:nvSpPr>
        <p:spPr>
          <a:xfrm>
            <a:off x="7513838" y="4627660"/>
            <a:ext cx="2350521"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4" name="Espace réservé du texte 2">
            <a:extLst>
              <a:ext uri="{FF2B5EF4-FFF2-40B4-BE49-F238E27FC236}">
                <a16:creationId xmlns:a16="http://schemas.microsoft.com/office/drawing/2014/main" id="{4072C6BD-BEA3-8924-5324-D445DCED6B4B}"/>
              </a:ext>
            </a:extLst>
          </p:cNvPr>
          <p:cNvSpPr>
            <a:spLocks noGrp="1"/>
          </p:cNvSpPr>
          <p:nvPr>
            <p:ph type="body" sz="quarter" idx="44" hasCustomPrompt="1"/>
          </p:nvPr>
        </p:nvSpPr>
        <p:spPr>
          <a:xfrm>
            <a:off x="7524321" y="4286238"/>
            <a:ext cx="2329556" cy="344908"/>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5" name="Espace réservé du texte 36">
            <a:extLst>
              <a:ext uri="{FF2B5EF4-FFF2-40B4-BE49-F238E27FC236}">
                <a16:creationId xmlns:a16="http://schemas.microsoft.com/office/drawing/2014/main" id="{EB1A5146-2324-C26E-38D5-5992C87D768F}"/>
              </a:ext>
            </a:extLst>
          </p:cNvPr>
          <p:cNvSpPr>
            <a:spLocks noGrp="1"/>
          </p:cNvSpPr>
          <p:nvPr>
            <p:ph type="body" sz="quarter" idx="45" hasCustomPrompt="1"/>
          </p:nvPr>
        </p:nvSpPr>
        <p:spPr>
          <a:xfrm>
            <a:off x="7519823" y="4642735"/>
            <a:ext cx="2307837" cy="2172642"/>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grpSp>
        <p:nvGrpSpPr>
          <p:cNvPr id="27" name="Groupe 26">
            <a:extLst>
              <a:ext uri="{FF2B5EF4-FFF2-40B4-BE49-F238E27FC236}">
                <a16:creationId xmlns:a16="http://schemas.microsoft.com/office/drawing/2014/main" id="{8832BC0F-6E50-ABED-73FD-6739B631129D}"/>
              </a:ext>
            </a:extLst>
          </p:cNvPr>
          <p:cNvGrpSpPr/>
          <p:nvPr userDrawn="1"/>
        </p:nvGrpSpPr>
        <p:grpSpPr>
          <a:xfrm>
            <a:off x="0" y="6241408"/>
            <a:ext cx="9906000" cy="557869"/>
            <a:chOff x="0" y="6300131"/>
            <a:chExt cx="9906000" cy="557869"/>
          </a:xfrm>
        </p:grpSpPr>
        <p:sp>
          <p:nvSpPr>
            <p:cNvPr id="32" name="Espace réservé du texte 21">
              <a:extLst>
                <a:ext uri="{FF2B5EF4-FFF2-40B4-BE49-F238E27FC236}">
                  <a16:creationId xmlns:a16="http://schemas.microsoft.com/office/drawing/2014/main" id="{487CDA87-31BD-BDCB-0D18-5353C0CEECA2}"/>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3" name="Image 32">
              <a:extLst>
                <a:ext uri="{FF2B5EF4-FFF2-40B4-BE49-F238E27FC236}">
                  <a16:creationId xmlns:a16="http://schemas.microsoft.com/office/drawing/2014/main" id="{A8E05BDD-A8F0-6D12-7F8E-B65D42CCC92E}"/>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34" name="Image 33" descr="Une image contenant texte, Police, logo, capture d’écran&#10;&#10;Description générée automatiquement">
              <a:extLst>
                <a:ext uri="{FF2B5EF4-FFF2-40B4-BE49-F238E27FC236}">
                  <a16:creationId xmlns:a16="http://schemas.microsoft.com/office/drawing/2014/main" id="{7902F33A-57D2-F1DC-FF0A-0083A310185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35" name="Image 34" descr="Une image contenant texte, Police, écriture manuscrite, Graphique&#10;&#10;Description générée automatiquement">
              <a:extLst>
                <a:ext uri="{FF2B5EF4-FFF2-40B4-BE49-F238E27FC236}">
                  <a16:creationId xmlns:a16="http://schemas.microsoft.com/office/drawing/2014/main" id="{2A5A8E41-C23F-9012-DCAF-23CCE5B1346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36" name="Image 35" descr="Une image contenant Graphique, Police, graphisme, logo&#10;&#10;Description générée automatiquement">
              <a:extLst>
                <a:ext uri="{FF2B5EF4-FFF2-40B4-BE49-F238E27FC236}">
                  <a16:creationId xmlns:a16="http://schemas.microsoft.com/office/drawing/2014/main" id="{5677A6DE-A9D4-A601-88CB-812580E9B76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4269637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9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091469" y="1990858"/>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8097" y="1610873"/>
            <a:ext cx="1838950"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2A7387"/>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 – école / groupe</a:t>
            </a:r>
          </a:p>
        </p:txBody>
      </p:sp>
      <p:sp>
        <p:nvSpPr>
          <p:cNvPr id="21" name="Espace réservé du texte 36"/>
          <p:cNvSpPr>
            <a:spLocks noGrp="1"/>
          </p:cNvSpPr>
          <p:nvPr>
            <p:ph type="body" sz="quarter" idx="28" hasCustomPrompt="1"/>
          </p:nvPr>
        </p:nvSpPr>
        <p:spPr>
          <a:xfrm>
            <a:off x="2089978" y="1986742"/>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38294" y="1999362"/>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26354" y="1621776"/>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091468" y="1623035"/>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4019188" y="1998514"/>
            <a:ext cx="1830694"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4033380" y="1633732"/>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4033270" y="1987625"/>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5992890" y="1985272"/>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5988764" y="164716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5992845" y="1986742"/>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2" name="Rectangle 11">
            <a:extLst>
              <a:ext uri="{FF2B5EF4-FFF2-40B4-BE49-F238E27FC236}">
                <a16:creationId xmlns:a16="http://schemas.microsoft.com/office/drawing/2014/main" id="{97293892-A8B0-85C6-84E6-1A671433A712}"/>
              </a:ext>
            </a:extLst>
          </p:cNvPr>
          <p:cNvSpPr/>
          <p:nvPr userDrawn="1"/>
        </p:nvSpPr>
        <p:spPr>
          <a:xfrm>
            <a:off x="2091469" y="4598620"/>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3" name="Rectangle 10">
            <a:extLst>
              <a:ext uri="{FF2B5EF4-FFF2-40B4-BE49-F238E27FC236}">
                <a16:creationId xmlns:a16="http://schemas.microsoft.com/office/drawing/2014/main" id="{7E9587C6-0667-8D56-5AEE-CC408C144F58}"/>
              </a:ext>
            </a:extLst>
          </p:cNvPr>
          <p:cNvSpPr/>
          <p:nvPr userDrawn="1"/>
        </p:nvSpPr>
        <p:spPr>
          <a:xfrm>
            <a:off x="118097" y="4218635"/>
            <a:ext cx="1838950" cy="2521707"/>
          </a:xfrm>
          <a:prstGeom prst="rect">
            <a:avLst/>
          </a:prstGeom>
          <a:solidFill>
            <a:srgbClr val="2A7387"/>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4" name="Espace réservé du texte 36">
            <a:extLst>
              <a:ext uri="{FF2B5EF4-FFF2-40B4-BE49-F238E27FC236}">
                <a16:creationId xmlns:a16="http://schemas.microsoft.com/office/drawing/2014/main" id="{8FB8C75C-977D-70D7-8FD4-4E638C23AAF1}"/>
              </a:ext>
            </a:extLst>
          </p:cNvPr>
          <p:cNvSpPr>
            <a:spLocks noGrp="1"/>
          </p:cNvSpPr>
          <p:nvPr>
            <p:ph type="body" sz="quarter" idx="48" hasCustomPrompt="1"/>
          </p:nvPr>
        </p:nvSpPr>
        <p:spPr>
          <a:xfrm>
            <a:off x="2089978" y="4594504"/>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5" name="Espace réservé du texte 36">
            <a:extLst>
              <a:ext uri="{FF2B5EF4-FFF2-40B4-BE49-F238E27FC236}">
                <a16:creationId xmlns:a16="http://schemas.microsoft.com/office/drawing/2014/main" id="{3A9C717F-623B-009D-1B7C-79AF4C0470D2}"/>
              </a:ext>
            </a:extLst>
          </p:cNvPr>
          <p:cNvSpPr>
            <a:spLocks noGrp="1"/>
          </p:cNvSpPr>
          <p:nvPr>
            <p:ph type="body" sz="quarter" idx="49" hasCustomPrompt="1"/>
          </p:nvPr>
        </p:nvSpPr>
        <p:spPr>
          <a:xfrm>
            <a:off x="138294" y="4607124"/>
            <a:ext cx="1818753" cy="2133218"/>
          </a:xfrm>
          <a:prstGeom prst="rect">
            <a:avLst/>
          </a:prstGeom>
          <a:solidFill>
            <a:srgbClr val="4F7EBC"/>
          </a:solidFill>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56" name="Espace réservé du texte 2">
            <a:extLst>
              <a:ext uri="{FF2B5EF4-FFF2-40B4-BE49-F238E27FC236}">
                <a16:creationId xmlns:a16="http://schemas.microsoft.com/office/drawing/2014/main" id="{3CA88E50-684A-C000-F849-AA11EA135481}"/>
              </a:ext>
            </a:extLst>
          </p:cNvPr>
          <p:cNvSpPr>
            <a:spLocks noGrp="1"/>
          </p:cNvSpPr>
          <p:nvPr>
            <p:ph type="body" sz="quarter" idx="50" hasCustomPrompt="1"/>
          </p:nvPr>
        </p:nvSpPr>
        <p:spPr>
          <a:xfrm>
            <a:off x="126354" y="4229538"/>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7" name="Espace réservé du texte 2">
            <a:extLst>
              <a:ext uri="{FF2B5EF4-FFF2-40B4-BE49-F238E27FC236}">
                <a16:creationId xmlns:a16="http://schemas.microsoft.com/office/drawing/2014/main" id="{01B8A373-355D-C4B3-8968-CA14BD679CC0}"/>
              </a:ext>
            </a:extLst>
          </p:cNvPr>
          <p:cNvSpPr>
            <a:spLocks noGrp="1"/>
          </p:cNvSpPr>
          <p:nvPr>
            <p:ph type="body" sz="quarter" idx="51" hasCustomPrompt="1"/>
          </p:nvPr>
        </p:nvSpPr>
        <p:spPr>
          <a:xfrm>
            <a:off x="2091468" y="4230797"/>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8" name="Rectangle 11">
            <a:extLst>
              <a:ext uri="{FF2B5EF4-FFF2-40B4-BE49-F238E27FC236}">
                <a16:creationId xmlns:a16="http://schemas.microsoft.com/office/drawing/2014/main" id="{8CB87689-3790-7ED0-E97C-2E13E37EE225}"/>
              </a:ext>
            </a:extLst>
          </p:cNvPr>
          <p:cNvSpPr/>
          <p:nvPr userDrawn="1"/>
        </p:nvSpPr>
        <p:spPr>
          <a:xfrm>
            <a:off x="4019188" y="4606276"/>
            <a:ext cx="1830694"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9" name="Espace réservé du texte 2">
            <a:extLst>
              <a:ext uri="{FF2B5EF4-FFF2-40B4-BE49-F238E27FC236}">
                <a16:creationId xmlns:a16="http://schemas.microsoft.com/office/drawing/2014/main" id="{61363C74-E53B-6145-D395-8F65FE1FF7EE}"/>
              </a:ext>
            </a:extLst>
          </p:cNvPr>
          <p:cNvSpPr>
            <a:spLocks noGrp="1"/>
          </p:cNvSpPr>
          <p:nvPr>
            <p:ph type="body" sz="quarter" idx="52" hasCustomPrompt="1"/>
          </p:nvPr>
        </p:nvSpPr>
        <p:spPr>
          <a:xfrm>
            <a:off x="4033380" y="4241494"/>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0" name="Espace réservé du texte 36">
            <a:extLst>
              <a:ext uri="{FF2B5EF4-FFF2-40B4-BE49-F238E27FC236}">
                <a16:creationId xmlns:a16="http://schemas.microsoft.com/office/drawing/2014/main" id="{ED2B1D7E-5FF4-99EB-9C84-9AE01B332CF0}"/>
              </a:ext>
            </a:extLst>
          </p:cNvPr>
          <p:cNvSpPr>
            <a:spLocks noGrp="1"/>
          </p:cNvSpPr>
          <p:nvPr>
            <p:ph type="body" sz="quarter" idx="53" hasCustomPrompt="1"/>
          </p:nvPr>
        </p:nvSpPr>
        <p:spPr>
          <a:xfrm>
            <a:off x="4033270" y="4595387"/>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1" name="Rectangle 11">
            <a:extLst>
              <a:ext uri="{FF2B5EF4-FFF2-40B4-BE49-F238E27FC236}">
                <a16:creationId xmlns:a16="http://schemas.microsoft.com/office/drawing/2014/main" id="{F9F62600-D3BB-6F80-99F4-46371389D5B7}"/>
              </a:ext>
            </a:extLst>
          </p:cNvPr>
          <p:cNvSpPr/>
          <p:nvPr userDrawn="1"/>
        </p:nvSpPr>
        <p:spPr>
          <a:xfrm>
            <a:off x="5992890" y="4593034"/>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2" name="Espace réservé du texte 2">
            <a:extLst>
              <a:ext uri="{FF2B5EF4-FFF2-40B4-BE49-F238E27FC236}">
                <a16:creationId xmlns:a16="http://schemas.microsoft.com/office/drawing/2014/main" id="{B0804CAA-8FE0-15B3-7B03-27AD46155030}"/>
              </a:ext>
            </a:extLst>
          </p:cNvPr>
          <p:cNvSpPr>
            <a:spLocks noGrp="1"/>
          </p:cNvSpPr>
          <p:nvPr>
            <p:ph type="body" sz="quarter" idx="54" hasCustomPrompt="1"/>
          </p:nvPr>
        </p:nvSpPr>
        <p:spPr>
          <a:xfrm>
            <a:off x="5988764" y="425492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3" name="Espace réservé du texte 36">
            <a:extLst>
              <a:ext uri="{FF2B5EF4-FFF2-40B4-BE49-F238E27FC236}">
                <a16:creationId xmlns:a16="http://schemas.microsoft.com/office/drawing/2014/main" id="{30553C2D-2095-F3AD-169C-EA2FABD07A68}"/>
              </a:ext>
            </a:extLst>
          </p:cNvPr>
          <p:cNvSpPr>
            <a:spLocks noGrp="1"/>
          </p:cNvSpPr>
          <p:nvPr>
            <p:ph type="body" sz="quarter" idx="55" hasCustomPrompt="1"/>
          </p:nvPr>
        </p:nvSpPr>
        <p:spPr>
          <a:xfrm>
            <a:off x="5992845" y="4594504"/>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4" name="Rectangle 11">
            <a:extLst>
              <a:ext uri="{FF2B5EF4-FFF2-40B4-BE49-F238E27FC236}">
                <a16:creationId xmlns:a16="http://schemas.microsoft.com/office/drawing/2014/main" id="{FCC2E416-A8D3-7761-48CE-411F4AA93E24}"/>
              </a:ext>
            </a:extLst>
          </p:cNvPr>
          <p:cNvSpPr/>
          <p:nvPr userDrawn="1"/>
        </p:nvSpPr>
        <p:spPr>
          <a:xfrm>
            <a:off x="7929646" y="3014024"/>
            <a:ext cx="1827089"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5" name="Espace réservé du texte 2">
            <a:extLst>
              <a:ext uri="{FF2B5EF4-FFF2-40B4-BE49-F238E27FC236}">
                <a16:creationId xmlns:a16="http://schemas.microsoft.com/office/drawing/2014/main" id="{49477EF5-329A-2FA5-75DE-070EC9ED090D}"/>
              </a:ext>
            </a:extLst>
          </p:cNvPr>
          <p:cNvSpPr>
            <a:spLocks noGrp="1"/>
          </p:cNvSpPr>
          <p:nvPr>
            <p:ph type="body" sz="quarter" idx="56" hasCustomPrompt="1"/>
          </p:nvPr>
        </p:nvSpPr>
        <p:spPr>
          <a:xfrm>
            <a:off x="7929646" y="2685747"/>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6" name="Espace réservé du texte 36">
            <a:extLst>
              <a:ext uri="{FF2B5EF4-FFF2-40B4-BE49-F238E27FC236}">
                <a16:creationId xmlns:a16="http://schemas.microsoft.com/office/drawing/2014/main" id="{81F46FC1-D5EB-DDA1-C296-A24387267459}"/>
              </a:ext>
            </a:extLst>
          </p:cNvPr>
          <p:cNvSpPr>
            <a:spLocks noGrp="1"/>
          </p:cNvSpPr>
          <p:nvPr>
            <p:ph type="body" sz="quarter" idx="57" hasCustomPrompt="1"/>
          </p:nvPr>
        </p:nvSpPr>
        <p:spPr>
          <a:xfrm>
            <a:off x="7941216" y="3051530"/>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 name="Espace réservé pour une image  24">
            <a:extLst>
              <a:ext uri="{FF2B5EF4-FFF2-40B4-BE49-F238E27FC236}">
                <a16:creationId xmlns:a16="http://schemas.microsoft.com/office/drawing/2014/main" id="{27E02CDE-6982-31B4-934A-F3B253043B10}"/>
              </a:ext>
            </a:extLst>
          </p:cNvPr>
          <p:cNvSpPr>
            <a:spLocks noGrp="1"/>
          </p:cNvSpPr>
          <p:nvPr>
            <p:ph type="pic" sz="quarter" idx="46" hasCustomPrompt="1"/>
          </p:nvPr>
        </p:nvSpPr>
        <p:spPr>
          <a:xfrm>
            <a:off x="8585622" y="350619"/>
            <a:ext cx="1071562" cy="798512"/>
          </a:xfrm>
          <a:prstGeom prst="rect">
            <a:avLst/>
          </a:prstGeom>
        </p:spPr>
        <p:txBody>
          <a:bodyPr anchor="ctr"/>
          <a:lstStyle>
            <a:lvl1pPr marL="0" indent="0" algn="ctr">
              <a:buNone/>
              <a:defRPr sz="1200"/>
            </a:lvl1pPr>
          </a:lstStyle>
          <a:p>
            <a:r>
              <a:rPr lang="fr-FR" dirty="0"/>
              <a:t>Insérer logo ville</a:t>
            </a:r>
          </a:p>
        </p:txBody>
      </p:sp>
      <p:grpSp>
        <p:nvGrpSpPr>
          <p:cNvPr id="8" name="Groupe 7">
            <a:extLst>
              <a:ext uri="{FF2B5EF4-FFF2-40B4-BE49-F238E27FC236}">
                <a16:creationId xmlns:a16="http://schemas.microsoft.com/office/drawing/2014/main" id="{108F50B6-4DE0-60E8-2AC5-868732291768}"/>
              </a:ext>
            </a:extLst>
          </p:cNvPr>
          <p:cNvGrpSpPr/>
          <p:nvPr userDrawn="1"/>
        </p:nvGrpSpPr>
        <p:grpSpPr>
          <a:xfrm>
            <a:off x="0" y="6241408"/>
            <a:ext cx="9906000" cy="557869"/>
            <a:chOff x="0" y="6300131"/>
            <a:chExt cx="9906000" cy="557869"/>
          </a:xfrm>
        </p:grpSpPr>
        <p:sp>
          <p:nvSpPr>
            <p:cNvPr id="9" name="Espace réservé du texte 21">
              <a:extLst>
                <a:ext uri="{FF2B5EF4-FFF2-40B4-BE49-F238E27FC236}">
                  <a16:creationId xmlns:a16="http://schemas.microsoft.com/office/drawing/2014/main" id="{A74D6A60-9CA5-B8CC-F003-5E5246E7C9C5}"/>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4" name="Image 13">
              <a:extLst>
                <a:ext uri="{FF2B5EF4-FFF2-40B4-BE49-F238E27FC236}">
                  <a16:creationId xmlns:a16="http://schemas.microsoft.com/office/drawing/2014/main" id="{211BC825-D4C1-7B11-4715-E073A637784E}"/>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16" name="Image 15" descr="Une image contenant texte, Police, logo, capture d’écran&#10;&#10;Description générée automatiquement">
              <a:extLst>
                <a:ext uri="{FF2B5EF4-FFF2-40B4-BE49-F238E27FC236}">
                  <a16:creationId xmlns:a16="http://schemas.microsoft.com/office/drawing/2014/main" id="{948722C5-1918-B8E8-9554-A73F620E7D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17" name="Image 16" descr="Une image contenant texte, Police, écriture manuscrite, Graphique&#10;&#10;Description générée automatiquement">
              <a:extLst>
                <a:ext uri="{FF2B5EF4-FFF2-40B4-BE49-F238E27FC236}">
                  <a16:creationId xmlns:a16="http://schemas.microsoft.com/office/drawing/2014/main" id="{66B5AFA5-A6E9-2435-62C6-16B302B5377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8" name="Image 17" descr="Une image contenant Graphique, Police, graphisme, logo&#10;&#10;Description générée automatiquement">
              <a:extLst>
                <a:ext uri="{FF2B5EF4-FFF2-40B4-BE49-F238E27FC236}">
                  <a16:creationId xmlns:a16="http://schemas.microsoft.com/office/drawing/2014/main" id="{E40F7750-3694-116C-BD85-96A00842981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42556049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0 mercredis ">
    <p:spTree>
      <p:nvGrpSpPr>
        <p:cNvPr id="1" name=""/>
        <p:cNvGrpSpPr/>
        <p:nvPr/>
      </p:nvGrpSpPr>
      <p:grpSpPr>
        <a:xfrm>
          <a:off x="0" y="0"/>
          <a:ext cx="0" cy="0"/>
          <a:chOff x="0" y="0"/>
          <a:chExt cx="0" cy="0"/>
        </a:xfrm>
      </p:grpSpPr>
      <p:sp>
        <p:nvSpPr>
          <p:cNvPr id="28" name="Rectangle 11">
            <a:extLst>
              <a:ext uri="{FF2B5EF4-FFF2-40B4-BE49-F238E27FC236}">
                <a16:creationId xmlns:a16="http://schemas.microsoft.com/office/drawing/2014/main" id="{4AA6FF74-5122-4614-991B-57E3D23E5174}"/>
              </a:ext>
            </a:extLst>
          </p:cNvPr>
          <p:cNvSpPr/>
          <p:nvPr userDrawn="1"/>
        </p:nvSpPr>
        <p:spPr>
          <a:xfrm>
            <a:off x="2091469" y="1990858"/>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6" name="Rectangle 10">
            <a:extLst>
              <a:ext uri="{FF2B5EF4-FFF2-40B4-BE49-F238E27FC236}">
                <a16:creationId xmlns:a16="http://schemas.microsoft.com/office/drawing/2014/main" id="{D732F6CD-71D3-4F6F-9F98-BCD77B0BD581}"/>
              </a:ext>
            </a:extLst>
          </p:cNvPr>
          <p:cNvSpPr/>
          <p:nvPr userDrawn="1"/>
        </p:nvSpPr>
        <p:spPr>
          <a:xfrm>
            <a:off x="118097" y="1610873"/>
            <a:ext cx="1838950"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0" name="Titre 17">
            <a:extLst>
              <a:ext uri="{FF2B5EF4-FFF2-40B4-BE49-F238E27FC236}">
                <a16:creationId xmlns:a16="http://schemas.microsoft.com/office/drawing/2014/main" id="{E03BF31E-628C-44FB-82AA-A7655C6BE0D5}"/>
              </a:ext>
            </a:extLst>
          </p:cNvPr>
          <p:cNvSpPr>
            <a:spLocks noGrp="1"/>
          </p:cNvSpPr>
          <p:nvPr>
            <p:ph type="title" hasCustomPrompt="1"/>
          </p:nvPr>
        </p:nvSpPr>
        <p:spPr>
          <a:xfrm>
            <a:off x="-14942" y="-1"/>
            <a:ext cx="9920942" cy="983343"/>
          </a:xfrm>
          <a:prstGeom prst="rect">
            <a:avLst/>
          </a:prstGeom>
          <a:solidFill>
            <a:srgbClr val="4F7EBC"/>
          </a:solidFill>
          <a:effectLst/>
        </p:spPr>
        <p:txBody>
          <a:bodyPr anchor="ctr">
            <a:noAutofit/>
          </a:bodyPr>
          <a:lstStyle>
            <a:lvl1pPr algn="l">
              <a:defRPr sz="4000" kern="1200" cap="all" spc="100" normalizeH="0" baseline="0">
                <a:solidFill>
                  <a:srgbClr val="FFFFFF"/>
                </a:solidFill>
                <a:latin typeface="The Bold Font" pitchFamily="2" charset="0"/>
                <a:cs typeface="The Bold Font" pitchFamily="2" charset="0"/>
              </a:defRPr>
            </a:lvl1pPr>
          </a:lstStyle>
          <a:p>
            <a:r>
              <a:rPr lang="fr-FR" dirty="0"/>
              <a:t>Mercredis - périodes</a:t>
            </a:r>
          </a:p>
        </p:txBody>
      </p:sp>
      <p:sp>
        <p:nvSpPr>
          <p:cNvPr id="11" name="Espace réservé du texte 21">
            <a:extLst>
              <a:ext uri="{FF2B5EF4-FFF2-40B4-BE49-F238E27FC236}">
                <a16:creationId xmlns:a16="http://schemas.microsoft.com/office/drawing/2014/main" id="{F2C7C6BA-25F3-40D9-BCE9-C35CB482CA83}"/>
              </a:ext>
            </a:extLst>
          </p:cNvPr>
          <p:cNvSpPr>
            <a:spLocks noGrp="1"/>
          </p:cNvSpPr>
          <p:nvPr>
            <p:ph type="body" sz="quarter" idx="10" hasCustomPrompt="1"/>
          </p:nvPr>
        </p:nvSpPr>
        <p:spPr>
          <a:xfrm>
            <a:off x="0" y="983342"/>
            <a:ext cx="9920942" cy="502558"/>
          </a:xfrm>
          <a:prstGeom prst="rect">
            <a:avLst/>
          </a:prstGeom>
          <a:solidFill>
            <a:srgbClr val="D89F3F"/>
          </a:solidFill>
        </p:spPr>
        <p:txBody>
          <a:bodyPr>
            <a:normAutofit/>
          </a:bodyPr>
          <a:lstStyle>
            <a:lvl1pPr marL="0" indent="0" algn="l">
              <a:buNone/>
              <a:defRPr sz="2400" cap="none" baseline="0">
                <a:solidFill>
                  <a:schemeClr val="bg1"/>
                </a:solidFill>
                <a:latin typeface="The Bold Font" pitchFamily="2" charset="0"/>
                <a:ea typeface="Roboto" pitchFamily="2" charset="0"/>
              </a:defRPr>
            </a:lvl1pPr>
          </a:lstStyle>
          <a:p>
            <a:pPr lvl="0"/>
            <a:r>
              <a:rPr lang="fr-FR" dirty="0"/>
              <a:t>élémentaire / maternelle – école / groupe</a:t>
            </a:r>
          </a:p>
        </p:txBody>
      </p:sp>
      <p:sp>
        <p:nvSpPr>
          <p:cNvPr id="21" name="Espace réservé du texte 36"/>
          <p:cNvSpPr>
            <a:spLocks noGrp="1"/>
          </p:cNvSpPr>
          <p:nvPr>
            <p:ph type="body" sz="quarter" idx="28" hasCustomPrompt="1"/>
          </p:nvPr>
        </p:nvSpPr>
        <p:spPr>
          <a:xfrm>
            <a:off x="2089978" y="1986742"/>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3" name="Espace réservé du texte 36">
            <a:extLst>
              <a:ext uri="{FF2B5EF4-FFF2-40B4-BE49-F238E27FC236}">
                <a16:creationId xmlns:a16="http://schemas.microsoft.com/office/drawing/2014/main" id="{2B29A636-64CF-449B-9C48-2BA5450C883F}"/>
              </a:ext>
            </a:extLst>
          </p:cNvPr>
          <p:cNvSpPr>
            <a:spLocks noGrp="1"/>
          </p:cNvSpPr>
          <p:nvPr>
            <p:ph type="body" sz="quarter" idx="29" hasCustomPrompt="1"/>
          </p:nvPr>
        </p:nvSpPr>
        <p:spPr>
          <a:xfrm>
            <a:off x="138294" y="1999362"/>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12" name="Espace réservé du texte 2">
            <a:extLst>
              <a:ext uri="{FF2B5EF4-FFF2-40B4-BE49-F238E27FC236}">
                <a16:creationId xmlns:a16="http://schemas.microsoft.com/office/drawing/2014/main" id="{482C40EA-8930-4C9F-B826-4157194DEB1C}"/>
              </a:ext>
            </a:extLst>
          </p:cNvPr>
          <p:cNvSpPr>
            <a:spLocks noGrp="1"/>
          </p:cNvSpPr>
          <p:nvPr>
            <p:ph type="body" sz="quarter" idx="17" hasCustomPrompt="1"/>
          </p:nvPr>
        </p:nvSpPr>
        <p:spPr>
          <a:xfrm>
            <a:off x="126354" y="1621776"/>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13" name="Espace réservé du texte 2">
            <a:extLst>
              <a:ext uri="{FF2B5EF4-FFF2-40B4-BE49-F238E27FC236}">
                <a16:creationId xmlns:a16="http://schemas.microsoft.com/office/drawing/2014/main" id="{825BA2E0-01E2-4EB1-A582-06FB19389139}"/>
              </a:ext>
            </a:extLst>
          </p:cNvPr>
          <p:cNvSpPr>
            <a:spLocks noGrp="1"/>
          </p:cNvSpPr>
          <p:nvPr>
            <p:ph type="body" sz="quarter" idx="31" hasCustomPrompt="1"/>
          </p:nvPr>
        </p:nvSpPr>
        <p:spPr>
          <a:xfrm>
            <a:off x="2091468" y="1623035"/>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 name="Rectangle 11">
            <a:extLst>
              <a:ext uri="{FF2B5EF4-FFF2-40B4-BE49-F238E27FC236}">
                <a16:creationId xmlns:a16="http://schemas.microsoft.com/office/drawing/2014/main" id="{BAF6D446-6DE4-FABC-AFD9-34BDB6ABB07B}"/>
              </a:ext>
            </a:extLst>
          </p:cNvPr>
          <p:cNvSpPr/>
          <p:nvPr userDrawn="1"/>
        </p:nvSpPr>
        <p:spPr>
          <a:xfrm>
            <a:off x="4019188" y="1998514"/>
            <a:ext cx="1830694"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3" name="Espace réservé du texte 2">
            <a:extLst>
              <a:ext uri="{FF2B5EF4-FFF2-40B4-BE49-F238E27FC236}">
                <a16:creationId xmlns:a16="http://schemas.microsoft.com/office/drawing/2014/main" id="{75C9ED42-5A2B-1158-85BB-80F3614454EE}"/>
              </a:ext>
            </a:extLst>
          </p:cNvPr>
          <p:cNvSpPr>
            <a:spLocks noGrp="1"/>
          </p:cNvSpPr>
          <p:nvPr>
            <p:ph type="body" sz="quarter" idx="34" hasCustomPrompt="1"/>
          </p:nvPr>
        </p:nvSpPr>
        <p:spPr>
          <a:xfrm>
            <a:off x="4033380" y="1633732"/>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 name="Espace réservé du texte 36">
            <a:extLst>
              <a:ext uri="{FF2B5EF4-FFF2-40B4-BE49-F238E27FC236}">
                <a16:creationId xmlns:a16="http://schemas.microsoft.com/office/drawing/2014/main" id="{5B19C832-EE11-35A0-F248-078F54983440}"/>
              </a:ext>
            </a:extLst>
          </p:cNvPr>
          <p:cNvSpPr>
            <a:spLocks noGrp="1"/>
          </p:cNvSpPr>
          <p:nvPr>
            <p:ph type="body" sz="quarter" idx="35" hasCustomPrompt="1"/>
          </p:nvPr>
        </p:nvSpPr>
        <p:spPr>
          <a:xfrm>
            <a:off x="4033270" y="1987625"/>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15" name="Rectangle 11">
            <a:extLst>
              <a:ext uri="{FF2B5EF4-FFF2-40B4-BE49-F238E27FC236}">
                <a16:creationId xmlns:a16="http://schemas.microsoft.com/office/drawing/2014/main" id="{C9A66756-2443-8006-215D-35A3DAECBF6C}"/>
              </a:ext>
            </a:extLst>
          </p:cNvPr>
          <p:cNvSpPr/>
          <p:nvPr userDrawn="1"/>
        </p:nvSpPr>
        <p:spPr>
          <a:xfrm>
            <a:off x="5992890" y="1985272"/>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19" name="Espace réservé du texte 2">
            <a:extLst>
              <a:ext uri="{FF2B5EF4-FFF2-40B4-BE49-F238E27FC236}">
                <a16:creationId xmlns:a16="http://schemas.microsoft.com/office/drawing/2014/main" id="{3E1B8E2B-296E-6B1D-0CDB-1424103EAAA2}"/>
              </a:ext>
            </a:extLst>
          </p:cNvPr>
          <p:cNvSpPr>
            <a:spLocks noGrp="1"/>
          </p:cNvSpPr>
          <p:nvPr>
            <p:ph type="body" sz="quarter" idx="42" hasCustomPrompt="1"/>
          </p:nvPr>
        </p:nvSpPr>
        <p:spPr>
          <a:xfrm>
            <a:off x="5988764" y="164716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22" name="Espace réservé du texte 36">
            <a:extLst>
              <a:ext uri="{FF2B5EF4-FFF2-40B4-BE49-F238E27FC236}">
                <a16:creationId xmlns:a16="http://schemas.microsoft.com/office/drawing/2014/main" id="{6E7E3E8F-DA68-496C-8F90-44C952B00179}"/>
              </a:ext>
            </a:extLst>
          </p:cNvPr>
          <p:cNvSpPr>
            <a:spLocks noGrp="1"/>
          </p:cNvSpPr>
          <p:nvPr>
            <p:ph type="body" sz="quarter" idx="43" hasCustomPrompt="1"/>
          </p:nvPr>
        </p:nvSpPr>
        <p:spPr>
          <a:xfrm>
            <a:off x="5992845" y="1986742"/>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20" name="Rectangle 11">
            <a:extLst>
              <a:ext uri="{FF2B5EF4-FFF2-40B4-BE49-F238E27FC236}">
                <a16:creationId xmlns:a16="http://schemas.microsoft.com/office/drawing/2014/main" id="{AB80F1EC-EA76-8EF3-BABA-BB1876DA75DE}"/>
              </a:ext>
            </a:extLst>
          </p:cNvPr>
          <p:cNvSpPr/>
          <p:nvPr userDrawn="1"/>
        </p:nvSpPr>
        <p:spPr>
          <a:xfrm>
            <a:off x="7929646" y="1968730"/>
            <a:ext cx="1827089"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29" name="Espace réservé du texte 2">
            <a:extLst>
              <a:ext uri="{FF2B5EF4-FFF2-40B4-BE49-F238E27FC236}">
                <a16:creationId xmlns:a16="http://schemas.microsoft.com/office/drawing/2014/main" id="{52B0C363-46DC-B8E5-BEF7-61A9610F3EEF}"/>
              </a:ext>
            </a:extLst>
          </p:cNvPr>
          <p:cNvSpPr>
            <a:spLocks noGrp="1"/>
          </p:cNvSpPr>
          <p:nvPr>
            <p:ph type="body" sz="quarter" idx="46" hasCustomPrompt="1"/>
          </p:nvPr>
        </p:nvSpPr>
        <p:spPr>
          <a:xfrm>
            <a:off x="7929646" y="1640453"/>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30" name="Espace réservé du texte 36">
            <a:extLst>
              <a:ext uri="{FF2B5EF4-FFF2-40B4-BE49-F238E27FC236}">
                <a16:creationId xmlns:a16="http://schemas.microsoft.com/office/drawing/2014/main" id="{3D328DD8-BC74-0152-53E9-393CC60F1404}"/>
              </a:ext>
            </a:extLst>
          </p:cNvPr>
          <p:cNvSpPr>
            <a:spLocks noGrp="1"/>
          </p:cNvSpPr>
          <p:nvPr>
            <p:ph type="body" sz="quarter" idx="47" hasCustomPrompt="1"/>
          </p:nvPr>
        </p:nvSpPr>
        <p:spPr>
          <a:xfrm>
            <a:off x="7941216" y="1964086"/>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2" name="Rectangle 11">
            <a:extLst>
              <a:ext uri="{FF2B5EF4-FFF2-40B4-BE49-F238E27FC236}">
                <a16:creationId xmlns:a16="http://schemas.microsoft.com/office/drawing/2014/main" id="{97293892-A8B0-85C6-84E6-1A671433A712}"/>
              </a:ext>
            </a:extLst>
          </p:cNvPr>
          <p:cNvSpPr/>
          <p:nvPr userDrawn="1"/>
        </p:nvSpPr>
        <p:spPr>
          <a:xfrm>
            <a:off x="2091469" y="4598620"/>
            <a:ext cx="1818754" cy="2137253"/>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3" name="Rectangle 10">
            <a:extLst>
              <a:ext uri="{FF2B5EF4-FFF2-40B4-BE49-F238E27FC236}">
                <a16:creationId xmlns:a16="http://schemas.microsoft.com/office/drawing/2014/main" id="{7E9587C6-0667-8D56-5AEE-CC408C144F58}"/>
              </a:ext>
            </a:extLst>
          </p:cNvPr>
          <p:cNvSpPr/>
          <p:nvPr userDrawn="1"/>
        </p:nvSpPr>
        <p:spPr>
          <a:xfrm>
            <a:off x="118097" y="4218635"/>
            <a:ext cx="1838950" cy="2521707"/>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4" name="Espace réservé du texte 36">
            <a:extLst>
              <a:ext uri="{FF2B5EF4-FFF2-40B4-BE49-F238E27FC236}">
                <a16:creationId xmlns:a16="http://schemas.microsoft.com/office/drawing/2014/main" id="{8FB8C75C-977D-70D7-8FD4-4E638C23AAF1}"/>
              </a:ext>
            </a:extLst>
          </p:cNvPr>
          <p:cNvSpPr>
            <a:spLocks noGrp="1"/>
          </p:cNvSpPr>
          <p:nvPr>
            <p:ph type="body" sz="quarter" idx="48" hasCustomPrompt="1"/>
          </p:nvPr>
        </p:nvSpPr>
        <p:spPr>
          <a:xfrm>
            <a:off x="2089978" y="4594504"/>
            <a:ext cx="1830694"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5" name="Espace réservé du texte 36">
            <a:extLst>
              <a:ext uri="{FF2B5EF4-FFF2-40B4-BE49-F238E27FC236}">
                <a16:creationId xmlns:a16="http://schemas.microsoft.com/office/drawing/2014/main" id="{3A9C717F-623B-009D-1B7C-79AF4C0470D2}"/>
              </a:ext>
            </a:extLst>
          </p:cNvPr>
          <p:cNvSpPr>
            <a:spLocks noGrp="1"/>
          </p:cNvSpPr>
          <p:nvPr>
            <p:ph type="body" sz="quarter" idx="49" hasCustomPrompt="1"/>
          </p:nvPr>
        </p:nvSpPr>
        <p:spPr>
          <a:xfrm>
            <a:off x="138294" y="4607124"/>
            <a:ext cx="1818753" cy="2133218"/>
          </a:xfrm>
          <a:prstGeom prst="rect">
            <a:avLst/>
          </a:prstGeom>
        </p:spPr>
        <p:txBody>
          <a:bodyPr vert="horz" anchor="t">
            <a:normAutofit/>
          </a:bodyPr>
          <a:lstStyle>
            <a:lvl1pPr>
              <a:defRPr>
                <a:solidFill>
                  <a:schemeClr val="bg1"/>
                </a:solidFill>
                <a:latin typeface="Roboto" pitchFamily="2" charset="0"/>
                <a:ea typeface="Roboto" pitchFamily="2" charset="0"/>
              </a:defRPr>
            </a:lvl1pPr>
            <a:lvl3pPr marL="0" indent="0" algn="ctr">
              <a:spcBef>
                <a:spcPts val="600"/>
              </a:spcBef>
              <a:spcAft>
                <a:spcPts val="600"/>
              </a:spcAft>
              <a:buNone/>
              <a:defRPr sz="1800"/>
            </a:lvl3pPr>
          </a:lstStyle>
          <a:p>
            <a:pPr lvl="0"/>
            <a:r>
              <a:rPr lang="fr-FR" dirty="0"/>
              <a:t>Groupe / Activité</a:t>
            </a:r>
          </a:p>
        </p:txBody>
      </p:sp>
      <p:sp>
        <p:nvSpPr>
          <p:cNvPr id="56" name="Espace réservé du texte 2">
            <a:extLst>
              <a:ext uri="{FF2B5EF4-FFF2-40B4-BE49-F238E27FC236}">
                <a16:creationId xmlns:a16="http://schemas.microsoft.com/office/drawing/2014/main" id="{3CA88E50-684A-C000-F849-AA11EA135481}"/>
              </a:ext>
            </a:extLst>
          </p:cNvPr>
          <p:cNvSpPr>
            <a:spLocks noGrp="1"/>
          </p:cNvSpPr>
          <p:nvPr>
            <p:ph type="body" sz="quarter" idx="50" hasCustomPrompt="1"/>
          </p:nvPr>
        </p:nvSpPr>
        <p:spPr>
          <a:xfrm>
            <a:off x="126354" y="4229538"/>
            <a:ext cx="1830693" cy="33720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7" name="Espace réservé du texte 2">
            <a:extLst>
              <a:ext uri="{FF2B5EF4-FFF2-40B4-BE49-F238E27FC236}">
                <a16:creationId xmlns:a16="http://schemas.microsoft.com/office/drawing/2014/main" id="{01B8A373-355D-C4B3-8968-CA14BD679CC0}"/>
              </a:ext>
            </a:extLst>
          </p:cNvPr>
          <p:cNvSpPr>
            <a:spLocks noGrp="1"/>
          </p:cNvSpPr>
          <p:nvPr>
            <p:ph type="body" sz="quarter" idx="51" hasCustomPrompt="1"/>
          </p:nvPr>
        </p:nvSpPr>
        <p:spPr>
          <a:xfrm>
            <a:off x="2091468" y="4230797"/>
            <a:ext cx="1830693" cy="349372"/>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58" name="Rectangle 11">
            <a:extLst>
              <a:ext uri="{FF2B5EF4-FFF2-40B4-BE49-F238E27FC236}">
                <a16:creationId xmlns:a16="http://schemas.microsoft.com/office/drawing/2014/main" id="{8CB87689-3790-7ED0-E97C-2E13E37EE225}"/>
              </a:ext>
            </a:extLst>
          </p:cNvPr>
          <p:cNvSpPr/>
          <p:nvPr userDrawn="1"/>
        </p:nvSpPr>
        <p:spPr>
          <a:xfrm>
            <a:off x="4019188" y="4606276"/>
            <a:ext cx="1830694"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59" name="Espace réservé du texte 2">
            <a:extLst>
              <a:ext uri="{FF2B5EF4-FFF2-40B4-BE49-F238E27FC236}">
                <a16:creationId xmlns:a16="http://schemas.microsoft.com/office/drawing/2014/main" id="{61363C74-E53B-6145-D395-8F65FE1FF7EE}"/>
              </a:ext>
            </a:extLst>
          </p:cNvPr>
          <p:cNvSpPr>
            <a:spLocks noGrp="1"/>
          </p:cNvSpPr>
          <p:nvPr>
            <p:ph type="body" sz="quarter" idx="52" hasCustomPrompt="1"/>
          </p:nvPr>
        </p:nvSpPr>
        <p:spPr>
          <a:xfrm>
            <a:off x="4033380" y="4241494"/>
            <a:ext cx="1827089" cy="35833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0" name="Espace réservé du texte 36">
            <a:extLst>
              <a:ext uri="{FF2B5EF4-FFF2-40B4-BE49-F238E27FC236}">
                <a16:creationId xmlns:a16="http://schemas.microsoft.com/office/drawing/2014/main" id="{ED2B1D7E-5FF4-99EB-9C84-9AE01B332CF0}"/>
              </a:ext>
            </a:extLst>
          </p:cNvPr>
          <p:cNvSpPr>
            <a:spLocks noGrp="1"/>
          </p:cNvSpPr>
          <p:nvPr>
            <p:ph type="body" sz="quarter" idx="53" hasCustomPrompt="1"/>
          </p:nvPr>
        </p:nvSpPr>
        <p:spPr>
          <a:xfrm>
            <a:off x="4033270" y="4595387"/>
            <a:ext cx="1817260" cy="2164619"/>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1" name="Rectangle 11">
            <a:extLst>
              <a:ext uri="{FF2B5EF4-FFF2-40B4-BE49-F238E27FC236}">
                <a16:creationId xmlns:a16="http://schemas.microsoft.com/office/drawing/2014/main" id="{F9F62600-D3BB-6F80-99F4-46371389D5B7}"/>
              </a:ext>
            </a:extLst>
          </p:cNvPr>
          <p:cNvSpPr/>
          <p:nvPr userDrawn="1"/>
        </p:nvSpPr>
        <p:spPr>
          <a:xfrm>
            <a:off x="5992890" y="4593034"/>
            <a:ext cx="1833549" cy="2142839"/>
          </a:xfrm>
          <a:prstGeom prst="rect">
            <a:avLst/>
          </a:prstGeom>
          <a:solidFill>
            <a:srgbClr val="EEECE8"/>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2" name="Espace réservé du texte 2">
            <a:extLst>
              <a:ext uri="{FF2B5EF4-FFF2-40B4-BE49-F238E27FC236}">
                <a16:creationId xmlns:a16="http://schemas.microsoft.com/office/drawing/2014/main" id="{B0804CAA-8FE0-15B3-7B03-27AD46155030}"/>
              </a:ext>
            </a:extLst>
          </p:cNvPr>
          <p:cNvSpPr>
            <a:spLocks noGrp="1"/>
          </p:cNvSpPr>
          <p:nvPr>
            <p:ph type="body" sz="quarter" idx="54" hasCustomPrompt="1"/>
          </p:nvPr>
        </p:nvSpPr>
        <p:spPr>
          <a:xfrm>
            <a:off x="5988764" y="425492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3" name="Espace réservé du texte 36">
            <a:extLst>
              <a:ext uri="{FF2B5EF4-FFF2-40B4-BE49-F238E27FC236}">
                <a16:creationId xmlns:a16="http://schemas.microsoft.com/office/drawing/2014/main" id="{30553C2D-2095-F3AD-169C-EA2FABD07A68}"/>
              </a:ext>
            </a:extLst>
          </p:cNvPr>
          <p:cNvSpPr>
            <a:spLocks noGrp="1"/>
          </p:cNvSpPr>
          <p:nvPr>
            <p:ph type="body" sz="quarter" idx="55" hasCustomPrompt="1"/>
          </p:nvPr>
        </p:nvSpPr>
        <p:spPr>
          <a:xfrm>
            <a:off x="5992845" y="4594504"/>
            <a:ext cx="1823008"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tx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64" name="Rectangle 11">
            <a:extLst>
              <a:ext uri="{FF2B5EF4-FFF2-40B4-BE49-F238E27FC236}">
                <a16:creationId xmlns:a16="http://schemas.microsoft.com/office/drawing/2014/main" id="{FCC2E416-A8D3-7761-48CE-411F4AA93E24}"/>
              </a:ext>
            </a:extLst>
          </p:cNvPr>
          <p:cNvSpPr/>
          <p:nvPr userDrawn="1"/>
        </p:nvSpPr>
        <p:spPr>
          <a:xfrm>
            <a:off x="7929646" y="4576492"/>
            <a:ext cx="1827089" cy="2142839"/>
          </a:xfrm>
          <a:prstGeom prst="rect">
            <a:avLst/>
          </a:prstGeom>
          <a:solidFill>
            <a:srgbClr val="4F7EBC"/>
          </a:solidFill>
          <a:ln w="9528" cap="flat">
            <a:solidFill>
              <a:srgbClr val="FFFFFE"/>
            </a:solidFill>
            <a:prstDash val="solid"/>
          </a:ln>
          <a:effectLst>
            <a:outerShdw dist="22997" dir="5400000" algn="tl">
              <a:srgbClr val="000000">
                <a:alpha val="35000"/>
              </a:srgbClr>
            </a:outerShdw>
          </a:effectLst>
        </p:spPr>
        <p:txBody>
          <a:bodyPr vert="horz" wrap="square" lIns="91440" tIns="45720" rIns="91440" bIns="45720" anchor="t" anchorCtr="0" compatLnSpc="1">
            <a:no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24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000000"/>
              </a:solidFill>
              <a:uFillTx/>
              <a:latin typeface="Arial"/>
            </a:endParaRPr>
          </a:p>
        </p:txBody>
      </p:sp>
      <p:sp>
        <p:nvSpPr>
          <p:cNvPr id="65" name="Espace réservé du texte 2">
            <a:extLst>
              <a:ext uri="{FF2B5EF4-FFF2-40B4-BE49-F238E27FC236}">
                <a16:creationId xmlns:a16="http://schemas.microsoft.com/office/drawing/2014/main" id="{49477EF5-329A-2FA5-75DE-070EC9ED090D}"/>
              </a:ext>
            </a:extLst>
          </p:cNvPr>
          <p:cNvSpPr>
            <a:spLocks noGrp="1"/>
          </p:cNvSpPr>
          <p:nvPr>
            <p:ph type="body" sz="quarter" idx="56" hasCustomPrompt="1"/>
          </p:nvPr>
        </p:nvSpPr>
        <p:spPr>
          <a:xfrm>
            <a:off x="7929646" y="4248215"/>
            <a:ext cx="1827089" cy="338109"/>
          </a:xfrm>
          <a:prstGeom prst="rect">
            <a:avLst/>
          </a:prstGeom>
          <a:solidFill>
            <a:srgbClr val="98D1C8"/>
          </a:solidFill>
        </p:spPr>
        <p:txBody>
          <a:bodyPr/>
          <a:lstStyle>
            <a:lvl1pPr marL="0" indent="0" algn="ctr">
              <a:buNone/>
              <a:defRPr sz="1600">
                <a:solidFill>
                  <a:schemeClr val="bg1"/>
                </a:solidFill>
                <a:latin typeface="The Bold Font" pitchFamily="2" charset="0"/>
              </a:defRPr>
            </a:lvl1pPr>
          </a:lstStyle>
          <a:p>
            <a:pPr lvl="0"/>
            <a:r>
              <a:rPr lang="fr-FR" dirty="0"/>
              <a:t>Date</a:t>
            </a:r>
          </a:p>
        </p:txBody>
      </p:sp>
      <p:sp>
        <p:nvSpPr>
          <p:cNvPr id="66" name="Espace réservé du texte 36">
            <a:extLst>
              <a:ext uri="{FF2B5EF4-FFF2-40B4-BE49-F238E27FC236}">
                <a16:creationId xmlns:a16="http://schemas.microsoft.com/office/drawing/2014/main" id="{81F46FC1-D5EB-DDA1-C296-A24387267459}"/>
              </a:ext>
            </a:extLst>
          </p:cNvPr>
          <p:cNvSpPr>
            <a:spLocks noGrp="1"/>
          </p:cNvSpPr>
          <p:nvPr>
            <p:ph type="body" sz="quarter" idx="57" hasCustomPrompt="1"/>
          </p:nvPr>
        </p:nvSpPr>
        <p:spPr>
          <a:xfrm>
            <a:off x="7941216" y="4571848"/>
            <a:ext cx="1815519" cy="2129576"/>
          </a:xfrm>
          <a:prstGeom prst="rect">
            <a:avLst/>
          </a:prstGeom>
        </p:spPr>
        <p:txBody>
          <a:bodyPr vert="horz" anchor="t">
            <a:normAutofit/>
          </a:bodyPr>
          <a:lstStyle>
            <a:lvl1pPr marL="0" marR="0" indent="0" algn="ctr" defTabSz="457200" rtl="0" eaLnBrk="1" fontAlgn="auto" latinLnBrk="0" hangingPunct="1">
              <a:lnSpc>
                <a:spcPct val="100000"/>
              </a:lnSpc>
              <a:spcBef>
                <a:spcPct val="20000"/>
              </a:spcBef>
              <a:spcAft>
                <a:spcPts val="0"/>
              </a:spcAft>
              <a:buClrTx/>
              <a:buSzTx/>
              <a:buFont typeface="Arial"/>
              <a:buNone/>
              <a:tabLst/>
              <a:defRPr lang="fr-FR" sz="1800" kern="1200" dirty="0">
                <a:solidFill>
                  <a:schemeClr val="bg1"/>
                </a:solidFill>
                <a:latin typeface="Roboto" pitchFamily="2" charset="0"/>
                <a:ea typeface="Roboto" pitchFamily="2" charset="0"/>
                <a:cs typeface="+mn-cs"/>
              </a:defRPr>
            </a:lvl1pPr>
            <a:lvl3pPr marL="0" indent="0" algn="ctr">
              <a:spcBef>
                <a:spcPts val="600"/>
              </a:spcBef>
              <a:spcAft>
                <a:spcPts val="600"/>
              </a:spcAft>
              <a:buNone/>
              <a:defRPr sz="1800"/>
            </a:lvl3pPr>
          </a:lstStyle>
          <a:p>
            <a:pPr marL="0" lvl="0" indent="0" algn="ctr" defTabSz="457200" rtl="0" eaLnBrk="1" latinLnBrk="0" hangingPunct="1">
              <a:spcBef>
                <a:spcPct val="20000"/>
              </a:spcBef>
              <a:buFont typeface="Arial"/>
              <a:buNone/>
            </a:pPr>
            <a:r>
              <a:rPr lang="fr-FR" dirty="0"/>
              <a:t>Groupe / Activité</a:t>
            </a:r>
          </a:p>
        </p:txBody>
      </p:sp>
      <p:sp>
        <p:nvSpPr>
          <p:cNvPr id="5" name="Espace réservé pour une image  24">
            <a:extLst>
              <a:ext uri="{FF2B5EF4-FFF2-40B4-BE49-F238E27FC236}">
                <a16:creationId xmlns:a16="http://schemas.microsoft.com/office/drawing/2014/main" id="{6B7E6E76-3C6B-6A18-B278-7571A8C12333}"/>
              </a:ext>
            </a:extLst>
          </p:cNvPr>
          <p:cNvSpPr>
            <a:spLocks noGrp="1"/>
          </p:cNvSpPr>
          <p:nvPr>
            <p:ph type="pic" sz="quarter" idx="58" hasCustomPrompt="1"/>
          </p:nvPr>
        </p:nvSpPr>
        <p:spPr>
          <a:xfrm>
            <a:off x="8585622" y="436109"/>
            <a:ext cx="1071562" cy="798512"/>
          </a:xfrm>
          <a:prstGeom prst="rect">
            <a:avLst/>
          </a:prstGeom>
        </p:spPr>
        <p:txBody>
          <a:bodyPr anchor="ctr"/>
          <a:lstStyle>
            <a:lvl1pPr marL="0" indent="0" algn="ctr">
              <a:buNone/>
              <a:defRPr sz="1200"/>
            </a:lvl1pPr>
          </a:lstStyle>
          <a:p>
            <a:r>
              <a:rPr lang="fr-FR" dirty="0"/>
              <a:t>Insérer logo ville</a:t>
            </a:r>
          </a:p>
        </p:txBody>
      </p:sp>
      <p:grpSp>
        <p:nvGrpSpPr>
          <p:cNvPr id="8" name="Groupe 7">
            <a:extLst>
              <a:ext uri="{FF2B5EF4-FFF2-40B4-BE49-F238E27FC236}">
                <a16:creationId xmlns:a16="http://schemas.microsoft.com/office/drawing/2014/main" id="{6FAF7D2E-5F32-3BEB-BAA5-E46791B7BED0}"/>
              </a:ext>
            </a:extLst>
          </p:cNvPr>
          <p:cNvGrpSpPr/>
          <p:nvPr userDrawn="1"/>
        </p:nvGrpSpPr>
        <p:grpSpPr>
          <a:xfrm>
            <a:off x="0" y="6241408"/>
            <a:ext cx="9906000" cy="557869"/>
            <a:chOff x="0" y="6300131"/>
            <a:chExt cx="9906000" cy="557869"/>
          </a:xfrm>
        </p:grpSpPr>
        <p:sp>
          <p:nvSpPr>
            <p:cNvPr id="9" name="Espace réservé du texte 21">
              <a:extLst>
                <a:ext uri="{FF2B5EF4-FFF2-40B4-BE49-F238E27FC236}">
                  <a16:creationId xmlns:a16="http://schemas.microsoft.com/office/drawing/2014/main" id="{10D95858-2B16-8564-16DB-19DBDBCA3DCF}"/>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4" name="Image 13">
              <a:extLst>
                <a:ext uri="{FF2B5EF4-FFF2-40B4-BE49-F238E27FC236}">
                  <a16:creationId xmlns:a16="http://schemas.microsoft.com/office/drawing/2014/main" id="{B22557BC-CBE0-110D-DA51-2AE0C2CF78FE}"/>
                </a:ext>
              </a:extLst>
            </p:cNvPr>
            <p:cNvPicPr>
              <a:picLocks noChangeAspect="1"/>
            </p:cNvPicPr>
            <p:nvPr userDrawn="1"/>
          </p:nvPicPr>
          <p:blipFill>
            <a:blip r:embed="rId2"/>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16" name="Image 15" descr="Une image contenant texte, Police, logo, capture d’écran&#10;&#10;Description générée automatiquement">
              <a:extLst>
                <a:ext uri="{FF2B5EF4-FFF2-40B4-BE49-F238E27FC236}">
                  <a16:creationId xmlns:a16="http://schemas.microsoft.com/office/drawing/2014/main" id="{FE069204-B879-534C-677D-C19B0BCD069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17" name="Image 16" descr="Une image contenant texte, Police, écriture manuscrite, Graphique&#10;&#10;Description générée automatiquement">
              <a:extLst>
                <a:ext uri="{FF2B5EF4-FFF2-40B4-BE49-F238E27FC236}">
                  <a16:creationId xmlns:a16="http://schemas.microsoft.com/office/drawing/2014/main" id="{FAEEDA93-F0CA-D787-68F9-E2E9B7BD4AC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8" name="Image 17" descr="Une image contenant Graphique, Police, graphisme, logo&#10;&#10;Description générée automatiquement">
              <a:extLst>
                <a:ext uri="{FF2B5EF4-FFF2-40B4-BE49-F238E27FC236}">
                  <a16:creationId xmlns:a16="http://schemas.microsoft.com/office/drawing/2014/main" id="{FA6D8396-99BB-F4D8-06F6-66F2191F2B6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54178488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5 jours (1)">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4024010D-D482-6946-2DEA-DA473511D022}"/>
              </a:ext>
            </a:extLst>
          </p:cNvPr>
          <p:cNvSpPr/>
          <p:nvPr userDrawn="1"/>
        </p:nvSpPr>
        <p:spPr>
          <a:xfrm>
            <a:off x="335220" y="1495652"/>
            <a:ext cx="1730808" cy="1596164"/>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36" name="Rectangle 35">
            <a:extLst>
              <a:ext uri="{FF2B5EF4-FFF2-40B4-BE49-F238E27FC236}">
                <a16:creationId xmlns:a16="http://schemas.microsoft.com/office/drawing/2014/main" id="{A264FA9B-2C4A-CA96-568A-67B447458C54}"/>
              </a:ext>
            </a:extLst>
          </p:cNvPr>
          <p:cNvSpPr/>
          <p:nvPr userDrawn="1"/>
        </p:nvSpPr>
        <p:spPr>
          <a:xfrm>
            <a:off x="7922291" y="1481507"/>
            <a:ext cx="1701079" cy="1595302"/>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16FC0E91-7F80-D7A7-AB88-D983284DF703}"/>
              </a:ext>
            </a:extLst>
          </p:cNvPr>
          <p:cNvSpPr/>
          <p:nvPr userDrawn="1"/>
        </p:nvSpPr>
        <p:spPr>
          <a:xfrm>
            <a:off x="6012128" y="1482018"/>
            <a:ext cx="1730808" cy="1595302"/>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8" name="Rectangle 37">
            <a:extLst>
              <a:ext uri="{FF2B5EF4-FFF2-40B4-BE49-F238E27FC236}">
                <a16:creationId xmlns:a16="http://schemas.microsoft.com/office/drawing/2014/main" id="{C90B1DA9-9FA5-13C3-DD7D-88B2A9B451B3}"/>
              </a:ext>
            </a:extLst>
          </p:cNvPr>
          <p:cNvSpPr/>
          <p:nvPr userDrawn="1"/>
        </p:nvSpPr>
        <p:spPr>
          <a:xfrm>
            <a:off x="335220" y="3276571"/>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39" name="Rectangle 38">
            <a:extLst>
              <a:ext uri="{FF2B5EF4-FFF2-40B4-BE49-F238E27FC236}">
                <a16:creationId xmlns:a16="http://schemas.microsoft.com/office/drawing/2014/main" id="{7AD0AE33-3B76-995F-F899-A2256A141CF9}"/>
              </a:ext>
            </a:extLst>
          </p:cNvPr>
          <p:cNvSpPr/>
          <p:nvPr userDrawn="1"/>
        </p:nvSpPr>
        <p:spPr>
          <a:xfrm>
            <a:off x="7892562" y="3255398"/>
            <a:ext cx="1730808" cy="1595303"/>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0" name="Rectangle 39">
            <a:extLst>
              <a:ext uri="{FF2B5EF4-FFF2-40B4-BE49-F238E27FC236}">
                <a16:creationId xmlns:a16="http://schemas.microsoft.com/office/drawing/2014/main" id="{58608810-49E8-B555-D5E1-2D6DCFCFFEB4}"/>
              </a:ext>
            </a:extLst>
          </p:cNvPr>
          <p:cNvSpPr/>
          <p:nvPr userDrawn="1"/>
        </p:nvSpPr>
        <p:spPr>
          <a:xfrm>
            <a:off x="6012128" y="3255398"/>
            <a:ext cx="1730808" cy="1595303"/>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1" name="Rectangle 40">
            <a:extLst>
              <a:ext uri="{FF2B5EF4-FFF2-40B4-BE49-F238E27FC236}">
                <a16:creationId xmlns:a16="http://schemas.microsoft.com/office/drawing/2014/main" id="{2685C4D5-0227-A18F-67CC-ACD3D34325A3}"/>
              </a:ext>
            </a:extLst>
          </p:cNvPr>
          <p:cNvSpPr/>
          <p:nvPr userDrawn="1"/>
        </p:nvSpPr>
        <p:spPr>
          <a:xfrm>
            <a:off x="2219572" y="3277612"/>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2" name="Rectangle 41">
            <a:extLst>
              <a:ext uri="{FF2B5EF4-FFF2-40B4-BE49-F238E27FC236}">
                <a16:creationId xmlns:a16="http://schemas.microsoft.com/office/drawing/2014/main" id="{FF2D56B2-8816-6021-A354-9194E5868903}"/>
              </a:ext>
            </a:extLst>
          </p:cNvPr>
          <p:cNvSpPr/>
          <p:nvPr userDrawn="1"/>
        </p:nvSpPr>
        <p:spPr>
          <a:xfrm>
            <a:off x="4101965" y="3263468"/>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43" name="Rectangle 42">
            <a:extLst>
              <a:ext uri="{FF2B5EF4-FFF2-40B4-BE49-F238E27FC236}">
                <a16:creationId xmlns:a16="http://schemas.microsoft.com/office/drawing/2014/main" id="{3B979AF7-5F88-D9ED-D28F-2CEC50130629}"/>
              </a:ext>
            </a:extLst>
          </p:cNvPr>
          <p:cNvSpPr/>
          <p:nvPr userDrawn="1"/>
        </p:nvSpPr>
        <p:spPr>
          <a:xfrm>
            <a:off x="335220" y="5048446"/>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44" name="Rectangle 43">
            <a:extLst>
              <a:ext uri="{FF2B5EF4-FFF2-40B4-BE49-F238E27FC236}">
                <a16:creationId xmlns:a16="http://schemas.microsoft.com/office/drawing/2014/main" id="{A109F66C-EFC7-E903-53CE-5CB8B0FC9A91}"/>
              </a:ext>
            </a:extLst>
          </p:cNvPr>
          <p:cNvSpPr/>
          <p:nvPr userDrawn="1"/>
        </p:nvSpPr>
        <p:spPr>
          <a:xfrm>
            <a:off x="2219572" y="5049487"/>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5" name="Rectangle 44">
            <a:extLst>
              <a:ext uri="{FF2B5EF4-FFF2-40B4-BE49-F238E27FC236}">
                <a16:creationId xmlns:a16="http://schemas.microsoft.com/office/drawing/2014/main" id="{73542907-DEFA-AECA-792F-B4CACCF7E761}"/>
              </a:ext>
            </a:extLst>
          </p:cNvPr>
          <p:cNvSpPr/>
          <p:nvPr userDrawn="1"/>
        </p:nvSpPr>
        <p:spPr>
          <a:xfrm>
            <a:off x="4101965" y="5035343"/>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46" name="Rectangle 45">
            <a:extLst>
              <a:ext uri="{FF2B5EF4-FFF2-40B4-BE49-F238E27FC236}">
                <a16:creationId xmlns:a16="http://schemas.microsoft.com/office/drawing/2014/main" id="{A0C2A461-EBD0-6F43-F717-D1B97AABD23E}"/>
              </a:ext>
            </a:extLst>
          </p:cNvPr>
          <p:cNvSpPr/>
          <p:nvPr userDrawn="1"/>
        </p:nvSpPr>
        <p:spPr>
          <a:xfrm>
            <a:off x="7892562" y="5025900"/>
            <a:ext cx="1730808" cy="1595303"/>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7" name="Rectangle 46">
            <a:extLst>
              <a:ext uri="{FF2B5EF4-FFF2-40B4-BE49-F238E27FC236}">
                <a16:creationId xmlns:a16="http://schemas.microsoft.com/office/drawing/2014/main" id="{0FE716A9-AEF0-0343-A299-F63DBF48CDA7}"/>
              </a:ext>
            </a:extLst>
          </p:cNvPr>
          <p:cNvSpPr/>
          <p:nvPr userDrawn="1"/>
        </p:nvSpPr>
        <p:spPr>
          <a:xfrm>
            <a:off x="6012128" y="5025900"/>
            <a:ext cx="1730808" cy="1595303"/>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8" name="Rectangle 47">
            <a:extLst>
              <a:ext uri="{FF2B5EF4-FFF2-40B4-BE49-F238E27FC236}">
                <a16:creationId xmlns:a16="http://schemas.microsoft.com/office/drawing/2014/main" id="{E9F59B6C-82FC-9444-B354-EF5148B021EA}"/>
              </a:ext>
            </a:extLst>
          </p:cNvPr>
          <p:cNvSpPr/>
          <p:nvPr userDrawn="1"/>
        </p:nvSpPr>
        <p:spPr>
          <a:xfrm>
            <a:off x="2217613" y="1495651"/>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49" name="Rectangle 48">
            <a:extLst>
              <a:ext uri="{FF2B5EF4-FFF2-40B4-BE49-F238E27FC236}">
                <a16:creationId xmlns:a16="http://schemas.microsoft.com/office/drawing/2014/main" id="{B58953B6-FED4-4153-E247-DC2DA67BD593}"/>
              </a:ext>
            </a:extLst>
          </p:cNvPr>
          <p:cNvSpPr/>
          <p:nvPr userDrawn="1"/>
        </p:nvSpPr>
        <p:spPr>
          <a:xfrm>
            <a:off x="4100006" y="1481507"/>
            <a:ext cx="1730808" cy="1596165"/>
          </a:xfrm>
          <a:prstGeom prst="rect">
            <a:avLst/>
          </a:prstGeom>
          <a:solidFill>
            <a:srgbClr val="D89F3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Espace réservé du texte 21">
            <a:extLst>
              <a:ext uri="{FF2B5EF4-FFF2-40B4-BE49-F238E27FC236}">
                <a16:creationId xmlns:a16="http://schemas.microsoft.com/office/drawing/2014/main" id="{523D28B0-2868-4218-B950-EEF1D9A2AAD2}"/>
              </a:ext>
            </a:extLst>
          </p:cNvPr>
          <p:cNvSpPr>
            <a:spLocks noGrp="1"/>
          </p:cNvSpPr>
          <p:nvPr>
            <p:ph type="body" sz="quarter" idx="12" hasCustomPrompt="1"/>
          </p:nvPr>
        </p:nvSpPr>
        <p:spPr>
          <a:xfrm>
            <a:off x="349135" y="1514975"/>
            <a:ext cx="1720734"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4" name="Espace réservé du texte 21">
            <a:extLst>
              <a:ext uri="{FF2B5EF4-FFF2-40B4-BE49-F238E27FC236}">
                <a16:creationId xmlns:a16="http://schemas.microsoft.com/office/drawing/2014/main" id="{36B8D9E3-81A5-482B-8674-C688A4873ECF}"/>
              </a:ext>
            </a:extLst>
          </p:cNvPr>
          <p:cNvSpPr>
            <a:spLocks noGrp="1"/>
          </p:cNvSpPr>
          <p:nvPr>
            <p:ph type="body" sz="quarter" idx="13" hasCustomPrompt="1"/>
          </p:nvPr>
        </p:nvSpPr>
        <p:spPr>
          <a:xfrm>
            <a:off x="2255916" y="1500405"/>
            <a:ext cx="1679958"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5" name="Espace réservé du texte 21">
            <a:extLst>
              <a:ext uri="{FF2B5EF4-FFF2-40B4-BE49-F238E27FC236}">
                <a16:creationId xmlns:a16="http://schemas.microsoft.com/office/drawing/2014/main" id="{08A71E56-C52A-4F99-ADA8-B9611325B375}"/>
              </a:ext>
            </a:extLst>
          </p:cNvPr>
          <p:cNvSpPr>
            <a:spLocks noGrp="1"/>
          </p:cNvSpPr>
          <p:nvPr>
            <p:ph type="body" sz="quarter" idx="14" hasCustomPrompt="1"/>
          </p:nvPr>
        </p:nvSpPr>
        <p:spPr>
          <a:xfrm>
            <a:off x="4110443" y="1496207"/>
            <a:ext cx="1720733"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6" name="Espace réservé du texte 21">
            <a:extLst>
              <a:ext uri="{FF2B5EF4-FFF2-40B4-BE49-F238E27FC236}">
                <a16:creationId xmlns:a16="http://schemas.microsoft.com/office/drawing/2014/main" id="{4F33A444-B675-4D9D-9A13-782FDCF9298B}"/>
              </a:ext>
            </a:extLst>
          </p:cNvPr>
          <p:cNvSpPr>
            <a:spLocks noGrp="1"/>
          </p:cNvSpPr>
          <p:nvPr>
            <p:ph type="body" sz="quarter" idx="15" hasCustomPrompt="1"/>
          </p:nvPr>
        </p:nvSpPr>
        <p:spPr>
          <a:xfrm>
            <a:off x="6005745" y="1496207"/>
            <a:ext cx="1720734"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7" name="Espace réservé du texte 21">
            <a:extLst>
              <a:ext uri="{FF2B5EF4-FFF2-40B4-BE49-F238E27FC236}">
                <a16:creationId xmlns:a16="http://schemas.microsoft.com/office/drawing/2014/main" id="{203A5316-C997-49B8-9B85-86F8CB367BB9}"/>
              </a:ext>
            </a:extLst>
          </p:cNvPr>
          <p:cNvSpPr>
            <a:spLocks noGrp="1"/>
          </p:cNvSpPr>
          <p:nvPr>
            <p:ph type="body" sz="quarter" idx="16" hasCustomPrompt="1"/>
          </p:nvPr>
        </p:nvSpPr>
        <p:spPr>
          <a:xfrm>
            <a:off x="7957257" y="1496206"/>
            <a:ext cx="1677193"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2" name="Espace réservé du texte 21">
            <a:extLst>
              <a:ext uri="{FF2B5EF4-FFF2-40B4-BE49-F238E27FC236}">
                <a16:creationId xmlns:a16="http://schemas.microsoft.com/office/drawing/2014/main" id="{13042D47-13F8-476A-C133-8593AA71B757}"/>
              </a:ext>
            </a:extLst>
          </p:cNvPr>
          <p:cNvSpPr>
            <a:spLocks noGrp="1"/>
          </p:cNvSpPr>
          <p:nvPr>
            <p:ph type="body" sz="quarter" idx="17" hasCustomPrompt="1"/>
          </p:nvPr>
        </p:nvSpPr>
        <p:spPr>
          <a:xfrm>
            <a:off x="306388" y="3296670"/>
            <a:ext cx="1720734"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1" name="Espace réservé du texte 21">
            <a:extLst>
              <a:ext uri="{FF2B5EF4-FFF2-40B4-BE49-F238E27FC236}">
                <a16:creationId xmlns:a16="http://schemas.microsoft.com/office/drawing/2014/main" id="{26387F90-CBFA-0B5C-1D00-ABB3F12FB733}"/>
              </a:ext>
            </a:extLst>
          </p:cNvPr>
          <p:cNvSpPr>
            <a:spLocks noGrp="1"/>
          </p:cNvSpPr>
          <p:nvPr>
            <p:ph type="body" sz="quarter" idx="18" hasCustomPrompt="1"/>
          </p:nvPr>
        </p:nvSpPr>
        <p:spPr>
          <a:xfrm>
            <a:off x="2213169" y="3282100"/>
            <a:ext cx="1679958"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2" name="Espace réservé du texte 21">
            <a:extLst>
              <a:ext uri="{FF2B5EF4-FFF2-40B4-BE49-F238E27FC236}">
                <a16:creationId xmlns:a16="http://schemas.microsoft.com/office/drawing/2014/main" id="{FFBEBB67-6779-DF14-8D3D-7BED02E7AF3D}"/>
              </a:ext>
            </a:extLst>
          </p:cNvPr>
          <p:cNvSpPr>
            <a:spLocks noGrp="1"/>
          </p:cNvSpPr>
          <p:nvPr>
            <p:ph type="body" sz="quarter" idx="19" hasCustomPrompt="1"/>
          </p:nvPr>
        </p:nvSpPr>
        <p:spPr>
          <a:xfrm>
            <a:off x="4067696" y="3277902"/>
            <a:ext cx="1720733"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3" name="Espace réservé du texte 21">
            <a:extLst>
              <a:ext uri="{FF2B5EF4-FFF2-40B4-BE49-F238E27FC236}">
                <a16:creationId xmlns:a16="http://schemas.microsoft.com/office/drawing/2014/main" id="{CBA8B767-CE58-F858-F623-3C9C8AC577C9}"/>
              </a:ext>
            </a:extLst>
          </p:cNvPr>
          <p:cNvSpPr>
            <a:spLocks noGrp="1"/>
          </p:cNvSpPr>
          <p:nvPr>
            <p:ph type="body" sz="quarter" idx="20" hasCustomPrompt="1"/>
          </p:nvPr>
        </p:nvSpPr>
        <p:spPr>
          <a:xfrm>
            <a:off x="5962998" y="3277902"/>
            <a:ext cx="1720734"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4" name="Espace réservé du texte 21">
            <a:extLst>
              <a:ext uri="{FF2B5EF4-FFF2-40B4-BE49-F238E27FC236}">
                <a16:creationId xmlns:a16="http://schemas.microsoft.com/office/drawing/2014/main" id="{29320584-30DD-0770-2733-E790A8A0933A}"/>
              </a:ext>
            </a:extLst>
          </p:cNvPr>
          <p:cNvSpPr>
            <a:spLocks noGrp="1"/>
          </p:cNvSpPr>
          <p:nvPr>
            <p:ph type="body" sz="quarter" idx="21" hasCustomPrompt="1"/>
          </p:nvPr>
        </p:nvSpPr>
        <p:spPr>
          <a:xfrm>
            <a:off x="7914510" y="3277901"/>
            <a:ext cx="1677193"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5" name="Espace réservé du texte 21">
            <a:extLst>
              <a:ext uri="{FF2B5EF4-FFF2-40B4-BE49-F238E27FC236}">
                <a16:creationId xmlns:a16="http://schemas.microsoft.com/office/drawing/2014/main" id="{024E112A-D201-3F56-4350-B461BE39E266}"/>
              </a:ext>
            </a:extLst>
          </p:cNvPr>
          <p:cNvSpPr>
            <a:spLocks noGrp="1"/>
          </p:cNvSpPr>
          <p:nvPr>
            <p:ph type="body" sz="quarter" idx="22" hasCustomPrompt="1"/>
          </p:nvPr>
        </p:nvSpPr>
        <p:spPr>
          <a:xfrm>
            <a:off x="305278" y="5059595"/>
            <a:ext cx="1764591"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6" name="Espace réservé du texte 21">
            <a:extLst>
              <a:ext uri="{FF2B5EF4-FFF2-40B4-BE49-F238E27FC236}">
                <a16:creationId xmlns:a16="http://schemas.microsoft.com/office/drawing/2014/main" id="{9B673535-F82F-9539-BC50-6939FDB1E0F2}"/>
              </a:ext>
            </a:extLst>
          </p:cNvPr>
          <p:cNvSpPr>
            <a:spLocks noGrp="1"/>
          </p:cNvSpPr>
          <p:nvPr>
            <p:ph type="body" sz="quarter" idx="23" hasCustomPrompt="1"/>
          </p:nvPr>
        </p:nvSpPr>
        <p:spPr>
          <a:xfrm>
            <a:off x="2213099" y="5045025"/>
            <a:ext cx="1722775"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7" name="Espace réservé du texte 21">
            <a:extLst>
              <a:ext uri="{FF2B5EF4-FFF2-40B4-BE49-F238E27FC236}">
                <a16:creationId xmlns:a16="http://schemas.microsoft.com/office/drawing/2014/main" id="{F1B3BA01-E334-9465-3D48-7FEEA8AFD965}"/>
              </a:ext>
            </a:extLst>
          </p:cNvPr>
          <p:cNvSpPr>
            <a:spLocks noGrp="1"/>
          </p:cNvSpPr>
          <p:nvPr>
            <p:ph type="body" sz="quarter" idx="24" hasCustomPrompt="1"/>
          </p:nvPr>
        </p:nvSpPr>
        <p:spPr>
          <a:xfrm>
            <a:off x="4066587" y="5040827"/>
            <a:ext cx="1764590"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8" name="Espace réservé du texte 21">
            <a:extLst>
              <a:ext uri="{FF2B5EF4-FFF2-40B4-BE49-F238E27FC236}">
                <a16:creationId xmlns:a16="http://schemas.microsoft.com/office/drawing/2014/main" id="{AACBFDC6-E91A-3F76-1683-713D6C3B06BE}"/>
              </a:ext>
            </a:extLst>
          </p:cNvPr>
          <p:cNvSpPr>
            <a:spLocks noGrp="1"/>
          </p:cNvSpPr>
          <p:nvPr>
            <p:ph type="body" sz="quarter" idx="25" hasCustomPrompt="1"/>
          </p:nvPr>
        </p:nvSpPr>
        <p:spPr>
          <a:xfrm>
            <a:off x="5961888" y="5040827"/>
            <a:ext cx="1764591"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9" name="Espace réservé du texte 21">
            <a:extLst>
              <a:ext uri="{FF2B5EF4-FFF2-40B4-BE49-F238E27FC236}">
                <a16:creationId xmlns:a16="http://schemas.microsoft.com/office/drawing/2014/main" id="{ED4904DC-272A-3FC0-3CB2-EE17F93862B5}"/>
              </a:ext>
            </a:extLst>
          </p:cNvPr>
          <p:cNvSpPr>
            <a:spLocks noGrp="1"/>
          </p:cNvSpPr>
          <p:nvPr>
            <p:ph type="body" sz="quarter" idx="26" hasCustomPrompt="1"/>
          </p:nvPr>
        </p:nvSpPr>
        <p:spPr>
          <a:xfrm>
            <a:off x="7914511" y="5040826"/>
            <a:ext cx="1719940"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30" name="Espace réservé du texte 25">
            <a:extLst>
              <a:ext uri="{FF2B5EF4-FFF2-40B4-BE49-F238E27FC236}">
                <a16:creationId xmlns:a16="http://schemas.microsoft.com/office/drawing/2014/main" id="{16D49A9B-806A-1FC2-4C68-466510935557}"/>
              </a:ext>
            </a:extLst>
          </p:cNvPr>
          <p:cNvSpPr>
            <a:spLocks noGrp="1"/>
          </p:cNvSpPr>
          <p:nvPr>
            <p:ph type="body" sz="quarter" idx="27" hasCustomPrompt="1"/>
          </p:nvPr>
        </p:nvSpPr>
        <p:spPr>
          <a:xfrm>
            <a:off x="330886" y="1218686"/>
            <a:ext cx="1750462"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6725FDE7-71B0-1124-40E7-8453B9E197ED}"/>
              </a:ext>
            </a:extLst>
          </p:cNvPr>
          <p:cNvSpPr>
            <a:spLocks noGrp="1"/>
          </p:cNvSpPr>
          <p:nvPr>
            <p:ph type="body" sz="quarter" idx="256" hasCustomPrompt="1"/>
          </p:nvPr>
        </p:nvSpPr>
        <p:spPr>
          <a:xfrm>
            <a:off x="2222665" y="1211066"/>
            <a:ext cx="1708297"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A90EE0F9-B677-F351-06BD-C99D2D0D3F52}"/>
              </a:ext>
            </a:extLst>
          </p:cNvPr>
          <p:cNvSpPr>
            <a:spLocks noGrp="1"/>
          </p:cNvSpPr>
          <p:nvPr>
            <p:ph type="body" sz="quarter" idx="257" hasCustomPrompt="1"/>
          </p:nvPr>
        </p:nvSpPr>
        <p:spPr>
          <a:xfrm>
            <a:off x="4110443" y="1196179"/>
            <a:ext cx="172073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3" name="Espace réservé du texte 25">
            <a:extLst>
              <a:ext uri="{FF2B5EF4-FFF2-40B4-BE49-F238E27FC236}">
                <a16:creationId xmlns:a16="http://schemas.microsoft.com/office/drawing/2014/main" id="{28F5B425-47A8-BC5D-17FD-DAEB38FC6138}"/>
              </a:ext>
            </a:extLst>
          </p:cNvPr>
          <p:cNvSpPr>
            <a:spLocks noGrp="1"/>
          </p:cNvSpPr>
          <p:nvPr>
            <p:ph type="body" sz="quarter" idx="258" hasCustomPrompt="1"/>
          </p:nvPr>
        </p:nvSpPr>
        <p:spPr>
          <a:xfrm>
            <a:off x="6005745" y="1211066"/>
            <a:ext cx="172073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4" name="Espace réservé du texte 25">
            <a:extLst>
              <a:ext uri="{FF2B5EF4-FFF2-40B4-BE49-F238E27FC236}">
                <a16:creationId xmlns:a16="http://schemas.microsoft.com/office/drawing/2014/main" id="{9C53ED98-7BD1-E843-44C0-DAB58207129B}"/>
              </a:ext>
            </a:extLst>
          </p:cNvPr>
          <p:cNvSpPr>
            <a:spLocks noGrp="1"/>
          </p:cNvSpPr>
          <p:nvPr>
            <p:ph type="body" sz="quarter" idx="259" hasCustomPrompt="1"/>
          </p:nvPr>
        </p:nvSpPr>
        <p:spPr>
          <a:xfrm>
            <a:off x="7935192" y="1211066"/>
            <a:ext cx="167719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pour une image  24">
            <a:extLst>
              <a:ext uri="{FF2B5EF4-FFF2-40B4-BE49-F238E27FC236}">
                <a16:creationId xmlns:a16="http://schemas.microsoft.com/office/drawing/2014/main" id="{A653939E-1531-B762-942C-3EE202B50584}"/>
              </a:ext>
            </a:extLst>
          </p:cNvPr>
          <p:cNvSpPr>
            <a:spLocks noGrp="1"/>
          </p:cNvSpPr>
          <p:nvPr>
            <p:ph type="pic" sz="quarter" idx="46" hasCustomPrompt="1"/>
          </p:nvPr>
        </p:nvSpPr>
        <p:spPr>
          <a:xfrm>
            <a:off x="8722843" y="96365"/>
            <a:ext cx="1071562" cy="798512"/>
          </a:xfrm>
          <a:prstGeom prst="rect">
            <a:avLst/>
          </a:prstGeom>
        </p:spPr>
        <p:txBody>
          <a:bodyPr anchor="ctr"/>
          <a:lstStyle>
            <a:lvl1pPr marL="0" indent="0" algn="ctr">
              <a:buNone/>
              <a:defRPr sz="1200"/>
            </a:lvl1pPr>
          </a:lstStyle>
          <a:p>
            <a:r>
              <a:rPr lang="fr-FR" dirty="0"/>
              <a:t>Insérer logo ville</a:t>
            </a:r>
          </a:p>
        </p:txBody>
      </p:sp>
      <p:grpSp>
        <p:nvGrpSpPr>
          <p:cNvPr id="11" name="Groupe 10">
            <a:extLst>
              <a:ext uri="{FF2B5EF4-FFF2-40B4-BE49-F238E27FC236}">
                <a16:creationId xmlns:a16="http://schemas.microsoft.com/office/drawing/2014/main" id="{91B96ED4-AC4E-AE70-4BB8-392B604ADE52}"/>
              </a:ext>
            </a:extLst>
          </p:cNvPr>
          <p:cNvGrpSpPr/>
          <p:nvPr userDrawn="1"/>
        </p:nvGrpSpPr>
        <p:grpSpPr>
          <a:xfrm>
            <a:off x="0" y="6090406"/>
            <a:ext cx="9906000" cy="574647"/>
            <a:chOff x="0" y="6283353"/>
            <a:chExt cx="9906000" cy="574647"/>
          </a:xfrm>
        </p:grpSpPr>
        <p:sp>
          <p:nvSpPr>
            <p:cNvPr id="12" name="Espace réservé du texte 21">
              <a:extLst>
                <a:ext uri="{FF2B5EF4-FFF2-40B4-BE49-F238E27FC236}">
                  <a16:creationId xmlns:a16="http://schemas.microsoft.com/office/drawing/2014/main" id="{5FDA7AEE-C7A7-B149-EB33-D171462E1A2E}"/>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13" name="Image 12">
              <a:extLst>
                <a:ext uri="{FF2B5EF4-FFF2-40B4-BE49-F238E27FC236}">
                  <a16:creationId xmlns:a16="http://schemas.microsoft.com/office/drawing/2014/main" id="{E9704320-43AD-D2BA-4262-5555802FFEDE}"/>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14" name="Image 13" descr="Une image contenant texte, Police, logo, capture d’écran&#10;&#10;Description générée automatiquement">
              <a:extLst>
                <a:ext uri="{FF2B5EF4-FFF2-40B4-BE49-F238E27FC236}">
                  <a16:creationId xmlns:a16="http://schemas.microsoft.com/office/drawing/2014/main" id="{F24C9453-5435-D121-6AF4-28193D3B2C7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15" name="Image 14" descr="Une image contenant texte, Police, écriture manuscrite, Graphique&#10;&#10;Description générée automatiquement">
              <a:extLst>
                <a:ext uri="{FF2B5EF4-FFF2-40B4-BE49-F238E27FC236}">
                  <a16:creationId xmlns:a16="http://schemas.microsoft.com/office/drawing/2014/main" id="{C301ECE1-4907-1067-BA55-1D6181EF1E9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16" name="Image 15" descr="Une image contenant Graphique, Police, graphisme, logo&#10;&#10;Description générée automatiquement">
              <a:extLst>
                <a:ext uri="{FF2B5EF4-FFF2-40B4-BE49-F238E27FC236}">
                  <a16:creationId xmlns:a16="http://schemas.microsoft.com/office/drawing/2014/main" id="{46F3BF11-7B28-6515-B86D-1B9A8EF275F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370372785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5 jours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4A5C04E-D805-8E8E-33E5-2504B3363475}"/>
              </a:ext>
            </a:extLst>
          </p:cNvPr>
          <p:cNvSpPr/>
          <p:nvPr userDrawn="1"/>
        </p:nvSpPr>
        <p:spPr>
          <a:xfrm>
            <a:off x="335220" y="1495652"/>
            <a:ext cx="1730808" cy="1596164"/>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9" name="Rectangle 8">
            <a:extLst>
              <a:ext uri="{FF2B5EF4-FFF2-40B4-BE49-F238E27FC236}">
                <a16:creationId xmlns:a16="http://schemas.microsoft.com/office/drawing/2014/main" id="{5D0A92D7-7A83-211C-C872-7E2E7E3D2A49}"/>
              </a:ext>
            </a:extLst>
          </p:cNvPr>
          <p:cNvSpPr/>
          <p:nvPr userDrawn="1"/>
        </p:nvSpPr>
        <p:spPr>
          <a:xfrm>
            <a:off x="7922291" y="1481507"/>
            <a:ext cx="1701079" cy="1595302"/>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a:extLst>
              <a:ext uri="{FF2B5EF4-FFF2-40B4-BE49-F238E27FC236}">
                <a16:creationId xmlns:a16="http://schemas.microsoft.com/office/drawing/2014/main" id="{A467F354-D349-29E7-1FBE-301F73D42982}"/>
              </a:ext>
            </a:extLst>
          </p:cNvPr>
          <p:cNvSpPr/>
          <p:nvPr userDrawn="1"/>
        </p:nvSpPr>
        <p:spPr>
          <a:xfrm>
            <a:off x="6012128" y="1482018"/>
            <a:ext cx="1730808" cy="1595302"/>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705C9897-F685-00AF-9251-7144B4009EE2}"/>
              </a:ext>
            </a:extLst>
          </p:cNvPr>
          <p:cNvSpPr/>
          <p:nvPr userDrawn="1"/>
        </p:nvSpPr>
        <p:spPr>
          <a:xfrm>
            <a:off x="335220" y="3276571"/>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12" name="Rectangle 11">
            <a:extLst>
              <a:ext uri="{FF2B5EF4-FFF2-40B4-BE49-F238E27FC236}">
                <a16:creationId xmlns:a16="http://schemas.microsoft.com/office/drawing/2014/main" id="{25E1934B-DB26-16AA-5BFE-C28CFD8B6046}"/>
              </a:ext>
            </a:extLst>
          </p:cNvPr>
          <p:cNvSpPr/>
          <p:nvPr userDrawn="1"/>
        </p:nvSpPr>
        <p:spPr>
          <a:xfrm>
            <a:off x="7892562" y="3255398"/>
            <a:ext cx="1730808" cy="1595303"/>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20F96A97-827D-763A-19CC-8BC24026963B}"/>
              </a:ext>
            </a:extLst>
          </p:cNvPr>
          <p:cNvSpPr/>
          <p:nvPr userDrawn="1"/>
        </p:nvSpPr>
        <p:spPr>
          <a:xfrm>
            <a:off x="6012128" y="3255398"/>
            <a:ext cx="1730808" cy="1595303"/>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1349E374-F981-94E4-D5FA-A68521D4928D}"/>
              </a:ext>
            </a:extLst>
          </p:cNvPr>
          <p:cNvSpPr/>
          <p:nvPr userDrawn="1"/>
        </p:nvSpPr>
        <p:spPr>
          <a:xfrm>
            <a:off x="2219572" y="3277612"/>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5" name="Rectangle 14">
            <a:extLst>
              <a:ext uri="{FF2B5EF4-FFF2-40B4-BE49-F238E27FC236}">
                <a16:creationId xmlns:a16="http://schemas.microsoft.com/office/drawing/2014/main" id="{EE6EBF8F-95D7-D9A9-649A-C0FCF402E90B}"/>
              </a:ext>
            </a:extLst>
          </p:cNvPr>
          <p:cNvSpPr/>
          <p:nvPr userDrawn="1"/>
        </p:nvSpPr>
        <p:spPr>
          <a:xfrm>
            <a:off x="4101965" y="3263468"/>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6" name="Rectangle 15">
            <a:extLst>
              <a:ext uri="{FF2B5EF4-FFF2-40B4-BE49-F238E27FC236}">
                <a16:creationId xmlns:a16="http://schemas.microsoft.com/office/drawing/2014/main" id="{23194CF4-0D22-5DB1-8D6D-A91BF3A85241}"/>
              </a:ext>
            </a:extLst>
          </p:cNvPr>
          <p:cNvSpPr/>
          <p:nvPr userDrawn="1"/>
        </p:nvSpPr>
        <p:spPr>
          <a:xfrm>
            <a:off x="335220" y="5048446"/>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17" name="Rectangle 16">
            <a:extLst>
              <a:ext uri="{FF2B5EF4-FFF2-40B4-BE49-F238E27FC236}">
                <a16:creationId xmlns:a16="http://schemas.microsoft.com/office/drawing/2014/main" id="{5E2BCA10-FDDF-0369-A00B-961D7D3CA7D7}"/>
              </a:ext>
            </a:extLst>
          </p:cNvPr>
          <p:cNvSpPr/>
          <p:nvPr userDrawn="1"/>
        </p:nvSpPr>
        <p:spPr>
          <a:xfrm>
            <a:off x="2219572" y="5049487"/>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8" name="Rectangle 17">
            <a:extLst>
              <a:ext uri="{FF2B5EF4-FFF2-40B4-BE49-F238E27FC236}">
                <a16:creationId xmlns:a16="http://schemas.microsoft.com/office/drawing/2014/main" id="{C6DF8FA9-FCFD-6D2F-2F13-888AAE628592}"/>
              </a:ext>
            </a:extLst>
          </p:cNvPr>
          <p:cNvSpPr/>
          <p:nvPr userDrawn="1"/>
        </p:nvSpPr>
        <p:spPr>
          <a:xfrm>
            <a:off x="4101965" y="5035343"/>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Rectangle 18">
            <a:extLst>
              <a:ext uri="{FF2B5EF4-FFF2-40B4-BE49-F238E27FC236}">
                <a16:creationId xmlns:a16="http://schemas.microsoft.com/office/drawing/2014/main" id="{3FD82C79-6010-17A3-EA78-010FD0090229}"/>
              </a:ext>
            </a:extLst>
          </p:cNvPr>
          <p:cNvSpPr/>
          <p:nvPr userDrawn="1"/>
        </p:nvSpPr>
        <p:spPr>
          <a:xfrm>
            <a:off x="7892562" y="5025900"/>
            <a:ext cx="1730808" cy="1595303"/>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66619E19-EBFB-6F2C-3E28-6274D72B1D13}"/>
              </a:ext>
            </a:extLst>
          </p:cNvPr>
          <p:cNvSpPr/>
          <p:nvPr userDrawn="1"/>
        </p:nvSpPr>
        <p:spPr>
          <a:xfrm>
            <a:off x="6012128" y="5025900"/>
            <a:ext cx="1730808" cy="1595303"/>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4C25B731-4117-9969-7A7D-33A401E20B56}"/>
              </a:ext>
            </a:extLst>
          </p:cNvPr>
          <p:cNvSpPr/>
          <p:nvPr userDrawn="1"/>
        </p:nvSpPr>
        <p:spPr>
          <a:xfrm>
            <a:off x="2217613" y="1495651"/>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16C0C076-B064-51A2-437A-E98E317DD6D6}"/>
              </a:ext>
            </a:extLst>
          </p:cNvPr>
          <p:cNvSpPr/>
          <p:nvPr userDrawn="1"/>
        </p:nvSpPr>
        <p:spPr>
          <a:xfrm>
            <a:off x="4100006" y="1481507"/>
            <a:ext cx="1730808" cy="1596165"/>
          </a:xfrm>
          <a:prstGeom prst="rect">
            <a:avLst/>
          </a:prstGeom>
          <a:solidFill>
            <a:srgbClr val="98D1C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Espace réservé du texte 21">
            <a:extLst>
              <a:ext uri="{FF2B5EF4-FFF2-40B4-BE49-F238E27FC236}">
                <a16:creationId xmlns:a16="http://schemas.microsoft.com/office/drawing/2014/main" id="{523D28B0-2868-4218-B950-EEF1D9A2AAD2}"/>
              </a:ext>
            </a:extLst>
          </p:cNvPr>
          <p:cNvSpPr>
            <a:spLocks noGrp="1"/>
          </p:cNvSpPr>
          <p:nvPr>
            <p:ph type="body" sz="quarter" idx="12" hasCustomPrompt="1"/>
          </p:nvPr>
        </p:nvSpPr>
        <p:spPr>
          <a:xfrm>
            <a:off x="349135" y="1514975"/>
            <a:ext cx="1720734"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4" name="Espace réservé du texte 21">
            <a:extLst>
              <a:ext uri="{FF2B5EF4-FFF2-40B4-BE49-F238E27FC236}">
                <a16:creationId xmlns:a16="http://schemas.microsoft.com/office/drawing/2014/main" id="{36B8D9E3-81A5-482B-8674-C688A4873ECF}"/>
              </a:ext>
            </a:extLst>
          </p:cNvPr>
          <p:cNvSpPr>
            <a:spLocks noGrp="1"/>
          </p:cNvSpPr>
          <p:nvPr>
            <p:ph type="body" sz="quarter" idx="13" hasCustomPrompt="1"/>
          </p:nvPr>
        </p:nvSpPr>
        <p:spPr>
          <a:xfrm>
            <a:off x="2255916" y="1500405"/>
            <a:ext cx="1679958"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5" name="Espace réservé du texte 21">
            <a:extLst>
              <a:ext uri="{FF2B5EF4-FFF2-40B4-BE49-F238E27FC236}">
                <a16:creationId xmlns:a16="http://schemas.microsoft.com/office/drawing/2014/main" id="{08A71E56-C52A-4F99-ADA8-B9611325B375}"/>
              </a:ext>
            </a:extLst>
          </p:cNvPr>
          <p:cNvSpPr>
            <a:spLocks noGrp="1"/>
          </p:cNvSpPr>
          <p:nvPr>
            <p:ph type="body" sz="quarter" idx="14" hasCustomPrompt="1"/>
          </p:nvPr>
        </p:nvSpPr>
        <p:spPr>
          <a:xfrm>
            <a:off x="4110443" y="1496207"/>
            <a:ext cx="1720733"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6" name="Espace réservé du texte 21">
            <a:extLst>
              <a:ext uri="{FF2B5EF4-FFF2-40B4-BE49-F238E27FC236}">
                <a16:creationId xmlns:a16="http://schemas.microsoft.com/office/drawing/2014/main" id="{4F33A444-B675-4D9D-9A13-782FDCF9298B}"/>
              </a:ext>
            </a:extLst>
          </p:cNvPr>
          <p:cNvSpPr>
            <a:spLocks noGrp="1"/>
          </p:cNvSpPr>
          <p:nvPr>
            <p:ph type="body" sz="quarter" idx="15" hasCustomPrompt="1"/>
          </p:nvPr>
        </p:nvSpPr>
        <p:spPr>
          <a:xfrm>
            <a:off x="6005745" y="1496207"/>
            <a:ext cx="1720734"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7" name="Espace réservé du texte 21">
            <a:extLst>
              <a:ext uri="{FF2B5EF4-FFF2-40B4-BE49-F238E27FC236}">
                <a16:creationId xmlns:a16="http://schemas.microsoft.com/office/drawing/2014/main" id="{203A5316-C997-49B8-9B85-86F8CB367BB9}"/>
              </a:ext>
            </a:extLst>
          </p:cNvPr>
          <p:cNvSpPr>
            <a:spLocks noGrp="1"/>
          </p:cNvSpPr>
          <p:nvPr>
            <p:ph type="body" sz="quarter" idx="16" hasCustomPrompt="1"/>
          </p:nvPr>
        </p:nvSpPr>
        <p:spPr>
          <a:xfrm>
            <a:off x="7957257" y="1496206"/>
            <a:ext cx="1677193"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2" name="Espace réservé du texte 21">
            <a:extLst>
              <a:ext uri="{FF2B5EF4-FFF2-40B4-BE49-F238E27FC236}">
                <a16:creationId xmlns:a16="http://schemas.microsoft.com/office/drawing/2014/main" id="{13042D47-13F8-476A-C133-8593AA71B757}"/>
              </a:ext>
            </a:extLst>
          </p:cNvPr>
          <p:cNvSpPr>
            <a:spLocks noGrp="1"/>
          </p:cNvSpPr>
          <p:nvPr>
            <p:ph type="body" sz="quarter" idx="17" hasCustomPrompt="1"/>
          </p:nvPr>
        </p:nvSpPr>
        <p:spPr>
          <a:xfrm>
            <a:off x="306388" y="3296670"/>
            <a:ext cx="1720734"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1" name="Espace réservé du texte 21">
            <a:extLst>
              <a:ext uri="{FF2B5EF4-FFF2-40B4-BE49-F238E27FC236}">
                <a16:creationId xmlns:a16="http://schemas.microsoft.com/office/drawing/2014/main" id="{26387F90-CBFA-0B5C-1D00-ABB3F12FB733}"/>
              </a:ext>
            </a:extLst>
          </p:cNvPr>
          <p:cNvSpPr>
            <a:spLocks noGrp="1"/>
          </p:cNvSpPr>
          <p:nvPr>
            <p:ph type="body" sz="quarter" idx="18" hasCustomPrompt="1"/>
          </p:nvPr>
        </p:nvSpPr>
        <p:spPr>
          <a:xfrm>
            <a:off x="2213169" y="3282100"/>
            <a:ext cx="1679958"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2" name="Espace réservé du texte 21">
            <a:extLst>
              <a:ext uri="{FF2B5EF4-FFF2-40B4-BE49-F238E27FC236}">
                <a16:creationId xmlns:a16="http://schemas.microsoft.com/office/drawing/2014/main" id="{FFBEBB67-6779-DF14-8D3D-7BED02E7AF3D}"/>
              </a:ext>
            </a:extLst>
          </p:cNvPr>
          <p:cNvSpPr>
            <a:spLocks noGrp="1"/>
          </p:cNvSpPr>
          <p:nvPr>
            <p:ph type="body" sz="quarter" idx="19" hasCustomPrompt="1"/>
          </p:nvPr>
        </p:nvSpPr>
        <p:spPr>
          <a:xfrm>
            <a:off x="4067696" y="3277902"/>
            <a:ext cx="1720733"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3" name="Espace réservé du texte 21">
            <a:extLst>
              <a:ext uri="{FF2B5EF4-FFF2-40B4-BE49-F238E27FC236}">
                <a16:creationId xmlns:a16="http://schemas.microsoft.com/office/drawing/2014/main" id="{CBA8B767-CE58-F858-F623-3C9C8AC577C9}"/>
              </a:ext>
            </a:extLst>
          </p:cNvPr>
          <p:cNvSpPr>
            <a:spLocks noGrp="1"/>
          </p:cNvSpPr>
          <p:nvPr>
            <p:ph type="body" sz="quarter" idx="20" hasCustomPrompt="1"/>
          </p:nvPr>
        </p:nvSpPr>
        <p:spPr>
          <a:xfrm>
            <a:off x="5962998" y="3277902"/>
            <a:ext cx="1720734"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4" name="Espace réservé du texte 21">
            <a:extLst>
              <a:ext uri="{FF2B5EF4-FFF2-40B4-BE49-F238E27FC236}">
                <a16:creationId xmlns:a16="http://schemas.microsoft.com/office/drawing/2014/main" id="{29320584-30DD-0770-2733-E790A8A0933A}"/>
              </a:ext>
            </a:extLst>
          </p:cNvPr>
          <p:cNvSpPr>
            <a:spLocks noGrp="1"/>
          </p:cNvSpPr>
          <p:nvPr>
            <p:ph type="body" sz="quarter" idx="21" hasCustomPrompt="1"/>
          </p:nvPr>
        </p:nvSpPr>
        <p:spPr>
          <a:xfrm>
            <a:off x="7914510" y="3277901"/>
            <a:ext cx="1677193"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25" name="Espace réservé du texte 21">
            <a:extLst>
              <a:ext uri="{FF2B5EF4-FFF2-40B4-BE49-F238E27FC236}">
                <a16:creationId xmlns:a16="http://schemas.microsoft.com/office/drawing/2014/main" id="{024E112A-D201-3F56-4350-B461BE39E266}"/>
              </a:ext>
            </a:extLst>
          </p:cNvPr>
          <p:cNvSpPr>
            <a:spLocks noGrp="1"/>
          </p:cNvSpPr>
          <p:nvPr>
            <p:ph type="body" sz="quarter" idx="22" hasCustomPrompt="1"/>
          </p:nvPr>
        </p:nvSpPr>
        <p:spPr>
          <a:xfrm>
            <a:off x="305278" y="5059595"/>
            <a:ext cx="1764591"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6" name="Espace réservé du texte 21">
            <a:extLst>
              <a:ext uri="{FF2B5EF4-FFF2-40B4-BE49-F238E27FC236}">
                <a16:creationId xmlns:a16="http://schemas.microsoft.com/office/drawing/2014/main" id="{9B673535-F82F-9539-BC50-6939FDB1E0F2}"/>
              </a:ext>
            </a:extLst>
          </p:cNvPr>
          <p:cNvSpPr>
            <a:spLocks noGrp="1"/>
          </p:cNvSpPr>
          <p:nvPr>
            <p:ph type="body" sz="quarter" idx="23" hasCustomPrompt="1"/>
          </p:nvPr>
        </p:nvSpPr>
        <p:spPr>
          <a:xfrm>
            <a:off x="2213099" y="5045025"/>
            <a:ext cx="1722775"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7" name="Espace réservé du texte 21">
            <a:extLst>
              <a:ext uri="{FF2B5EF4-FFF2-40B4-BE49-F238E27FC236}">
                <a16:creationId xmlns:a16="http://schemas.microsoft.com/office/drawing/2014/main" id="{F1B3BA01-E334-9465-3D48-7FEEA8AFD965}"/>
              </a:ext>
            </a:extLst>
          </p:cNvPr>
          <p:cNvSpPr>
            <a:spLocks noGrp="1"/>
          </p:cNvSpPr>
          <p:nvPr>
            <p:ph type="body" sz="quarter" idx="24" hasCustomPrompt="1"/>
          </p:nvPr>
        </p:nvSpPr>
        <p:spPr>
          <a:xfrm>
            <a:off x="4066587" y="5040827"/>
            <a:ext cx="1764590" cy="157284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8" name="Espace réservé du texte 21">
            <a:extLst>
              <a:ext uri="{FF2B5EF4-FFF2-40B4-BE49-F238E27FC236}">
                <a16:creationId xmlns:a16="http://schemas.microsoft.com/office/drawing/2014/main" id="{AACBFDC6-E91A-3F76-1683-713D6C3B06BE}"/>
              </a:ext>
            </a:extLst>
          </p:cNvPr>
          <p:cNvSpPr>
            <a:spLocks noGrp="1"/>
          </p:cNvSpPr>
          <p:nvPr>
            <p:ph type="body" sz="quarter" idx="25" hasCustomPrompt="1"/>
          </p:nvPr>
        </p:nvSpPr>
        <p:spPr>
          <a:xfrm>
            <a:off x="5961888" y="5040827"/>
            <a:ext cx="1764591" cy="1591616"/>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9" name="Espace réservé du texte 21">
            <a:extLst>
              <a:ext uri="{FF2B5EF4-FFF2-40B4-BE49-F238E27FC236}">
                <a16:creationId xmlns:a16="http://schemas.microsoft.com/office/drawing/2014/main" id="{ED4904DC-272A-3FC0-3CB2-EE17F93862B5}"/>
              </a:ext>
            </a:extLst>
          </p:cNvPr>
          <p:cNvSpPr>
            <a:spLocks noGrp="1"/>
          </p:cNvSpPr>
          <p:nvPr>
            <p:ph type="body" sz="quarter" idx="26" hasCustomPrompt="1"/>
          </p:nvPr>
        </p:nvSpPr>
        <p:spPr>
          <a:xfrm>
            <a:off x="7914511" y="5040826"/>
            <a:ext cx="1719940"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30" name="Espace réservé du texte 25">
            <a:extLst>
              <a:ext uri="{FF2B5EF4-FFF2-40B4-BE49-F238E27FC236}">
                <a16:creationId xmlns:a16="http://schemas.microsoft.com/office/drawing/2014/main" id="{16D49A9B-806A-1FC2-4C68-466510935557}"/>
              </a:ext>
            </a:extLst>
          </p:cNvPr>
          <p:cNvSpPr>
            <a:spLocks noGrp="1"/>
          </p:cNvSpPr>
          <p:nvPr>
            <p:ph type="body" sz="quarter" idx="27" hasCustomPrompt="1"/>
          </p:nvPr>
        </p:nvSpPr>
        <p:spPr>
          <a:xfrm>
            <a:off x="330886" y="1218686"/>
            <a:ext cx="1750462"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1" name="Espace réservé du texte 25">
            <a:extLst>
              <a:ext uri="{FF2B5EF4-FFF2-40B4-BE49-F238E27FC236}">
                <a16:creationId xmlns:a16="http://schemas.microsoft.com/office/drawing/2014/main" id="{6725FDE7-71B0-1124-40E7-8453B9E197ED}"/>
              </a:ext>
            </a:extLst>
          </p:cNvPr>
          <p:cNvSpPr>
            <a:spLocks noGrp="1"/>
          </p:cNvSpPr>
          <p:nvPr>
            <p:ph type="body" sz="quarter" idx="256" hasCustomPrompt="1"/>
          </p:nvPr>
        </p:nvSpPr>
        <p:spPr>
          <a:xfrm>
            <a:off x="2222665" y="1211066"/>
            <a:ext cx="1708297"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2" name="Espace réservé du texte 25">
            <a:extLst>
              <a:ext uri="{FF2B5EF4-FFF2-40B4-BE49-F238E27FC236}">
                <a16:creationId xmlns:a16="http://schemas.microsoft.com/office/drawing/2014/main" id="{A90EE0F9-B677-F351-06BD-C99D2D0D3F52}"/>
              </a:ext>
            </a:extLst>
          </p:cNvPr>
          <p:cNvSpPr>
            <a:spLocks noGrp="1"/>
          </p:cNvSpPr>
          <p:nvPr>
            <p:ph type="body" sz="quarter" idx="257" hasCustomPrompt="1"/>
          </p:nvPr>
        </p:nvSpPr>
        <p:spPr>
          <a:xfrm>
            <a:off x="4110443" y="1196179"/>
            <a:ext cx="172073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3" name="Espace réservé du texte 25">
            <a:extLst>
              <a:ext uri="{FF2B5EF4-FFF2-40B4-BE49-F238E27FC236}">
                <a16:creationId xmlns:a16="http://schemas.microsoft.com/office/drawing/2014/main" id="{28F5B425-47A8-BC5D-17FD-DAEB38FC6138}"/>
              </a:ext>
            </a:extLst>
          </p:cNvPr>
          <p:cNvSpPr>
            <a:spLocks noGrp="1"/>
          </p:cNvSpPr>
          <p:nvPr>
            <p:ph type="body" sz="quarter" idx="258" hasCustomPrompt="1"/>
          </p:nvPr>
        </p:nvSpPr>
        <p:spPr>
          <a:xfrm>
            <a:off x="6005745" y="1211066"/>
            <a:ext cx="172073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4" name="Espace réservé du texte 25">
            <a:extLst>
              <a:ext uri="{FF2B5EF4-FFF2-40B4-BE49-F238E27FC236}">
                <a16:creationId xmlns:a16="http://schemas.microsoft.com/office/drawing/2014/main" id="{9C53ED98-7BD1-E843-44C0-DAB58207129B}"/>
              </a:ext>
            </a:extLst>
          </p:cNvPr>
          <p:cNvSpPr>
            <a:spLocks noGrp="1"/>
          </p:cNvSpPr>
          <p:nvPr>
            <p:ph type="body" sz="quarter" idx="259" hasCustomPrompt="1"/>
          </p:nvPr>
        </p:nvSpPr>
        <p:spPr>
          <a:xfrm>
            <a:off x="7935192" y="1211066"/>
            <a:ext cx="167719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8" name="Espace réservé pour une image  24">
            <a:extLst>
              <a:ext uri="{FF2B5EF4-FFF2-40B4-BE49-F238E27FC236}">
                <a16:creationId xmlns:a16="http://schemas.microsoft.com/office/drawing/2014/main" id="{68DADE92-CFBF-EEBD-A5F4-EE0B6CDA0065}"/>
              </a:ext>
            </a:extLst>
          </p:cNvPr>
          <p:cNvSpPr>
            <a:spLocks noGrp="1"/>
          </p:cNvSpPr>
          <p:nvPr>
            <p:ph type="pic" sz="quarter" idx="46" hasCustomPrompt="1"/>
          </p:nvPr>
        </p:nvSpPr>
        <p:spPr>
          <a:xfrm>
            <a:off x="8661252" y="2047"/>
            <a:ext cx="1071562" cy="798512"/>
          </a:xfrm>
          <a:prstGeom prst="rect">
            <a:avLst/>
          </a:prstGeom>
        </p:spPr>
        <p:txBody>
          <a:bodyPr anchor="ctr"/>
          <a:lstStyle>
            <a:lvl1pPr marL="0" indent="0" algn="ctr">
              <a:buNone/>
              <a:defRPr sz="1200"/>
            </a:lvl1pPr>
          </a:lstStyle>
          <a:p>
            <a:r>
              <a:rPr lang="fr-FR" dirty="0"/>
              <a:t>Insérer logo ville</a:t>
            </a:r>
          </a:p>
        </p:txBody>
      </p:sp>
      <p:grpSp>
        <p:nvGrpSpPr>
          <p:cNvPr id="40" name="Groupe 39">
            <a:extLst>
              <a:ext uri="{FF2B5EF4-FFF2-40B4-BE49-F238E27FC236}">
                <a16:creationId xmlns:a16="http://schemas.microsoft.com/office/drawing/2014/main" id="{7761C6BB-78A2-6523-B3D0-2E5DC95D076F}"/>
              </a:ext>
            </a:extLst>
          </p:cNvPr>
          <p:cNvGrpSpPr/>
          <p:nvPr userDrawn="1"/>
        </p:nvGrpSpPr>
        <p:grpSpPr>
          <a:xfrm>
            <a:off x="0" y="6090406"/>
            <a:ext cx="9906000" cy="574647"/>
            <a:chOff x="0" y="6283353"/>
            <a:chExt cx="9906000" cy="574647"/>
          </a:xfrm>
        </p:grpSpPr>
        <p:sp>
          <p:nvSpPr>
            <p:cNvPr id="41" name="Espace réservé du texte 21">
              <a:extLst>
                <a:ext uri="{FF2B5EF4-FFF2-40B4-BE49-F238E27FC236}">
                  <a16:creationId xmlns:a16="http://schemas.microsoft.com/office/drawing/2014/main" id="{545862C9-9AFE-470F-6009-1823A21A9847}"/>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2" name="Image 41">
              <a:extLst>
                <a:ext uri="{FF2B5EF4-FFF2-40B4-BE49-F238E27FC236}">
                  <a16:creationId xmlns:a16="http://schemas.microsoft.com/office/drawing/2014/main" id="{555340AC-9806-D5CF-BBB8-C13F117BE7B2}"/>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43" name="Image 42" descr="Une image contenant texte, Police, logo, capture d’écran&#10;&#10;Description générée automatiquement">
              <a:extLst>
                <a:ext uri="{FF2B5EF4-FFF2-40B4-BE49-F238E27FC236}">
                  <a16:creationId xmlns:a16="http://schemas.microsoft.com/office/drawing/2014/main" id="{65A61664-5150-4DE4-55D7-60C804FBE0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44" name="Image 43" descr="Une image contenant texte, Police, écriture manuscrite, Graphique&#10;&#10;Description générée automatiquement">
              <a:extLst>
                <a:ext uri="{FF2B5EF4-FFF2-40B4-BE49-F238E27FC236}">
                  <a16:creationId xmlns:a16="http://schemas.microsoft.com/office/drawing/2014/main" id="{1393FF8F-453E-5115-59A0-7D39AC37D7B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45" name="Image 44" descr="Une image contenant Graphique, Police, graphisme, logo&#10;&#10;Description générée automatiquement">
              <a:extLst>
                <a:ext uri="{FF2B5EF4-FFF2-40B4-BE49-F238E27FC236}">
                  <a16:creationId xmlns:a16="http://schemas.microsoft.com/office/drawing/2014/main" id="{346F5520-6C80-B442-7D1A-672E3CBE547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91691878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6 jours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425B43-B9A8-A422-68CC-94495D57C038}"/>
              </a:ext>
            </a:extLst>
          </p:cNvPr>
          <p:cNvSpPr/>
          <p:nvPr userDrawn="1"/>
        </p:nvSpPr>
        <p:spPr>
          <a:xfrm>
            <a:off x="149626" y="1447565"/>
            <a:ext cx="1533873" cy="1596164"/>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21" name="Rectangle 20">
            <a:extLst>
              <a:ext uri="{FF2B5EF4-FFF2-40B4-BE49-F238E27FC236}">
                <a16:creationId xmlns:a16="http://schemas.microsoft.com/office/drawing/2014/main" id="{87F45D71-0E3E-8BD1-8E70-B9194EC0F1B7}"/>
              </a:ext>
            </a:extLst>
          </p:cNvPr>
          <p:cNvSpPr/>
          <p:nvPr userDrawn="1"/>
        </p:nvSpPr>
        <p:spPr>
          <a:xfrm>
            <a:off x="6590231" y="1448938"/>
            <a:ext cx="1527666" cy="1595302"/>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Rectangle 21">
            <a:extLst>
              <a:ext uri="{FF2B5EF4-FFF2-40B4-BE49-F238E27FC236}">
                <a16:creationId xmlns:a16="http://schemas.microsoft.com/office/drawing/2014/main" id="{625355F0-F534-A892-5D20-8B7C0320ACDE}"/>
              </a:ext>
            </a:extLst>
          </p:cNvPr>
          <p:cNvSpPr/>
          <p:nvPr userDrawn="1"/>
        </p:nvSpPr>
        <p:spPr>
          <a:xfrm>
            <a:off x="4981572" y="1448938"/>
            <a:ext cx="1527667" cy="1595302"/>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7682DA1E-DD40-F87D-B6FE-427B5384DD1A}"/>
              </a:ext>
            </a:extLst>
          </p:cNvPr>
          <p:cNvSpPr/>
          <p:nvPr userDrawn="1"/>
        </p:nvSpPr>
        <p:spPr>
          <a:xfrm>
            <a:off x="8198890" y="1447565"/>
            <a:ext cx="1527669" cy="1596164"/>
          </a:xfrm>
          <a:prstGeom prst="rect">
            <a:avLst/>
          </a:prstGeom>
          <a:solidFill>
            <a:srgbClr val="EEECE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516D4C8C-2CCC-3960-5E33-1EC228E160AF}"/>
              </a:ext>
            </a:extLst>
          </p:cNvPr>
          <p:cNvSpPr/>
          <p:nvPr userDrawn="1"/>
        </p:nvSpPr>
        <p:spPr>
          <a:xfrm>
            <a:off x="149626" y="3220945"/>
            <a:ext cx="1533873"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25" name="Rectangle 24">
            <a:extLst>
              <a:ext uri="{FF2B5EF4-FFF2-40B4-BE49-F238E27FC236}">
                <a16:creationId xmlns:a16="http://schemas.microsoft.com/office/drawing/2014/main" id="{61DA9B3D-B207-05F2-B8D0-8F8FEAD09201}"/>
              </a:ext>
            </a:extLst>
          </p:cNvPr>
          <p:cNvSpPr/>
          <p:nvPr userDrawn="1"/>
        </p:nvSpPr>
        <p:spPr>
          <a:xfrm>
            <a:off x="6590231" y="3229938"/>
            <a:ext cx="1527666" cy="1595303"/>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B16AFAEE-ACA1-87D7-6AE0-08BF466B684C}"/>
              </a:ext>
            </a:extLst>
          </p:cNvPr>
          <p:cNvSpPr/>
          <p:nvPr userDrawn="1"/>
        </p:nvSpPr>
        <p:spPr>
          <a:xfrm>
            <a:off x="4981572" y="3222318"/>
            <a:ext cx="1527667" cy="1595303"/>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7" name="Rectangle 26">
            <a:extLst>
              <a:ext uri="{FF2B5EF4-FFF2-40B4-BE49-F238E27FC236}">
                <a16:creationId xmlns:a16="http://schemas.microsoft.com/office/drawing/2014/main" id="{D8EAFD80-C1AC-0019-8230-0A40B9B9934E}"/>
              </a:ext>
            </a:extLst>
          </p:cNvPr>
          <p:cNvSpPr/>
          <p:nvPr userDrawn="1"/>
        </p:nvSpPr>
        <p:spPr>
          <a:xfrm>
            <a:off x="1760332" y="3220945"/>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8" name="Rectangle 27">
            <a:extLst>
              <a:ext uri="{FF2B5EF4-FFF2-40B4-BE49-F238E27FC236}">
                <a16:creationId xmlns:a16="http://schemas.microsoft.com/office/drawing/2014/main" id="{115685C8-DCC8-17B0-6CF1-B84E90660687}"/>
              </a:ext>
            </a:extLst>
          </p:cNvPr>
          <p:cNvSpPr/>
          <p:nvPr userDrawn="1"/>
        </p:nvSpPr>
        <p:spPr>
          <a:xfrm>
            <a:off x="8198890" y="3220945"/>
            <a:ext cx="1527669" cy="1596165"/>
          </a:xfrm>
          <a:prstGeom prst="rect">
            <a:avLst/>
          </a:prstGeom>
          <a:solidFill>
            <a:srgbClr val="EEECE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CD7C9319-307B-8814-3B90-0D1C6A010334}"/>
              </a:ext>
            </a:extLst>
          </p:cNvPr>
          <p:cNvSpPr/>
          <p:nvPr userDrawn="1"/>
        </p:nvSpPr>
        <p:spPr>
          <a:xfrm>
            <a:off x="3372911" y="3220945"/>
            <a:ext cx="1527668" cy="1596165"/>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6B035B2C-EF17-3785-81EF-3F8D711988A2}"/>
              </a:ext>
            </a:extLst>
          </p:cNvPr>
          <p:cNvSpPr/>
          <p:nvPr userDrawn="1"/>
        </p:nvSpPr>
        <p:spPr>
          <a:xfrm>
            <a:off x="149626" y="4992820"/>
            <a:ext cx="1533873"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31" name="Rectangle 30">
            <a:extLst>
              <a:ext uri="{FF2B5EF4-FFF2-40B4-BE49-F238E27FC236}">
                <a16:creationId xmlns:a16="http://schemas.microsoft.com/office/drawing/2014/main" id="{D5EF115A-4020-4152-62B2-F560AA1FA600}"/>
              </a:ext>
            </a:extLst>
          </p:cNvPr>
          <p:cNvSpPr/>
          <p:nvPr userDrawn="1"/>
        </p:nvSpPr>
        <p:spPr>
          <a:xfrm>
            <a:off x="1760332" y="4992820"/>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4AD320AB-C751-868D-0C35-1D803FE43CDB}"/>
              </a:ext>
            </a:extLst>
          </p:cNvPr>
          <p:cNvSpPr/>
          <p:nvPr userDrawn="1"/>
        </p:nvSpPr>
        <p:spPr>
          <a:xfrm>
            <a:off x="8198890" y="4992820"/>
            <a:ext cx="1527669" cy="1596165"/>
          </a:xfrm>
          <a:prstGeom prst="rect">
            <a:avLst/>
          </a:prstGeom>
          <a:solidFill>
            <a:srgbClr val="EEECE8"/>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3" name="Rectangle 32">
            <a:extLst>
              <a:ext uri="{FF2B5EF4-FFF2-40B4-BE49-F238E27FC236}">
                <a16:creationId xmlns:a16="http://schemas.microsoft.com/office/drawing/2014/main" id="{52684AE6-0673-AAF6-EFD5-7473DCB5B3B6}"/>
              </a:ext>
            </a:extLst>
          </p:cNvPr>
          <p:cNvSpPr/>
          <p:nvPr userDrawn="1"/>
        </p:nvSpPr>
        <p:spPr>
          <a:xfrm>
            <a:off x="3372911" y="4992820"/>
            <a:ext cx="1527668" cy="1596165"/>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4" name="Rectangle 33">
            <a:extLst>
              <a:ext uri="{FF2B5EF4-FFF2-40B4-BE49-F238E27FC236}">
                <a16:creationId xmlns:a16="http://schemas.microsoft.com/office/drawing/2014/main" id="{FEC317EB-0126-9B1D-C449-088A6B43BCA8}"/>
              </a:ext>
            </a:extLst>
          </p:cNvPr>
          <p:cNvSpPr/>
          <p:nvPr userDrawn="1"/>
        </p:nvSpPr>
        <p:spPr>
          <a:xfrm>
            <a:off x="6590231" y="4992820"/>
            <a:ext cx="1527666" cy="1595303"/>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018561E1-8E60-C697-4F66-2B6F43909A80}"/>
              </a:ext>
            </a:extLst>
          </p:cNvPr>
          <p:cNvSpPr/>
          <p:nvPr userDrawn="1"/>
        </p:nvSpPr>
        <p:spPr>
          <a:xfrm>
            <a:off x="4981572" y="4992820"/>
            <a:ext cx="1527667" cy="1595303"/>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72BBA2E3-1503-DB84-75EB-83BDBA4F5591}"/>
              </a:ext>
            </a:extLst>
          </p:cNvPr>
          <p:cNvSpPr/>
          <p:nvPr userDrawn="1"/>
        </p:nvSpPr>
        <p:spPr>
          <a:xfrm>
            <a:off x="1758373" y="1438984"/>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3C2825F4-A835-7CA3-B314-309BBC98B3C4}"/>
              </a:ext>
            </a:extLst>
          </p:cNvPr>
          <p:cNvSpPr/>
          <p:nvPr userDrawn="1"/>
        </p:nvSpPr>
        <p:spPr>
          <a:xfrm>
            <a:off x="3370952" y="1438984"/>
            <a:ext cx="1527668" cy="1596165"/>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Espace réservé du texte 21">
            <a:extLst>
              <a:ext uri="{FF2B5EF4-FFF2-40B4-BE49-F238E27FC236}">
                <a16:creationId xmlns:a16="http://schemas.microsoft.com/office/drawing/2014/main" id="{523D28B0-2868-4218-B950-EEF1D9A2AAD2}"/>
              </a:ext>
            </a:extLst>
          </p:cNvPr>
          <p:cNvSpPr>
            <a:spLocks noGrp="1"/>
          </p:cNvSpPr>
          <p:nvPr>
            <p:ph type="body" sz="quarter" idx="12" hasCustomPrompt="1"/>
          </p:nvPr>
        </p:nvSpPr>
        <p:spPr>
          <a:xfrm>
            <a:off x="157942" y="1457736"/>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4" name="Espace réservé du texte 21">
            <a:extLst>
              <a:ext uri="{FF2B5EF4-FFF2-40B4-BE49-F238E27FC236}">
                <a16:creationId xmlns:a16="http://schemas.microsoft.com/office/drawing/2014/main" id="{36B8D9E3-81A5-482B-8674-C688A4873ECF}"/>
              </a:ext>
            </a:extLst>
          </p:cNvPr>
          <p:cNvSpPr>
            <a:spLocks noGrp="1"/>
          </p:cNvSpPr>
          <p:nvPr>
            <p:ph type="body" sz="quarter" idx="13" hasCustomPrompt="1"/>
          </p:nvPr>
        </p:nvSpPr>
        <p:spPr>
          <a:xfrm>
            <a:off x="1782091" y="1456786"/>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5" name="Espace réservé du texte 21">
            <a:extLst>
              <a:ext uri="{FF2B5EF4-FFF2-40B4-BE49-F238E27FC236}">
                <a16:creationId xmlns:a16="http://schemas.microsoft.com/office/drawing/2014/main" id="{08A71E56-C52A-4F99-ADA8-B9611325B375}"/>
              </a:ext>
            </a:extLst>
          </p:cNvPr>
          <p:cNvSpPr>
            <a:spLocks noGrp="1"/>
          </p:cNvSpPr>
          <p:nvPr>
            <p:ph type="body" sz="quarter" idx="14" hasCustomPrompt="1"/>
          </p:nvPr>
        </p:nvSpPr>
        <p:spPr>
          <a:xfrm>
            <a:off x="3380113" y="14567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6" name="Espace réservé du texte 21">
            <a:extLst>
              <a:ext uri="{FF2B5EF4-FFF2-40B4-BE49-F238E27FC236}">
                <a16:creationId xmlns:a16="http://schemas.microsoft.com/office/drawing/2014/main" id="{4F33A444-B675-4D9D-9A13-782FDCF9298B}"/>
              </a:ext>
            </a:extLst>
          </p:cNvPr>
          <p:cNvSpPr>
            <a:spLocks noGrp="1"/>
          </p:cNvSpPr>
          <p:nvPr>
            <p:ph type="body" sz="quarter" idx="15" hasCustomPrompt="1"/>
          </p:nvPr>
        </p:nvSpPr>
        <p:spPr>
          <a:xfrm>
            <a:off x="4978135" y="14567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7" name="Espace réservé du texte 21">
            <a:extLst>
              <a:ext uri="{FF2B5EF4-FFF2-40B4-BE49-F238E27FC236}">
                <a16:creationId xmlns:a16="http://schemas.microsoft.com/office/drawing/2014/main" id="{203A5316-C997-49B8-9B85-86F8CB367BB9}"/>
              </a:ext>
            </a:extLst>
          </p:cNvPr>
          <p:cNvSpPr>
            <a:spLocks noGrp="1"/>
          </p:cNvSpPr>
          <p:nvPr>
            <p:ph type="body" sz="quarter" idx="16" hasCustomPrompt="1"/>
          </p:nvPr>
        </p:nvSpPr>
        <p:spPr>
          <a:xfrm>
            <a:off x="6602284" y="145678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8" name="Espace réservé du texte 21">
            <a:extLst>
              <a:ext uri="{FF2B5EF4-FFF2-40B4-BE49-F238E27FC236}">
                <a16:creationId xmlns:a16="http://schemas.microsoft.com/office/drawing/2014/main" id="{5031ED72-A350-450E-A2DD-6A18392C796A}"/>
              </a:ext>
            </a:extLst>
          </p:cNvPr>
          <p:cNvSpPr>
            <a:spLocks noGrp="1"/>
          </p:cNvSpPr>
          <p:nvPr>
            <p:ph type="body" sz="quarter" idx="17" hasCustomPrompt="1"/>
          </p:nvPr>
        </p:nvSpPr>
        <p:spPr>
          <a:xfrm>
            <a:off x="8200306" y="145678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9" name="Espace réservé du texte 21">
            <a:extLst>
              <a:ext uri="{FF2B5EF4-FFF2-40B4-BE49-F238E27FC236}">
                <a16:creationId xmlns:a16="http://schemas.microsoft.com/office/drawing/2014/main" id="{6E51CE03-8687-4F86-ACA0-FFB83EBDE975}"/>
              </a:ext>
            </a:extLst>
          </p:cNvPr>
          <p:cNvSpPr>
            <a:spLocks noGrp="1"/>
          </p:cNvSpPr>
          <p:nvPr>
            <p:ph type="body" sz="quarter" idx="18" hasCustomPrompt="1"/>
          </p:nvPr>
        </p:nvSpPr>
        <p:spPr>
          <a:xfrm>
            <a:off x="157942" y="3238639"/>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0" name="Espace réservé du texte 21">
            <a:extLst>
              <a:ext uri="{FF2B5EF4-FFF2-40B4-BE49-F238E27FC236}">
                <a16:creationId xmlns:a16="http://schemas.microsoft.com/office/drawing/2014/main" id="{5F8E83D0-F654-470F-BE5F-33BEAB30213D}"/>
              </a:ext>
            </a:extLst>
          </p:cNvPr>
          <p:cNvSpPr>
            <a:spLocks noGrp="1"/>
          </p:cNvSpPr>
          <p:nvPr>
            <p:ph type="body" sz="quarter" idx="19" hasCustomPrompt="1"/>
          </p:nvPr>
        </p:nvSpPr>
        <p:spPr>
          <a:xfrm>
            <a:off x="1782091" y="3238639"/>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1" name="Espace réservé du texte 21">
            <a:extLst>
              <a:ext uri="{FF2B5EF4-FFF2-40B4-BE49-F238E27FC236}">
                <a16:creationId xmlns:a16="http://schemas.microsoft.com/office/drawing/2014/main" id="{6EC98F23-5AAB-4EE1-966F-82D8DA7D3130}"/>
              </a:ext>
            </a:extLst>
          </p:cNvPr>
          <p:cNvSpPr>
            <a:spLocks noGrp="1"/>
          </p:cNvSpPr>
          <p:nvPr>
            <p:ph type="body" sz="quarter" idx="20" hasCustomPrompt="1"/>
          </p:nvPr>
        </p:nvSpPr>
        <p:spPr>
          <a:xfrm>
            <a:off x="3380113" y="3238638"/>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2" name="Espace réservé du texte 21">
            <a:extLst>
              <a:ext uri="{FF2B5EF4-FFF2-40B4-BE49-F238E27FC236}">
                <a16:creationId xmlns:a16="http://schemas.microsoft.com/office/drawing/2014/main" id="{9373AD5A-AEE4-448E-A093-40BF2131C3BD}"/>
              </a:ext>
            </a:extLst>
          </p:cNvPr>
          <p:cNvSpPr>
            <a:spLocks noGrp="1"/>
          </p:cNvSpPr>
          <p:nvPr>
            <p:ph type="body" sz="quarter" idx="21" hasCustomPrompt="1"/>
          </p:nvPr>
        </p:nvSpPr>
        <p:spPr>
          <a:xfrm>
            <a:off x="4988578" y="3234302"/>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3" name="Espace réservé du texte 21">
            <a:extLst>
              <a:ext uri="{FF2B5EF4-FFF2-40B4-BE49-F238E27FC236}">
                <a16:creationId xmlns:a16="http://schemas.microsoft.com/office/drawing/2014/main" id="{B83BBB69-3598-43C5-87A3-E371C7502CCD}"/>
              </a:ext>
            </a:extLst>
          </p:cNvPr>
          <p:cNvSpPr>
            <a:spLocks noGrp="1"/>
          </p:cNvSpPr>
          <p:nvPr>
            <p:ph type="body" sz="quarter" idx="22" hasCustomPrompt="1"/>
          </p:nvPr>
        </p:nvSpPr>
        <p:spPr>
          <a:xfrm>
            <a:off x="6602284" y="3239726"/>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4" name="Espace réservé du texte 21">
            <a:extLst>
              <a:ext uri="{FF2B5EF4-FFF2-40B4-BE49-F238E27FC236}">
                <a16:creationId xmlns:a16="http://schemas.microsoft.com/office/drawing/2014/main" id="{346BE056-733C-484E-8D33-A709AF7D69B4}"/>
              </a:ext>
            </a:extLst>
          </p:cNvPr>
          <p:cNvSpPr>
            <a:spLocks noGrp="1"/>
          </p:cNvSpPr>
          <p:nvPr>
            <p:ph type="body" sz="quarter" idx="23" hasCustomPrompt="1"/>
          </p:nvPr>
        </p:nvSpPr>
        <p:spPr>
          <a:xfrm>
            <a:off x="8200306" y="32625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5" name="Espace réservé du texte 21">
            <a:extLst>
              <a:ext uri="{FF2B5EF4-FFF2-40B4-BE49-F238E27FC236}">
                <a16:creationId xmlns:a16="http://schemas.microsoft.com/office/drawing/2014/main" id="{5908CC66-79D9-4235-A9F1-4684E01100BF}"/>
              </a:ext>
            </a:extLst>
          </p:cNvPr>
          <p:cNvSpPr>
            <a:spLocks noGrp="1"/>
          </p:cNvSpPr>
          <p:nvPr>
            <p:ph type="body" sz="quarter" idx="24" hasCustomPrompt="1"/>
          </p:nvPr>
        </p:nvSpPr>
        <p:spPr>
          <a:xfrm>
            <a:off x="157942"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6" name="Espace réservé du texte 21">
            <a:extLst>
              <a:ext uri="{FF2B5EF4-FFF2-40B4-BE49-F238E27FC236}">
                <a16:creationId xmlns:a16="http://schemas.microsoft.com/office/drawing/2014/main" id="{E2EF4BEB-BA2A-4253-83F5-A756A127CD67}"/>
              </a:ext>
            </a:extLst>
          </p:cNvPr>
          <p:cNvSpPr>
            <a:spLocks noGrp="1"/>
          </p:cNvSpPr>
          <p:nvPr>
            <p:ph type="body" sz="quarter" idx="25" hasCustomPrompt="1"/>
          </p:nvPr>
        </p:nvSpPr>
        <p:spPr>
          <a:xfrm>
            <a:off x="1782091"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7" name="Espace réservé du texte 21">
            <a:extLst>
              <a:ext uri="{FF2B5EF4-FFF2-40B4-BE49-F238E27FC236}">
                <a16:creationId xmlns:a16="http://schemas.microsoft.com/office/drawing/2014/main" id="{2BD50D3E-CCC0-4CEB-AB6C-AF68D6A1965E}"/>
              </a:ext>
            </a:extLst>
          </p:cNvPr>
          <p:cNvSpPr>
            <a:spLocks noGrp="1"/>
          </p:cNvSpPr>
          <p:nvPr>
            <p:ph type="body" sz="quarter" idx="26" hasCustomPrompt="1"/>
          </p:nvPr>
        </p:nvSpPr>
        <p:spPr>
          <a:xfrm>
            <a:off x="3380113"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8" name="Espace réservé du texte 21">
            <a:extLst>
              <a:ext uri="{FF2B5EF4-FFF2-40B4-BE49-F238E27FC236}">
                <a16:creationId xmlns:a16="http://schemas.microsoft.com/office/drawing/2014/main" id="{10CD1E92-063A-4BEA-9B7A-CE82C50E1851}"/>
              </a:ext>
            </a:extLst>
          </p:cNvPr>
          <p:cNvSpPr>
            <a:spLocks noGrp="1"/>
          </p:cNvSpPr>
          <p:nvPr>
            <p:ph type="body" sz="quarter" idx="27" hasCustomPrompt="1"/>
          </p:nvPr>
        </p:nvSpPr>
        <p:spPr>
          <a:xfrm>
            <a:off x="4978135"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9" name="Espace réservé du texte 21">
            <a:extLst>
              <a:ext uri="{FF2B5EF4-FFF2-40B4-BE49-F238E27FC236}">
                <a16:creationId xmlns:a16="http://schemas.microsoft.com/office/drawing/2014/main" id="{B6521361-514D-43F6-BE23-C233656D31F0}"/>
              </a:ext>
            </a:extLst>
          </p:cNvPr>
          <p:cNvSpPr>
            <a:spLocks noGrp="1"/>
          </p:cNvSpPr>
          <p:nvPr>
            <p:ph type="body" sz="quarter" idx="28" hasCustomPrompt="1"/>
          </p:nvPr>
        </p:nvSpPr>
        <p:spPr>
          <a:xfrm>
            <a:off x="6610995" y="5019541"/>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0" name="Espace réservé du texte 21">
            <a:extLst>
              <a:ext uri="{FF2B5EF4-FFF2-40B4-BE49-F238E27FC236}">
                <a16:creationId xmlns:a16="http://schemas.microsoft.com/office/drawing/2014/main" id="{421616F4-6440-4300-BFDB-B986361E319D}"/>
              </a:ext>
            </a:extLst>
          </p:cNvPr>
          <p:cNvSpPr>
            <a:spLocks noGrp="1"/>
          </p:cNvSpPr>
          <p:nvPr>
            <p:ph type="body" sz="quarter" idx="29" hasCustomPrompt="1"/>
          </p:nvPr>
        </p:nvSpPr>
        <p:spPr>
          <a:xfrm>
            <a:off x="8200306" y="5019541"/>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38" name="Espace réservé du texte 25">
            <a:extLst>
              <a:ext uri="{FF2B5EF4-FFF2-40B4-BE49-F238E27FC236}">
                <a16:creationId xmlns:a16="http://schemas.microsoft.com/office/drawing/2014/main" id="{64B8846D-8E55-AC91-3C23-72F602173C31}"/>
              </a:ext>
            </a:extLst>
          </p:cNvPr>
          <p:cNvSpPr>
            <a:spLocks noGrp="1"/>
          </p:cNvSpPr>
          <p:nvPr>
            <p:ph type="body" sz="quarter" idx="30" hasCustomPrompt="1"/>
          </p:nvPr>
        </p:nvSpPr>
        <p:spPr>
          <a:xfrm>
            <a:off x="149626" y="1157035"/>
            <a:ext cx="1527668"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9" name="Espace réservé du texte 25">
            <a:extLst>
              <a:ext uri="{FF2B5EF4-FFF2-40B4-BE49-F238E27FC236}">
                <a16:creationId xmlns:a16="http://schemas.microsoft.com/office/drawing/2014/main" id="{3CC18A61-722C-938B-1344-0DFE3DAC5824}"/>
              </a:ext>
            </a:extLst>
          </p:cNvPr>
          <p:cNvSpPr>
            <a:spLocks noGrp="1"/>
          </p:cNvSpPr>
          <p:nvPr>
            <p:ph type="body" sz="quarter" idx="256" hasCustomPrompt="1"/>
          </p:nvPr>
        </p:nvSpPr>
        <p:spPr>
          <a:xfrm>
            <a:off x="1766767" y="1149537"/>
            <a:ext cx="1519276"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9" name="Espace réservé du texte 25">
            <a:extLst>
              <a:ext uri="{FF2B5EF4-FFF2-40B4-BE49-F238E27FC236}">
                <a16:creationId xmlns:a16="http://schemas.microsoft.com/office/drawing/2014/main" id="{B650A3E3-7444-CA6E-2AA1-49ACF3177069}"/>
              </a:ext>
            </a:extLst>
          </p:cNvPr>
          <p:cNvSpPr>
            <a:spLocks noGrp="1"/>
          </p:cNvSpPr>
          <p:nvPr>
            <p:ph type="body" sz="quarter" idx="258" hasCustomPrompt="1"/>
          </p:nvPr>
        </p:nvSpPr>
        <p:spPr>
          <a:xfrm>
            <a:off x="3382114" y="1163798"/>
            <a:ext cx="1530011"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0" name="Espace réservé du texte 25">
            <a:extLst>
              <a:ext uri="{FF2B5EF4-FFF2-40B4-BE49-F238E27FC236}">
                <a16:creationId xmlns:a16="http://schemas.microsoft.com/office/drawing/2014/main" id="{A8CC0222-5D3F-4F42-2E08-32C21FAC09F8}"/>
              </a:ext>
            </a:extLst>
          </p:cNvPr>
          <p:cNvSpPr>
            <a:spLocks noGrp="1"/>
          </p:cNvSpPr>
          <p:nvPr>
            <p:ph type="body" sz="quarter" idx="259" hasCustomPrompt="1"/>
          </p:nvPr>
        </p:nvSpPr>
        <p:spPr>
          <a:xfrm>
            <a:off x="4984658" y="1167379"/>
            <a:ext cx="150639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1" name="Espace réservé du texte 25">
            <a:extLst>
              <a:ext uri="{FF2B5EF4-FFF2-40B4-BE49-F238E27FC236}">
                <a16:creationId xmlns:a16="http://schemas.microsoft.com/office/drawing/2014/main" id="{0CF9FD69-6576-9BA8-D21A-48E28548696C}"/>
              </a:ext>
            </a:extLst>
          </p:cNvPr>
          <p:cNvSpPr>
            <a:spLocks noGrp="1"/>
          </p:cNvSpPr>
          <p:nvPr>
            <p:ph type="body" sz="quarter" idx="260" hasCustomPrompt="1"/>
          </p:nvPr>
        </p:nvSpPr>
        <p:spPr>
          <a:xfrm>
            <a:off x="6591557" y="1162425"/>
            <a:ext cx="152364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2" name="Espace réservé du texte 25">
            <a:extLst>
              <a:ext uri="{FF2B5EF4-FFF2-40B4-BE49-F238E27FC236}">
                <a16:creationId xmlns:a16="http://schemas.microsoft.com/office/drawing/2014/main" id="{0B2CA59B-F362-9861-86A4-C7939B751E59}"/>
              </a:ext>
            </a:extLst>
          </p:cNvPr>
          <p:cNvSpPr>
            <a:spLocks noGrp="1"/>
          </p:cNvSpPr>
          <p:nvPr>
            <p:ph type="body" sz="quarter" idx="261" hasCustomPrompt="1"/>
          </p:nvPr>
        </p:nvSpPr>
        <p:spPr>
          <a:xfrm>
            <a:off x="8200306" y="1173585"/>
            <a:ext cx="1512916"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1" name="Espace réservé pour une image  24">
            <a:extLst>
              <a:ext uri="{FF2B5EF4-FFF2-40B4-BE49-F238E27FC236}">
                <a16:creationId xmlns:a16="http://schemas.microsoft.com/office/drawing/2014/main" id="{50162F7A-7E6E-F402-E285-F97DD5327A2A}"/>
              </a:ext>
            </a:extLst>
          </p:cNvPr>
          <p:cNvSpPr>
            <a:spLocks noGrp="1"/>
          </p:cNvSpPr>
          <p:nvPr>
            <p:ph type="pic" sz="quarter" idx="46" hasCustomPrompt="1"/>
          </p:nvPr>
        </p:nvSpPr>
        <p:spPr>
          <a:xfrm>
            <a:off x="8735487" y="66430"/>
            <a:ext cx="1071562" cy="798512"/>
          </a:xfrm>
          <a:prstGeom prst="rect">
            <a:avLst/>
          </a:prstGeom>
        </p:spPr>
        <p:txBody>
          <a:bodyPr anchor="ctr"/>
          <a:lstStyle>
            <a:lvl1pPr marL="0" indent="0" algn="ctr">
              <a:buNone/>
              <a:defRPr sz="1200"/>
            </a:lvl1pPr>
          </a:lstStyle>
          <a:p>
            <a:r>
              <a:rPr lang="fr-FR" dirty="0"/>
              <a:t>Insérer logo ville</a:t>
            </a:r>
          </a:p>
        </p:txBody>
      </p:sp>
      <p:grpSp>
        <p:nvGrpSpPr>
          <p:cNvPr id="43" name="Groupe 42">
            <a:extLst>
              <a:ext uri="{FF2B5EF4-FFF2-40B4-BE49-F238E27FC236}">
                <a16:creationId xmlns:a16="http://schemas.microsoft.com/office/drawing/2014/main" id="{18A8D4F0-2919-3321-131D-85B6C5B3BFA4}"/>
              </a:ext>
            </a:extLst>
          </p:cNvPr>
          <p:cNvGrpSpPr/>
          <p:nvPr userDrawn="1"/>
        </p:nvGrpSpPr>
        <p:grpSpPr>
          <a:xfrm>
            <a:off x="0" y="6090406"/>
            <a:ext cx="9906000" cy="574647"/>
            <a:chOff x="0" y="6283353"/>
            <a:chExt cx="9906000" cy="574647"/>
          </a:xfrm>
        </p:grpSpPr>
        <p:sp>
          <p:nvSpPr>
            <p:cNvPr id="44" name="Espace réservé du texte 21">
              <a:extLst>
                <a:ext uri="{FF2B5EF4-FFF2-40B4-BE49-F238E27FC236}">
                  <a16:creationId xmlns:a16="http://schemas.microsoft.com/office/drawing/2014/main" id="{CCF5115D-F515-BD7D-0D7E-C30ADD6E8B0D}"/>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5" name="Image 44">
              <a:extLst>
                <a:ext uri="{FF2B5EF4-FFF2-40B4-BE49-F238E27FC236}">
                  <a16:creationId xmlns:a16="http://schemas.microsoft.com/office/drawing/2014/main" id="{6FBECA5D-C29D-FAD0-DF0E-C61E26DE614A}"/>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46" name="Image 45" descr="Une image contenant texte, Police, logo, capture d’écran&#10;&#10;Description générée automatiquement">
              <a:extLst>
                <a:ext uri="{FF2B5EF4-FFF2-40B4-BE49-F238E27FC236}">
                  <a16:creationId xmlns:a16="http://schemas.microsoft.com/office/drawing/2014/main" id="{A3041FE3-7588-11A2-38AD-8B7CC17357B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47" name="Image 46" descr="Une image contenant texte, Police, écriture manuscrite, Graphique&#10;&#10;Description générée automatiquement">
              <a:extLst>
                <a:ext uri="{FF2B5EF4-FFF2-40B4-BE49-F238E27FC236}">
                  <a16:creationId xmlns:a16="http://schemas.microsoft.com/office/drawing/2014/main" id="{2498D344-A490-0DB3-8764-B6853297119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48" name="Image 47" descr="Une image contenant Graphique, Police, graphisme, logo&#10;&#10;Description générée automatiquement">
              <a:extLst>
                <a:ext uri="{FF2B5EF4-FFF2-40B4-BE49-F238E27FC236}">
                  <a16:creationId xmlns:a16="http://schemas.microsoft.com/office/drawing/2014/main" id="{F8624222-1E62-8359-3C59-605E9C1BF19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1139729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6 jours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862785C-89F6-4086-6B63-4564C789212B}"/>
              </a:ext>
            </a:extLst>
          </p:cNvPr>
          <p:cNvSpPr/>
          <p:nvPr userDrawn="1"/>
        </p:nvSpPr>
        <p:spPr>
          <a:xfrm>
            <a:off x="149626" y="1447565"/>
            <a:ext cx="1533873" cy="1596164"/>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21" name="Rectangle 20">
            <a:extLst>
              <a:ext uri="{FF2B5EF4-FFF2-40B4-BE49-F238E27FC236}">
                <a16:creationId xmlns:a16="http://schemas.microsoft.com/office/drawing/2014/main" id="{D288EC1B-9C03-541E-303B-AF65A368932B}"/>
              </a:ext>
            </a:extLst>
          </p:cNvPr>
          <p:cNvSpPr/>
          <p:nvPr userDrawn="1"/>
        </p:nvSpPr>
        <p:spPr>
          <a:xfrm>
            <a:off x="6590231" y="1448938"/>
            <a:ext cx="1527666" cy="1595302"/>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Rectangle 21">
            <a:extLst>
              <a:ext uri="{FF2B5EF4-FFF2-40B4-BE49-F238E27FC236}">
                <a16:creationId xmlns:a16="http://schemas.microsoft.com/office/drawing/2014/main" id="{8AE09067-DDFE-4B8B-74F1-FF3226DC2285}"/>
              </a:ext>
            </a:extLst>
          </p:cNvPr>
          <p:cNvSpPr/>
          <p:nvPr userDrawn="1"/>
        </p:nvSpPr>
        <p:spPr>
          <a:xfrm>
            <a:off x="4981572" y="1448938"/>
            <a:ext cx="1527667" cy="1595302"/>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3" name="Rectangle 22">
            <a:extLst>
              <a:ext uri="{FF2B5EF4-FFF2-40B4-BE49-F238E27FC236}">
                <a16:creationId xmlns:a16="http://schemas.microsoft.com/office/drawing/2014/main" id="{D41183F5-8077-590E-5DAA-8508998A0E8C}"/>
              </a:ext>
            </a:extLst>
          </p:cNvPr>
          <p:cNvSpPr/>
          <p:nvPr userDrawn="1"/>
        </p:nvSpPr>
        <p:spPr>
          <a:xfrm>
            <a:off x="8198890" y="1447565"/>
            <a:ext cx="1527669" cy="1596164"/>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F5C062E3-9984-342C-2F1C-B6034266B8D1}"/>
              </a:ext>
            </a:extLst>
          </p:cNvPr>
          <p:cNvSpPr/>
          <p:nvPr userDrawn="1"/>
        </p:nvSpPr>
        <p:spPr>
          <a:xfrm>
            <a:off x="149626" y="3220945"/>
            <a:ext cx="1533873"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25" name="Rectangle 24">
            <a:extLst>
              <a:ext uri="{FF2B5EF4-FFF2-40B4-BE49-F238E27FC236}">
                <a16:creationId xmlns:a16="http://schemas.microsoft.com/office/drawing/2014/main" id="{FB334934-6587-18A3-CF7A-E826016729A6}"/>
              </a:ext>
            </a:extLst>
          </p:cNvPr>
          <p:cNvSpPr/>
          <p:nvPr userDrawn="1"/>
        </p:nvSpPr>
        <p:spPr>
          <a:xfrm>
            <a:off x="6590231" y="3222318"/>
            <a:ext cx="1527666" cy="1595303"/>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6" name="Rectangle 25">
            <a:extLst>
              <a:ext uri="{FF2B5EF4-FFF2-40B4-BE49-F238E27FC236}">
                <a16:creationId xmlns:a16="http://schemas.microsoft.com/office/drawing/2014/main" id="{7DC99642-62CE-1FF8-2C90-F31EEE50927D}"/>
              </a:ext>
            </a:extLst>
          </p:cNvPr>
          <p:cNvSpPr/>
          <p:nvPr userDrawn="1"/>
        </p:nvSpPr>
        <p:spPr>
          <a:xfrm>
            <a:off x="4981572" y="3222318"/>
            <a:ext cx="1527667" cy="1595303"/>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7" name="Rectangle 26">
            <a:extLst>
              <a:ext uri="{FF2B5EF4-FFF2-40B4-BE49-F238E27FC236}">
                <a16:creationId xmlns:a16="http://schemas.microsoft.com/office/drawing/2014/main" id="{2EA51C1D-5548-6129-66D3-7F38DABB4C79}"/>
              </a:ext>
            </a:extLst>
          </p:cNvPr>
          <p:cNvSpPr/>
          <p:nvPr userDrawn="1"/>
        </p:nvSpPr>
        <p:spPr>
          <a:xfrm>
            <a:off x="1760332" y="3220945"/>
            <a:ext cx="1527669"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8" name="Rectangle 27">
            <a:extLst>
              <a:ext uri="{FF2B5EF4-FFF2-40B4-BE49-F238E27FC236}">
                <a16:creationId xmlns:a16="http://schemas.microsoft.com/office/drawing/2014/main" id="{210BEE29-48C2-D3F3-A31A-022F82D1AEB0}"/>
              </a:ext>
            </a:extLst>
          </p:cNvPr>
          <p:cNvSpPr/>
          <p:nvPr userDrawn="1"/>
        </p:nvSpPr>
        <p:spPr>
          <a:xfrm>
            <a:off x="8198890" y="3220945"/>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3E8B70BC-5C83-8D2C-D13C-1F60B6DB61E4}"/>
              </a:ext>
            </a:extLst>
          </p:cNvPr>
          <p:cNvSpPr/>
          <p:nvPr userDrawn="1"/>
        </p:nvSpPr>
        <p:spPr>
          <a:xfrm>
            <a:off x="3372911" y="3220945"/>
            <a:ext cx="1527668"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Rectangle 29">
            <a:extLst>
              <a:ext uri="{FF2B5EF4-FFF2-40B4-BE49-F238E27FC236}">
                <a16:creationId xmlns:a16="http://schemas.microsoft.com/office/drawing/2014/main" id="{C5E88A7D-E7A7-FEB7-92D8-54524A7ABF9E}"/>
              </a:ext>
            </a:extLst>
          </p:cNvPr>
          <p:cNvSpPr/>
          <p:nvPr userDrawn="1"/>
        </p:nvSpPr>
        <p:spPr>
          <a:xfrm>
            <a:off x="149626" y="4992820"/>
            <a:ext cx="1533873"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31" name="Rectangle 30">
            <a:extLst>
              <a:ext uri="{FF2B5EF4-FFF2-40B4-BE49-F238E27FC236}">
                <a16:creationId xmlns:a16="http://schemas.microsoft.com/office/drawing/2014/main" id="{74798F67-AF64-50FD-3A57-C23CB90EA01C}"/>
              </a:ext>
            </a:extLst>
          </p:cNvPr>
          <p:cNvSpPr/>
          <p:nvPr userDrawn="1"/>
        </p:nvSpPr>
        <p:spPr>
          <a:xfrm>
            <a:off x="1760332" y="4992820"/>
            <a:ext cx="1527669"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Rectangle 31">
            <a:extLst>
              <a:ext uri="{FF2B5EF4-FFF2-40B4-BE49-F238E27FC236}">
                <a16:creationId xmlns:a16="http://schemas.microsoft.com/office/drawing/2014/main" id="{338014D0-7179-1E35-3D28-F847AF1DB799}"/>
              </a:ext>
            </a:extLst>
          </p:cNvPr>
          <p:cNvSpPr/>
          <p:nvPr userDrawn="1"/>
        </p:nvSpPr>
        <p:spPr>
          <a:xfrm>
            <a:off x="8198890" y="4992820"/>
            <a:ext cx="1527669"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3" name="Rectangle 32">
            <a:extLst>
              <a:ext uri="{FF2B5EF4-FFF2-40B4-BE49-F238E27FC236}">
                <a16:creationId xmlns:a16="http://schemas.microsoft.com/office/drawing/2014/main" id="{8B6E3C6C-56B0-B955-FE50-6AFE6A6CB53B}"/>
              </a:ext>
            </a:extLst>
          </p:cNvPr>
          <p:cNvSpPr/>
          <p:nvPr userDrawn="1"/>
        </p:nvSpPr>
        <p:spPr>
          <a:xfrm>
            <a:off x="3372911" y="4992820"/>
            <a:ext cx="1527668"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4" name="Rectangle 33">
            <a:extLst>
              <a:ext uri="{FF2B5EF4-FFF2-40B4-BE49-F238E27FC236}">
                <a16:creationId xmlns:a16="http://schemas.microsoft.com/office/drawing/2014/main" id="{C2933562-E7DA-200E-D6A3-844D262C1D07}"/>
              </a:ext>
            </a:extLst>
          </p:cNvPr>
          <p:cNvSpPr/>
          <p:nvPr userDrawn="1"/>
        </p:nvSpPr>
        <p:spPr>
          <a:xfrm>
            <a:off x="6590231" y="4992820"/>
            <a:ext cx="1527666" cy="1595303"/>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5" name="Rectangle 34">
            <a:extLst>
              <a:ext uri="{FF2B5EF4-FFF2-40B4-BE49-F238E27FC236}">
                <a16:creationId xmlns:a16="http://schemas.microsoft.com/office/drawing/2014/main" id="{70E1D81F-9C8E-F600-DD06-E176302B1D23}"/>
              </a:ext>
            </a:extLst>
          </p:cNvPr>
          <p:cNvSpPr/>
          <p:nvPr userDrawn="1"/>
        </p:nvSpPr>
        <p:spPr>
          <a:xfrm>
            <a:off x="4981572" y="4992820"/>
            <a:ext cx="1527667" cy="1595303"/>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6" name="Rectangle 35">
            <a:extLst>
              <a:ext uri="{FF2B5EF4-FFF2-40B4-BE49-F238E27FC236}">
                <a16:creationId xmlns:a16="http://schemas.microsoft.com/office/drawing/2014/main" id="{8E133A4B-295F-4E9F-2723-67ADF7AFF3CE}"/>
              </a:ext>
            </a:extLst>
          </p:cNvPr>
          <p:cNvSpPr/>
          <p:nvPr userDrawn="1"/>
        </p:nvSpPr>
        <p:spPr>
          <a:xfrm>
            <a:off x="1758373" y="1438984"/>
            <a:ext cx="1527669" cy="1596165"/>
          </a:xfrm>
          <a:prstGeom prst="rect">
            <a:avLst/>
          </a:prstGeom>
          <a:solidFill>
            <a:srgbClr val="98D1C8">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7" name="Rectangle 36">
            <a:extLst>
              <a:ext uri="{FF2B5EF4-FFF2-40B4-BE49-F238E27FC236}">
                <a16:creationId xmlns:a16="http://schemas.microsoft.com/office/drawing/2014/main" id="{E87E1C50-7700-F740-84EB-D2929C61C24D}"/>
              </a:ext>
            </a:extLst>
          </p:cNvPr>
          <p:cNvSpPr/>
          <p:nvPr userDrawn="1"/>
        </p:nvSpPr>
        <p:spPr>
          <a:xfrm>
            <a:off x="3370952" y="1438984"/>
            <a:ext cx="1527668" cy="1596165"/>
          </a:xfrm>
          <a:prstGeom prst="rect">
            <a:avLst/>
          </a:prstGeom>
          <a:solidFill>
            <a:srgbClr val="D89F3F">
              <a:alpha val="67059"/>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Espace réservé du texte 21">
            <a:extLst>
              <a:ext uri="{FF2B5EF4-FFF2-40B4-BE49-F238E27FC236}">
                <a16:creationId xmlns:a16="http://schemas.microsoft.com/office/drawing/2014/main" id="{523D28B0-2868-4218-B950-EEF1D9A2AAD2}"/>
              </a:ext>
            </a:extLst>
          </p:cNvPr>
          <p:cNvSpPr>
            <a:spLocks noGrp="1"/>
          </p:cNvSpPr>
          <p:nvPr>
            <p:ph type="body" sz="quarter" idx="12" hasCustomPrompt="1"/>
          </p:nvPr>
        </p:nvSpPr>
        <p:spPr>
          <a:xfrm>
            <a:off x="151485" y="1448938"/>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4" name="Espace réservé du texte 21">
            <a:extLst>
              <a:ext uri="{FF2B5EF4-FFF2-40B4-BE49-F238E27FC236}">
                <a16:creationId xmlns:a16="http://schemas.microsoft.com/office/drawing/2014/main" id="{36B8D9E3-81A5-482B-8674-C688A4873ECF}"/>
              </a:ext>
            </a:extLst>
          </p:cNvPr>
          <p:cNvSpPr>
            <a:spLocks noGrp="1"/>
          </p:cNvSpPr>
          <p:nvPr>
            <p:ph type="body" sz="quarter" idx="13" hasCustomPrompt="1"/>
          </p:nvPr>
        </p:nvSpPr>
        <p:spPr>
          <a:xfrm>
            <a:off x="1782091" y="1456786"/>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5" name="Espace réservé du texte 21">
            <a:extLst>
              <a:ext uri="{FF2B5EF4-FFF2-40B4-BE49-F238E27FC236}">
                <a16:creationId xmlns:a16="http://schemas.microsoft.com/office/drawing/2014/main" id="{08A71E56-C52A-4F99-ADA8-B9611325B375}"/>
              </a:ext>
            </a:extLst>
          </p:cNvPr>
          <p:cNvSpPr>
            <a:spLocks noGrp="1"/>
          </p:cNvSpPr>
          <p:nvPr>
            <p:ph type="body" sz="quarter" idx="14" hasCustomPrompt="1"/>
          </p:nvPr>
        </p:nvSpPr>
        <p:spPr>
          <a:xfrm>
            <a:off x="3380113" y="14567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6" name="Espace réservé du texte 21">
            <a:extLst>
              <a:ext uri="{FF2B5EF4-FFF2-40B4-BE49-F238E27FC236}">
                <a16:creationId xmlns:a16="http://schemas.microsoft.com/office/drawing/2014/main" id="{4F33A444-B675-4D9D-9A13-782FDCF9298B}"/>
              </a:ext>
            </a:extLst>
          </p:cNvPr>
          <p:cNvSpPr>
            <a:spLocks noGrp="1"/>
          </p:cNvSpPr>
          <p:nvPr>
            <p:ph type="body" sz="quarter" idx="15" hasCustomPrompt="1"/>
          </p:nvPr>
        </p:nvSpPr>
        <p:spPr>
          <a:xfrm>
            <a:off x="4984804" y="1415885"/>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7" name="Espace réservé du texte 21">
            <a:extLst>
              <a:ext uri="{FF2B5EF4-FFF2-40B4-BE49-F238E27FC236}">
                <a16:creationId xmlns:a16="http://schemas.microsoft.com/office/drawing/2014/main" id="{203A5316-C997-49B8-9B85-86F8CB367BB9}"/>
              </a:ext>
            </a:extLst>
          </p:cNvPr>
          <p:cNvSpPr>
            <a:spLocks noGrp="1"/>
          </p:cNvSpPr>
          <p:nvPr>
            <p:ph type="body" sz="quarter" idx="16" hasCustomPrompt="1"/>
          </p:nvPr>
        </p:nvSpPr>
        <p:spPr>
          <a:xfrm>
            <a:off x="6602284" y="145678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8" name="Espace réservé du texte 21">
            <a:extLst>
              <a:ext uri="{FF2B5EF4-FFF2-40B4-BE49-F238E27FC236}">
                <a16:creationId xmlns:a16="http://schemas.microsoft.com/office/drawing/2014/main" id="{5031ED72-A350-450E-A2DD-6A18392C796A}"/>
              </a:ext>
            </a:extLst>
          </p:cNvPr>
          <p:cNvSpPr>
            <a:spLocks noGrp="1"/>
          </p:cNvSpPr>
          <p:nvPr>
            <p:ph type="body" sz="quarter" idx="17" hasCustomPrompt="1"/>
          </p:nvPr>
        </p:nvSpPr>
        <p:spPr>
          <a:xfrm>
            <a:off x="8200306" y="145678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matin</a:t>
            </a:r>
          </a:p>
        </p:txBody>
      </p:sp>
      <p:sp>
        <p:nvSpPr>
          <p:cNvPr id="9" name="Espace réservé du texte 21">
            <a:extLst>
              <a:ext uri="{FF2B5EF4-FFF2-40B4-BE49-F238E27FC236}">
                <a16:creationId xmlns:a16="http://schemas.microsoft.com/office/drawing/2014/main" id="{6E51CE03-8687-4F86-ACA0-FFB83EBDE975}"/>
              </a:ext>
            </a:extLst>
          </p:cNvPr>
          <p:cNvSpPr>
            <a:spLocks noGrp="1"/>
          </p:cNvSpPr>
          <p:nvPr>
            <p:ph type="body" sz="quarter" idx="18" hasCustomPrompt="1"/>
          </p:nvPr>
        </p:nvSpPr>
        <p:spPr>
          <a:xfrm>
            <a:off x="157942" y="3238639"/>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0" name="Espace réservé du texte 21">
            <a:extLst>
              <a:ext uri="{FF2B5EF4-FFF2-40B4-BE49-F238E27FC236}">
                <a16:creationId xmlns:a16="http://schemas.microsoft.com/office/drawing/2014/main" id="{5F8E83D0-F654-470F-BE5F-33BEAB30213D}"/>
              </a:ext>
            </a:extLst>
          </p:cNvPr>
          <p:cNvSpPr>
            <a:spLocks noGrp="1"/>
          </p:cNvSpPr>
          <p:nvPr>
            <p:ph type="body" sz="quarter" idx="19" hasCustomPrompt="1"/>
          </p:nvPr>
        </p:nvSpPr>
        <p:spPr>
          <a:xfrm>
            <a:off x="1782091" y="3238639"/>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1" name="Espace réservé du texte 21">
            <a:extLst>
              <a:ext uri="{FF2B5EF4-FFF2-40B4-BE49-F238E27FC236}">
                <a16:creationId xmlns:a16="http://schemas.microsoft.com/office/drawing/2014/main" id="{6EC98F23-5AAB-4EE1-966F-82D8DA7D3130}"/>
              </a:ext>
            </a:extLst>
          </p:cNvPr>
          <p:cNvSpPr>
            <a:spLocks noGrp="1"/>
          </p:cNvSpPr>
          <p:nvPr>
            <p:ph type="body" sz="quarter" idx="20" hasCustomPrompt="1"/>
          </p:nvPr>
        </p:nvSpPr>
        <p:spPr>
          <a:xfrm>
            <a:off x="3380113" y="3238638"/>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2" name="Espace réservé du texte 21">
            <a:extLst>
              <a:ext uri="{FF2B5EF4-FFF2-40B4-BE49-F238E27FC236}">
                <a16:creationId xmlns:a16="http://schemas.microsoft.com/office/drawing/2014/main" id="{9373AD5A-AEE4-448E-A093-40BF2131C3BD}"/>
              </a:ext>
            </a:extLst>
          </p:cNvPr>
          <p:cNvSpPr>
            <a:spLocks noGrp="1"/>
          </p:cNvSpPr>
          <p:nvPr>
            <p:ph type="body" sz="quarter" idx="21" hasCustomPrompt="1"/>
          </p:nvPr>
        </p:nvSpPr>
        <p:spPr>
          <a:xfrm>
            <a:off x="4996198" y="3239724"/>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3" name="Espace réservé du texte 21">
            <a:extLst>
              <a:ext uri="{FF2B5EF4-FFF2-40B4-BE49-F238E27FC236}">
                <a16:creationId xmlns:a16="http://schemas.microsoft.com/office/drawing/2014/main" id="{B83BBB69-3598-43C5-87A3-E371C7502CCD}"/>
              </a:ext>
            </a:extLst>
          </p:cNvPr>
          <p:cNvSpPr>
            <a:spLocks noGrp="1"/>
          </p:cNvSpPr>
          <p:nvPr>
            <p:ph type="body" sz="quarter" idx="22" hasCustomPrompt="1"/>
          </p:nvPr>
        </p:nvSpPr>
        <p:spPr>
          <a:xfrm>
            <a:off x="6591297" y="3239723"/>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4" name="Espace réservé du texte 21">
            <a:extLst>
              <a:ext uri="{FF2B5EF4-FFF2-40B4-BE49-F238E27FC236}">
                <a16:creationId xmlns:a16="http://schemas.microsoft.com/office/drawing/2014/main" id="{346BE056-733C-484E-8D33-A709AF7D69B4}"/>
              </a:ext>
            </a:extLst>
          </p:cNvPr>
          <p:cNvSpPr>
            <a:spLocks noGrp="1"/>
          </p:cNvSpPr>
          <p:nvPr>
            <p:ph type="body" sz="quarter" idx="23" hasCustomPrompt="1"/>
          </p:nvPr>
        </p:nvSpPr>
        <p:spPr>
          <a:xfrm>
            <a:off x="8200306" y="3262585"/>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après-midi</a:t>
            </a:r>
          </a:p>
        </p:txBody>
      </p:sp>
      <p:sp>
        <p:nvSpPr>
          <p:cNvPr id="15" name="Espace réservé du texte 21">
            <a:extLst>
              <a:ext uri="{FF2B5EF4-FFF2-40B4-BE49-F238E27FC236}">
                <a16:creationId xmlns:a16="http://schemas.microsoft.com/office/drawing/2014/main" id="{5908CC66-79D9-4235-A9F1-4684E01100BF}"/>
              </a:ext>
            </a:extLst>
          </p:cNvPr>
          <p:cNvSpPr>
            <a:spLocks noGrp="1"/>
          </p:cNvSpPr>
          <p:nvPr>
            <p:ph type="body" sz="quarter" idx="24" hasCustomPrompt="1"/>
          </p:nvPr>
        </p:nvSpPr>
        <p:spPr>
          <a:xfrm>
            <a:off x="152780" y="4994326"/>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6" name="Espace réservé du texte 21">
            <a:extLst>
              <a:ext uri="{FF2B5EF4-FFF2-40B4-BE49-F238E27FC236}">
                <a16:creationId xmlns:a16="http://schemas.microsoft.com/office/drawing/2014/main" id="{E2EF4BEB-BA2A-4253-83F5-A756A127CD67}"/>
              </a:ext>
            </a:extLst>
          </p:cNvPr>
          <p:cNvSpPr>
            <a:spLocks noGrp="1"/>
          </p:cNvSpPr>
          <p:nvPr>
            <p:ph type="body" sz="quarter" idx="25" hasCustomPrompt="1"/>
          </p:nvPr>
        </p:nvSpPr>
        <p:spPr>
          <a:xfrm>
            <a:off x="1776929" y="4994326"/>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7" name="Espace réservé du texte 21">
            <a:extLst>
              <a:ext uri="{FF2B5EF4-FFF2-40B4-BE49-F238E27FC236}">
                <a16:creationId xmlns:a16="http://schemas.microsoft.com/office/drawing/2014/main" id="{2BD50D3E-CCC0-4CEB-AB6C-AF68D6A1965E}"/>
              </a:ext>
            </a:extLst>
          </p:cNvPr>
          <p:cNvSpPr>
            <a:spLocks noGrp="1"/>
          </p:cNvSpPr>
          <p:nvPr>
            <p:ph type="body" sz="quarter" idx="26" hasCustomPrompt="1"/>
          </p:nvPr>
        </p:nvSpPr>
        <p:spPr>
          <a:xfrm>
            <a:off x="3378328" y="5002906"/>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8" name="Espace réservé du texte 21">
            <a:extLst>
              <a:ext uri="{FF2B5EF4-FFF2-40B4-BE49-F238E27FC236}">
                <a16:creationId xmlns:a16="http://schemas.microsoft.com/office/drawing/2014/main" id="{10CD1E92-063A-4BEA-9B7A-CE82C50E1851}"/>
              </a:ext>
            </a:extLst>
          </p:cNvPr>
          <p:cNvSpPr>
            <a:spLocks noGrp="1"/>
          </p:cNvSpPr>
          <p:nvPr>
            <p:ph type="body" sz="quarter" idx="27" hasCustomPrompt="1"/>
          </p:nvPr>
        </p:nvSpPr>
        <p:spPr>
          <a:xfrm>
            <a:off x="4978135" y="5019542"/>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19" name="Espace réservé du texte 21">
            <a:extLst>
              <a:ext uri="{FF2B5EF4-FFF2-40B4-BE49-F238E27FC236}">
                <a16:creationId xmlns:a16="http://schemas.microsoft.com/office/drawing/2014/main" id="{B6521361-514D-43F6-BE23-C233656D31F0}"/>
              </a:ext>
            </a:extLst>
          </p:cNvPr>
          <p:cNvSpPr>
            <a:spLocks noGrp="1"/>
          </p:cNvSpPr>
          <p:nvPr>
            <p:ph type="body" sz="quarter" idx="28" hasCustomPrompt="1"/>
          </p:nvPr>
        </p:nvSpPr>
        <p:spPr>
          <a:xfrm>
            <a:off x="6599967" y="5004047"/>
            <a:ext cx="1512916" cy="1572847"/>
          </a:xfrm>
          <a:prstGeom prst="rect">
            <a:avLst/>
          </a:prstGeom>
          <a:noFill/>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20" name="Espace réservé du texte 21">
            <a:extLst>
              <a:ext uri="{FF2B5EF4-FFF2-40B4-BE49-F238E27FC236}">
                <a16:creationId xmlns:a16="http://schemas.microsoft.com/office/drawing/2014/main" id="{421616F4-6440-4300-BFDB-B986361E319D}"/>
              </a:ext>
            </a:extLst>
          </p:cNvPr>
          <p:cNvSpPr>
            <a:spLocks noGrp="1"/>
          </p:cNvSpPr>
          <p:nvPr>
            <p:ph type="body" sz="quarter" idx="29" hasCustomPrompt="1"/>
          </p:nvPr>
        </p:nvSpPr>
        <p:spPr>
          <a:xfrm>
            <a:off x="8200306" y="5019541"/>
            <a:ext cx="1512916" cy="157284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soirée</a:t>
            </a:r>
          </a:p>
        </p:txBody>
      </p:sp>
      <p:sp>
        <p:nvSpPr>
          <p:cNvPr id="38" name="Espace réservé du texte 25">
            <a:extLst>
              <a:ext uri="{FF2B5EF4-FFF2-40B4-BE49-F238E27FC236}">
                <a16:creationId xmlns:a16="http://schemas.microsoft.com/office/drawing/2014/main" id="{CCF04F57-0C96-AAFB-475B-121617C8FE1B}"/>
              </a:ext>
            </a:extLst>
          </p:cNvPr>
          <p:cNvSpPr>
            <a:spLocks noGrp="1"/>
          </p:cNvSpPr>
          <p:nvPr>
            <p:ph type="body" sz="quarter" idx="30" hasCustomPrompt="1"/>
          </p:nvPr>
        </p:nvSpPr>
        <p:spPr>
          <a:xfrm>
            <a:off x="149626" y="1157035"/>
            <a:ext cx="1527668"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39" name="Espace réservé du texte 25">
            <a:extLst>
              <a:ext uri="{FF2B5EF4-FFF2-40B4-BE49-F238E27FC236}">
                <a16:creationId xmlns:a16="http://schemas.microsoft.com/office/drawing/2014/main" id="{2CFE9D35-038E-A312-6840-54970F1053A3}"/>
              </a:ext>
            </a:extLst>
          </p:cNvPr>
          <p:cNvSpPr>
            <a:spLocks noGrp="1"/>
          </p:cNvSpPr>
          <p:nvPr>
            <p:ph type="body" sz="quarter" idx="256" hasCustomPrompt="1"/>
          </p:nvPr>
        </p:nvSpPr>
        <p:spPr>
          <a:xfrm>
            <a:off x="1766767" y="1149537"/>
            <a:ext cx="1519276"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0" name="Espace réservé du texte 25">
            <a:extLst>
              <a:ext uri="{FF2B5EF4-FFF2-40B4-BE49-F238E27FC236}">
                <a16:creationId xmlns:a16="http://schemas.microsoft.com/office/drawing/2014/main" id="{C6B0CA9E-49BB-CBB3-32A3-DB04317D1689}"/>
              </a:ext>
            </a:extLst>
          </p:cNvPr>
          <p:cNvSpPr>
            <a:spLocks noGrp="1"/>
          </p:cNvSpPr>
          <p:nvPr>
            <p:ph type="body" sz="quarter" idx="258" hasCustomPrompt="1"/>
          </p:nvPr>
        </p:nvSpPr>
        <p:spPr>
          <a:xfrm>
            <a:off x="3382114" y="1163798"/>
            <a:ext cx="1530011"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1" name="Espace réservé du texte 25">
            <a:extLst>
              <a:ext uri="{FF2B5EF4-FFF2-40B4-BE49-F238E27FC236}">
                <a16:creationId xmlns:a16="http://schemas.microsoft.com/office/drawing/2014/main" id="{4AAA77E5-0D2C-DA76-C775-B2DD1E544757}"/>
              </a:ext>
            </a:extLst>
          </p:cNvPr>
          <p:cNvSpPr>
            <a:spLocks noGrp="1"/>
          </p:cNvSpPr>
          <p:nvPr>
            <p:ph type="body" sz="quarter" idx="259" hasCustomPrompt="1"/>
          </p:nvPr>
        </p:nvSpPr>
        <p:spPr>
          <a:xfrm>
            <a:off x="4984658" y="1167379"/>
            <a:ext cx="150639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2" name="Espace réservé du texte 25">
            <a:extLst>
              <a:ext uri="{FF2B5EF4-FFF2-40B4-BE49-F238E27FC236}">
                <a16:creationId xmlns:a16="http://schemas.microsoft.com/office/drawing/2014/main" id="{D24538E6-C435-64C3-9C21-D1D9CC0F2074}"/>
              </a:ext>
            </a:extLst>
          </p:cNvPr>
          <p:cNvSpPr>
            <a:spLocks noGrp="1"/>
          </p:cNvSpPr>
          <p:nvPr>
            <p:ph type="body" sz="quarter" idx="260" hasCustomPrompt="1"/>
          </p:nvPr>
        </p:nvSpPr>
        <p:spPr>
          <a:xfrm>
            <a:off x="6591557" y="1162425"/>
            <a:ext cx="1523643"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3" name="Espace réservé du texte 25">
            <a:extLst>
              <a:ext uri="{FF2B5EF4-FFF2-40B4-BE49-F238E27FC236}">
                <a16:creationId xmlns:a16="http://schemas.microsoft.com/office/drawing/2014/main" id="{F1F082BE-CF10-F742-DF2F-FC84AEB95479}"/>
              </a:ext>
            </a:extLst>
          </p:cNvPr>
          <p:cNvSpPr>
            <a:spLocks noGrp="1"/>
          </p:cNvSpPr>
          <p:nvPr>
            <p:ph type="body" sz="quarter" idx="261" hasCustomPrompt="1"/>
          </p:nvPr>
        </p:nvSpPr>
        <p:spPr>
          <a:xfrm>
            <a:off x="8200306" y="1173585"/>
            <a:ext cx="1512916" cy="285140"/>
          </a:xfrm>
          <a:prstGeom prst="rect">
            <a:avLst/>
          </a:prstGeom>
          <a:solidFill>
            <a:srgbClr val="2A7387"/>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45" name="Espace réservé pour une image  24">
            <a:extLst>
              <a:ext uri="{FF2B5EF4-FFF2-40B4-BE49-F238E27FC236}">
                <a16:creationId xmlns:a16="http://schemas.microsoft.com/office/drawing/2014/main" id="{BCC20E00-2B86-9B50-8345-AD02A05948F4}"/>
              </a:ext>
            </a:extLst>
          </p:cNvPr>
          <p:cNvSpPr>
            <a:spLocks noGrp="1"/>
          </p:cNvSpPr>
          <p:nvPr>
            <p:ph type="pic" sz="quarter" idx="46" hasCustomPrompt="1"/>
          </p:nvPr>
        </p:nvSpPr>
        <p:spPr>
          <a:xfrm>
            <a:off x="8701842" y="112807"/>
            <a:ext cx="1071562" cy="798512"/>
          </a:xfrm>
          <a:prstGeom prst="rect">
            <a:avLst/>
          </a:prstGeom>
        </p:spPr>
        <p:txBody>
          <a:bodyPr anchor="ctr"/>
          <a:lstStyle>
            <a:lvl1pPr marL="0" indent="0" algn="ctr">
              <a:buNone/>
              <a:defRPr sz="1200"/>
            </a:lvl1pPr>
          </a:lstStyle>
          <a:p>
            <a:r>
              <a:rPr lang="fr-FR" dirty="0"/>
              <a:t>Insérer logo ville</a:t>
            </a:r>
          </a:p>
        </p:txBody>
      </p:sp>
      <p:grpSp>
        <p:nvGrpSpPr>
          <p:cNvPr id="47" name="Groupe 46">
            <a:extLst>
              <a:ext uri="{FF2B5EF4-FFF2-40B4-BE49-F238E27FC236}">
                <a16:creationId xmlns:a16="http://schemas.microsoft.com/office/drawing/2014/main" id="{BC0E201E-28BD-AF54-2CBB-05518F53E2D4}"/>
              </a:ext>
            </a:extLst>
          </p:cNvPr>
          <p:cNvGrpSpPr/>
          <p:nvPr userDrawn="1"/>
        </p:nvGrpSpPr>
        <p:grpSpPr>
          <a:xfrm>
            <a:off x="0" y="6090406"/>
            <a:ext cx="9906000" cy="574647"/>
            <a:chOff x="0" y="6283353"/>
            <a:chExt cx="9906000" cy="574647"/>
          </a:xfrm>
        </p:grpSpPr>
        <p:sp>
          <p:nvSpPr>
            <p:cNvPr id="48" name="Espace réservé du texte 21">
              <a:extLst>
                <a:ext uri="{FF2B5EF4-FFF2-40B4-BE49-F238E27FC236}">
                  <a16:creationId xmlns:a16="http://schemas.microsoft.com/office/drawing/2014/main" id="{FA22C7CE-0626-6800-4A2A-9AD627375179}"/>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9" name="Image 48">
              <a:extLst>
                <a:ext uri="{FF2B5EF4-FFF2-40B4-BE49-F238E27FC236}">
                  <a16:creationId xmlns:a16="http://schemas.microsoft.com/office/drawing/2014/main" id="{BB109BA4-2383-961C-9592-481FAF981B88}"/>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50" name="Image 49" descr="Une image contenant texte, Police, logo, capture d’écran&#10;&#10;Description générée automatiquement">
              <a:extLst>
                <a:ext uri="{FF2B5EF4-FFF2-40B4-BE49-F238E27FC236}">
                  <a16:creationId xmlns:a16="http://schemas.microsoft.com/office/drawing/2014/main" id="{89F5CDEB-8E21-FDF0-1B48-60005E048A3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51" name="Image 50" descr="Une image contenant texte, Police, écriture manuscrite, Graphique&#10;&#10;Description générée automatiquement">
              <a:extLst>
                <a:ext uri="{FF2B5EF4-FFF2-40B4-BE49-F238E27FC236}">
                  <a16:creationId xmlns:a16="http://schemas.microsoft.com/office/drawing/2014/main" id="{A4D7EB2F-3819-5175-F66A-F3A062D1F60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52" name="Image 51" descr="Une image contenant Graphique, Police, graphisme, logo&#10;&#10;Description générée automatiquement">
              <a:extLst>
                <a:ext uri="{FF2B5EF4-FFF2-40B4-BE49-F238E27FC236}">
                  <a16:creationId xmlns:a16="http://schemas.microsoft.com/office/drawing/2014/main" id="{64077E02-1DAD-5FCF-1FAB-DAA9E77CB57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756816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6 jour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C642CB-5D07-8DC3-AB91-5A68A5250415}"/>
              </a:ext>
            </a:extLst>
          </p:cNvPr>
          <p:cNvSpPr/>
          <p:nvPr userDrawn="1"/>
        </p:nvSpPr>
        <p:spPr>
          <a:xfrm>
            <a:off x="135017" y="1453923"/>
            <a:ext cx="1533873"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5" name="Rectangle 4">
            <a:extLst>
              <a:ext uri="{FF2B5EF4-FFF2-40B4-BE49-F238E27FC236}">
                <a16:creationId xmlns:a16="http://schemas.microsoft.com/office/drawing/2014/main" id="{541C718E-E7C8-97DB-8C28-8A5BFE8BE168}"/>
              </a:ext>
            </a:extLst>
          </p:cNvPr>
          <p:cNvSpPr/>
          <p:nvPr userDrawn="1"/>
        </p:nvSpPr>
        <p:spPr>
          <a:xfrm>
            <a:off x="3372911" y="1446294"/>
            <a:ext cx="1527668"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10E6B2F1-F0B5-54C8-F8C8-FA30645CA21F}"/>
              </a:ext>
            </a:extLst>
          </p:cNvPr>
          <p:cNvSpPr/>
          <p:nvPr userDrawn="1"/>
        </p:nvSpPr>
        <p:spPr>
          <a:xfrm>
            <a:off x="6590231" y="1448937"/>
            <a:ext cx="1527666"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0AA2F7B0-6E29-0BC2-22EC-F2838880F81C}"/>
              </a:ext>
            </a:extLst>
          </p:cNvPr>
          <p:cNvSpPr/>
          <p:nvPr userDrawn="1"/>
        </p:nvSpPr>
        <p:spPr>
          <a:xfrm>
            <a:off x="4981572" y="1448937"/>
            <a:ext cx="1527667"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8" name="Rectangle 7">
            <a:extLst>
              <a:ext uri="{FF2B5EF4-FFF2-40B4-BE49-F238E27FC236}">
                <a16:creationId xmlns:a16="http://schemas.microsoft.com/office/drawing/2014/main" id="{9D72428F-5C23-EC0D-E8C9-6204F3B025DB}"/>
              </a:ext>
            </a:extLst>
          </p:cNvPr>
          <p:cNvSpPr/>
          <p:nvPr userDrawn="1"/>
        </p:nvSpPr>
        <p:spPr>
          <a:xfrm>
            <a:off x="1775572" y="1447564"/>
            <a:ext cx="1527669" cy="23656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9" name="Rectangle 8">
            <a:extLst>
              <a:ext uri="{FF2B5EF4-FFF2-40B4-BE49-F238E27FC236}">
                <a16:creationId xmlns:a16="http://schemas.microsoft.com/office/drawing/2014/main" id="{693494E7-2E34-E333-A7E0-C84595A4065B}"/>
              </a:ext>
            </a:extLst>
          </p:cNvPr>
          <p:cNvSpPr/>
          <p:nvPr userDrawn="1"/>
        </p:nvSpPr>
        <p:spPr>
          <a:xfrm>
            <a:off x="8198890" y="1447564"/>
            <a:ext cx="1527669"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C31F98E9-0DC7-D6DE-BDF6-85E1079CECCB}"/>
              </a:ext>
            </a:extLst>
          </p:cNvPr>
          <p:cNvSpPr/>
          <p:nvPr userDrawn="1"/>
        </p:nvSpPr>
        <p:spPr>
          <a:xfrm>
            <a:off x="149626" y="4043905"/>
            <a:ext cx="1533873"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12" name="Rectangle 11">
            <a:extLst>
              <a:ext uri="{FF2B5EF4-FFF2-40B4-BE49-F238E27FC236}">
                <a16:creationId xmlns:a16="http://schemas.microsoft.com/office/drawing/2014/main" id="{B8315BAB-850F-A370-0E48-AE849D1BD487}"/>
              </a:ext>
            </a:extLst>
          </p:cNvPr>
          <p:cNvSpPr/>
          <p:nvPr userDrawn="1"/>
        </p:nvSpPr>
        <p:spPr>
          <a:xfrm>
            <a:off x="6590231" y="4045278"/>
            <a:ext cx="1527666"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1DC1486F-80EA-3760-39E8-63468217CBB2}"/>
              </a:ext>
            </a:extLst>
          </p:cNvPr>
          <p:cNvSpPr/>
          <p:nvPr userDrawn="1"/>
        </p:nvSpPr>
        <p:spPr>
          <a:xfrm>
            <a:off x="4981572" y="4045278"/>
            <a:ext cx="1527667"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94E8597-24B4-B616-C2F5-C4E1A8BF33D1}"/>
              </a:ext>
            </a:extLst>
          </p:cNvPr>
          <p:cNvSpPr/>
          <p:nvPr userDrawn="1"/>
        </p:nvSpPr>
        <p:spPr>
          <a:xfrm>
            <a:off x="1760332" y="4043905"/>
            <a:ext cx="1527669"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1" name="Rectangle 20">
            <a:extLst>
              <a:ext uri="{FF2B5EF4-FFF2-40B4-BE49-F238E27FC236}">
                <a16:creationId xmlns:a16="http://schemas.microsoft.com/office/drawing/2014/main" id="{C85452EA-5269-05A2-464D-BC0F5FCC6C4F}"/>
              </a:ext>
            </a:extLst>
          </p:cNvPr>
          <p:cNvSpPr/>
          <p:nvPr userDrawn="1"/>
        </p:nvSpPr>
        <p:spPr>
          <a:xfrm>
            <a:off x="8198890" y="4043905"/>
            <a:ext cx="1527669"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1C3F9FDB-DB85-661A-CAA3-62B9D7D835E3}"/>
              </a:ext>
            </a:extLst>
          </p:cNvPr>
          <p:cNvSpPr/>
          <p:nvPr userDrawn="1"/>
        </p:nvSpPr>
        <p:spPr>
          <a:xfrm>
            <a:off x="3372911" y="4043905"/>
            <a:ext cx="1527668"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p:cNvSpPr/>
          <p:nvPr userDrawn="1"/>
        </p:nvSpPr>
        <p:spPr>
          <a:xfrm>
            <a:off x="157942"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LUNDI</a:t>
            </a:r>
          </a:p>
        </p:txBody>
      </p:sp>
      <p:sp>
        <p:nvSpPr>
          <p:cNvPr id="30" name="Espace réservé du texte 21"/>
          <p:cNvSpPr>
            <a:spLocks noGrp="1"/>
          </p:cNvSpPr>
          <p:nvPr>
            <p:ph type="body" sz="quarter" idx="12" hasCustomPrompt="1"/>
          </p:nvPr>
        </p:nvSpPr>
        <p:spPr>
          <a:xfrm>
            <a:off x="157942"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 name="Titre 1"/>
          <p:cNvSpPr>
            <a:spLocks noGrp="1"/>
          </p:cNvSpPr>
          <p:nvPr>
            <p:ph type="title" hasCustomPrompt="1"/>
          </p:nvPr>
        </p:nvSpPr>
        <p:spPr>
          <a:xfrm>
            <a:off x="0" y="0"/>
            <a:ext cx="9906000" cy="955698"/>
          </a:xfrm>
          <a:prstGeom prst="rect">
            <a:avLst/>
          </a:prstGeom>
          <a:solidFill>
            <a:srgbClr val="D89F3F"/>
          </a:solidFill>
        </p:spPr>
        <p:txBody>
          <a:bodyPr wrap="square" anchor="ctr">
            <a:noAutofit/>
          </a:bodyPr>
          <a:lstStyle>
            <a:lvl1pPr algn="l">
              <a:defRPr sz="2800">
                <a:solidFill>
                  <a:schemeClr val="bg1"/>
                </a:solidFill>
                <a:latin typeface="The Bold Font" pitchFamily="2" charset="0"/>
              </a:defRPr>
            </a:lvl1pPr>
          </a:lstStyle>
          <a:p>
            <a:r>
              <a:rPr lang="fr-FR" dirty="0"/>
              <a:t>Dates</a:t>
            </a:r>
            <a:br>
              <a:rPr lang="fr-FR" dirty="0"/>
            </a:br>
            <a:r>
              <a:rPr lang="fr-FR" dirty="0"/>
              <a:t>Groupe</a:t>
            </a:r>
          </a:p>
        </p:txBody>
      </p:sp>
      <p:sp>
        <p:nvSpPr>
          <p:cNvPr id="14" name="Espace réservé du texte 21">
            <a:extLst>
              <a:ext uri="{FF2B5EF4-FFF2-40B4-BE49-F238E27FC236}">
                <a16:creationId xmlns:a16="http://schemas.microsoft.com/office/drawing/2014/main" id="{E019BEB5-8564-45A6-BC83-C476C7C9EC54}"/>
              </a:ext>
            </a:extLst>
          </p:cNvPr>
          <p:cNvSpPr>
            <a:spLocks noGrp="1"/>
          </p:cNvSpPr>
          <p:nvPr>
            <p:ph type="body" sz="quarter" idx="19" hasCustomPrompt="1"/>
          </p:nvPr>
        </p:nvSpPr>
        <p:spPr>
          <a:xfrm>
            <a:off x="157942" y="4070136"/>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15" name="Rectangle 14">
            <a:extLst>
              <a:ext uri="{FF2B5EF4-FFF2-40B4-BE49-F238E27FC236}">
                <a16:creationId xmlns:a16="http://schemas.microsoft.com/office/drawing/2014/main" id="{75995278-B5C4-4407-9DF0-4E30566955BE}"/>
              </a:ext>
            </a:extLst>
          </p:cNvPr>
          <p:cNvSpPr/>
          <p:nvPr userDrawn="1"/>
        </p:nvSpPr>
        <p:spPr>
          <a:xfrm>
            <a:off x="1798321"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MARDI</a:t>
            </a:r>
          </a:p>
        </p:txBody>
      </p:sp>
      <p:sp>
        <p:nvSpPr>
          <p:cNvPr id="16" name="Rectangle 15">
            <a:extLst>
              <a:ext uri="{FF2B5EF4-FFF2-40B4-BE49-F238E27FC236}">
                <a16:creationId xmlns:a16="http://schemas.microsoft.com/office/drawing/2014/main" id="{71649624-7978-4286-909A-AF587FF85D57}"/>
              </a:ext>
            </a:extLst>
          </p:cNvPr>
          <p:cNvSpPr/>
          <p:nvPr userDrawn="1"/>
        </p:nvSpPr>
        <p:spPr>
          <a:xfrm>
            <a:off x="3374968" y="1050565"/>
            <a:ext cx="1512916" cy="197788"/>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MERCREDI</a:t>
            </a:r>
          </a:p>
        </p:txBody>
      </p:sp>
      <p:sp>
        <p:nvSpPr>
          <p:cNvPr id="17" name="Rectangle 16">
            <a:extLst>
              <a:ext uri="{FF2B5EF4-FFF2-40B4-BE49-F238E27FC236}">
                <a16:creationId xmlns:a16="http://schemas.microsoft.com/office/drawing/2014/main" id="{49F78FA5-6A29-4844-BB1A-AE49FCC39BBE}"/>
              </a:ext>
            </a:extLst>
          </p:cNvPr>
          <p:cNvSpPr/>
          <p:nvPr userDrawn="1"/>
        </p:nvSpPr>
        <p:spPr>
          <a:xfrm>
            <a:off x="4951615" y="1062152"/>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JEUDI</a:t>
            </a:r>
          </a:p>
        </p:txBody>
      </p:sp>
      <p:sp>
        <p:nvSpPr>
          <p:cNvPr id="18" name="Rectangle 17">
            <a:extLst>
              <a:ext uri="{FF2B5EF4-FFF2-40B4-BE49-F238E27FC236}">
                <a16:creationId xmlns:a16="http://schemas.microsoft.com/office/drawing/2014/main" id="{31A2F405-000C-4A55-B98D-BA3582EEA318}"/>
              </a:ext>
            </a:extLst>
          </p:cNvPr>
          <p:cNvSpPr/>
          <p:nvPr userDrawn="1"/>
        </p:nvSpPr>
        <p:spPr>
          <a:xfrm>
            <a:off x="6591993" y="1061381"/>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VENDREDI </a:t>
            </a:r>
          </a:p>
        </p:txBody>
      </p:sp>
      <p:sp>
        <p:nvSpPr>
          <p:cNvPr id="19" name="Rectangle 18">
            <a:extLst>
              <a:ext uri="{FF2B5EF4-FFF2-40B4-BE49-F238E27FC236}">
                <a16:creationId xmlns:a16="http://schemas.microsoft.com/office/drawing/2014/main" id="{8D75F871-F914-4598-8246-9F7C877BCB35}"/>
              </a:ext>
            </a:extLst>
          </p:cNvPr>
          <p:cNvSpPr/>
          <p:nvPr userDrawn="1"/>
        </p:nvSpPr>
        <p:spPr>
          <a:xfrm>
            <a:off x="8232371"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SAMEDI </a:t>
            </a:r>
          </a:p>
        </p:txBody>
      </p:sp>
      <p:sp>
        <p:nvSpPr>
          <p:cNvPr id="22" name="Espace réservé du texte 21">
            <a:extLst>
              <a:ext uri="{FF2B5EF4-FFF2-40B4-BE49-F238E27FC236}">
                <a16:creationId xmlns:a16="http://schemas.microsoft.com/office/drawing/2014/main" id="{A22461E4-C907-423E-9526-407825D8E657}"/>
              </a:ext>
            </a:extLst>
          </p:cNvPr>
          <p:cNvSpPr>
            <a:spLocks noGrp="1"/>
          </p:cNvSpPr>
          <p:nvPr>
            <p:ph type="body" sz="quarter" idx="20" hasCustomPrompt="1"/>
          </p:nvPr>
        </p:nvSpPr>
        <p:spPr>
          <a:xfrm>
            <a:off x="1790008" y="1464352"/>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3" name="Espace réservé du texte 21">
            <a:extLst>
              <a:ext uri="{FF2B5EF4-FFF2-40B4-BE49-F238E27FC236}">
                <a16:creationId xmlns:a16="http://schemas.microsoft.com/office/drawing/2014/main" id="{549F8593-1B3F-4287-9EEC-A7A2981C6605}"/>
              </a:ext>
            </a:extLst>
          </p:cNvPr>
          <p:cNvSpPr>
            <a:spLocks noGrp="1"/>
          </p:cNvSpPr>
          <p:nvPr>
            <p:ph type="body" sz="quarter" idx="21" hasCustomPrompt="1"/>
          </p:nvPr>
        </p:nvSpPr>
        <p:spPr>
          <a:xfrm>
            <a:off x="1790008" y="4076752"/>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8" name="Espace réservé du texte 21">
            <a:extLst>
              <a:ext uri="{FF2B5EF4-FFF2-40B4-BE49-F238E27FC236}">
                <a16:creationId xmlns:a16="http://schemas.microsoft.com/office/drawing/2014/main" id="{5E1E96FB-FDB8-41B2-B2B6-3D19ECC8D3C4}"/>
              </a:ext>
            </a:extLst>
          </p:cNvPr>
          <p:cNvSpPr>
            <a:spLocks noGrp="1"/>
          </p:cNvSpPr>
          <p:nvPr>
            <p:ph type="body" sz="quarter" idx="24" hasCustomPrompt="1"/>
          </p:nvPr>
        </p:nvSpPr>
        <p:spPr>
          <a:xfrm>
            <a:off x="4998721"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1" name="Espace réservé du texte 21">
            <a:extLst>
              <a:ext uri="{FF2B5EF4-FFF2-40B4-BE49-F238E27FC236}">
                <a16:creationId xmlns:a16="http://schemas.microsoft.com/office/drawing/2014/main" id="{FF8602AC-EB93-4300-B715-30CF4FA041C0}"/>
              </a:ext>
            </a:extLst>
          </p:cNvPr>
          <p:cNvSpPr>
            <a:spLocks noGrp="1"/>
          </p:cNvSpPr>
          <p:nvPr>
            <p:ph type="body" sz="quarter" idx="25" hasCustomPrompt="1"/>
          </p:nvPr>
        </p:nvSpPr>
        <p:spPr>
          <a:xfrm>
            <a:off x="4998721" y="4070136"/>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2" name="Espace réservé du texte 21">
            <a:extLst>
              <a:ext uri="{FF2B5EF4-FFF2-40B4-BE49-F238E27FC236}">
                <a16:creationId xmlns:a16="http://schemas.microsoft.com/office/drawing/2014/main" id="{71958602-B2BA-45B6-B722-CE1722878366}"/>
              </a:ext>
            </a:extLst>
          </p:cNvPr>
          <p:cNvSpPr>
            <a:spLocks noGrp="1"/>
          </p:cNvSpPr>
          <p:nvPr>
            <p:ph type="body" sz="quarter" idx="26" hasCustomPrompt="1"/>
          </p:nvPr>
        </p:nvSpPr>
        <p:spPr>
          <a:xfrm>
            <a:off x="6603076"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3" name="Espace réservé du texte 21">
            <a:extLst>
              <a:ext uri="{FF2B5EF4-FFF2-40B4-BE49-F238E27FC236}">
                <a16:creationId xmlns:a16="http://schemas.microsoft.com/office/drawing/2014/main" id="{02931C19-139B-44DB-8009-DDBB9CC7981A}"/>
              </a:ext>
            </a:extLst>
          </p:cNvPr>
          <p:cNvSpPr>
            <a:spLocks noGrp="1"/>
          </p:cNvSpPr>
          <p:nvPr>
            <p:ph type="body" sz="quarter" idx="27" hasCustomPrompt="1"/>
          </p:nvPr>
        </p:nvSpPr>
        <p:spPr>
          <a:xfrm>
            <a:off x="6603076" y="4070136"/>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4" name="Espace réservé du texte 21">
            <a:extLst>
              <a:ext uri="{FF2B5EF4-FFF2-40B4-BE49-F238E27FC236}">
                <a16:creationId xmlns:a16="http://schemas.microsoft.com/office/drawing/2014/main" id="{B8EE10F9-6E32-4858-B65A-EB61C1969E5B}"/>
              </a:ext>
            </a:extLst>
          </p:cNvPr>
          <p:cNvSpPr>
            <a:spLocks noGrp="1"/>
          </p:cNvSpPr>
          <p:nvPr>
            <p:ph type="body" sz="quarter" idx="28" hasCustomPrompt="1"/>
          </p:nvPr>
        </p:nvSpPr>
        <p:spPr>
          <a:xfrm>
            <a:off x="8207431" y="1464352"/>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matinée</a:t>
            </a:r>
          </a:p>
        </p:txBody>
      </p:sp>
      <p:sp>
        <p:nvSpPr>
          <p:cNvPr id="35" name="Espace réservé du texte 21">
            <a:extLst>
              <a:ext uri="{FF2B5EF4-FFF2-40B4-BE49-F238E27FC236}">
                <a16:creationId xmlns:a16="http://schemas.microsoft.com/office/drawing/2014/main" id="{26E6101C-B766-40D9-ABDE-DBBD797A2D51}"/>
              </a:ext>
            </a:extLst>
          </p:cNvPr>
          <p:cNvSpPr>
            <a:spLocks noGrp="1"/>
          </p:cNvSpPr>
          <p:nvPr>
            <p:ph type="body" sz="quarter" idx="29" hasCustomPrompt="1"/>
          </p:nvPr>
        </p:nvSpPr>
        <p:spPr>
          <a:xfrm>
            <a:off x="8207431" y="4076752"/>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l’après midi </a:t>
            </a:r>
          </a:p>
        </p:txBody>
      </p:sp>
      <p:sp>
        <p:nvSpPr>
          <p:cNvPr id="36" name="Rectangle 35">
            <a:extLst>
              <a:ext uri="{FF2B5EF4-FFF2-40B4-BE49-F238E27FC236}">
                <a16:creationId xmlns:a16="http://schemas.microsoft.com/office/drawing/2014/main" id="{9004B194-FF00-470F-9422-A781E221EE83}"/>
              </a:ext>
            </a:extLst>
          </p:cNvPr>
          <p:cNvSpPr/>
          <p:nvPr userDrawn="1"/>
        </p:nvSpPr>
        <p:spPr>
          <a:xfrm>
            <a:off x="149630" y="3855428"/>
            <a:ext cx="3153294" cy="184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Accueil du soir </a:t>
            </a:r>
          </a:p>
        </p:txBody>
      </p:sp>
      <p:sp>
        <p:nvSpPr>
          <p:cNvPr id="37" name="Rectangle 36">
            <a:extLst>
              <a:ext uri="{FF2B5EF4-FFF2-40B4-BE49-F238E27FC236}">
                <a16:creationId xmlns:a16="http://schemas.microsoft.com/office/drawing/2014/main" id="{10395BA6-ABB0-4DE9-A0DE-BA13A90C50AC}"/>
              </a:ext>
            </a:extLst>
          </p:cNvPr>
          <p:cNvSpPr/>
          <p:nvPr userDrawn="1"/>
        </p:nvSpPr>
        <p:spPr>
          <a:xfrm>
            <a:off x="149630" y="1249333"/>
            <a:ext cx="3153294" cy="184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Pause méridienne</a:t>
            </a:r>
          </a:p>
        </p:txBody>
      </p:sp>
      <p:sp>
        <p:nvSpPr>
          <p:cNvPr id="40" name="Rectangle 39">
            <a:extLst>
              <a:ext uri="{FF2B5EF4-FFF2-40B4-BE49-F238E27FC236}">
                <a16:creationId xmlns:a16="http://schemas.microsoft.com/office/drawing/2014/main" id="{8E313D3D-CB83-44CB-A86F-BE21E0C9E350}"/>
              </a:ext>
            </a:extLst>
          </p:cNvPr>
          <p:cNvSpPr/>
          <p:nvPr userDrawn="1"/>
        </p:nvSpPr>
        <p:spPr>
          <a:xfrm>
            <a:off x="4962698" y="3890356"/>
            <a:ext cx="3153294" cy="14652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Accueil du soir </a:t>
            </a:r>
          </a:p>
        </p:txBody>
      </p:sp>
      <p:sp>
        <p:nvSpPr>
          <p:cNvPr id="41" name="Rectangle 40">
            <a:extLst>
              <a:ext uri="{FF2B5EF4-FFF2-40B4-BE49-F238E27FC236}">
                <a16:creationId xmlns:a16="http://schemas.microsoft.com/office/drawing/2014/main" id="{155D0518-F816-4A68-99FF-3CBC5F7CEE4D}"/>
              </a:ext>
            </a:extLst>
          </p:cNvPr>
          <p:cNvSpPr/>
          <p:nvPr userDrawn="1"/>
        </p:nvSpPr>
        <p:spPr>
          <a:xfrm>
            <a:off x="4998716" y="1262325"/>
            <a:ext cx="3117275" cy="1716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Pause méridienne</a:t>
            </a:r>
          </a:p>
        </p:txBody>
      </p:sp>
      <p:sp>
        <p:nvSpPr>
          <p:cNvPr id="47" name="Espace réservé du texte 21">
            <a:extLst>
              <a:ext uri="{FF2B5EF4-FFF2-40B4-BE49-F238E27FC236}">
                <a16:creationId xmlns:a16="http://schemas.microsoft.com/office/drawing/2014/main" id="{8E37572D-E9DB-4DCA-89D7-432E6D956C1C}"/>
              </a:ext>
            </a:extLst>
          </p:cNvPr>
          <p:cNvSpPr>
            <a:spLocks noGrp="1"/>
          </p:cNvSpPr>
          <p:nvPr>
            <p:ph type="body" sz="quarter" idx="30" hasCustomPrompt="1"/>
          </p:nvPr>
        </p:nvSpPr>
        <p:spPr>
          <a:xfrm>
            <a:off x="3394363"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matinée</a:t>
            </a:r>
          </a:p>
        </p:txBody>
      </p:sp>
      <p:sp>
        <p:nvSpPr>
          <p:cNvPr id="48" name="Espace réservé du texte 21">
            <a:extLst>
              <a:ext uri="{FF2B5EF4-FFF2-40B4-BE49-F238E27FC236}">
                <a16:creationId xmlns:a16="http://schemas.microsoft.com/office/drawing/2014/main" id="{6BCCC93E-11BB-4202-A71F-D75FD55DE9F8}"/>
              </a:ext>
            </a:extLst>
          </p:cNvPr>
          <p:cNvSpPr>
            <a:spLocks noGrp="1"/>
          </p:cNvSpPr>
          <p:nvPr>
            <p:ph type="body" sz="quarter" idx="31" hasCustomPrompt="1"/>
          </p:nvPr>
        </p:nvSpPr>
        <p:spPr>
          <a:xfrm>
            <a:off x="3374968" y="4076752"/>
            <a:ext cx="1512916" cy="2257597"/>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l’après midi </a:t>
            </a:r>
          </a:p>
        </p:txBody>
      </p:sp>
      <p:sp>
        <p:nvSpPr>
          <p:cNvPr id="51" name="Rectangle 50">
            <a:extLst>
              <a:ext uri="{FF2B5EF4-FFF2-40B4-BE49-F238E27FC236}">
                <a16:creationId xmlns:a16="http://schemas.microsoft.com/office/drawing/2014/main" id="{2D1AF635-AE01-4DC0-846D-44C9B1DB97E3}"/>
              </a:ext>
            </a:extLst>
          </p:cNvPr>
          <p:cNvSpPr/>
          <p:nvPr userDrawn="1"/>
        </p:nvSpPr>
        <p:spPr>
          <a:xfrm>
            <a:off x="3366651" y="1246045"/>
            <a:ext cx="1540627" cy="2002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MATIN</a:t>
            </a:r>
          </a:p>
        </p:txBody>
      </p:sp>
      <p:sp>
        <p:nvSpPr>
          <p:cNvPr id="52" name="Rectangle 51">
            <a:extLst>
              <a:ext uri="{FF2B5EF4-FFF2-40B4-BE49-F238E27FC236}">
                <a16:creationId xmlns:a16="http://schemas.microsoft.com/office/drawing/2014/main" id="{4CE13F1E-1F4A-4DF6-BBBB-DB6FC27D1F8F}"/>
              </a:ext>
            </a:extLst>
          </p:cNvPr>
          <p:cNvSpPr/>
          <p:nvPr userDrawn="1"/>
        </p:nvSpPr>
        <p:spPr>
          <a:xfrm>
            <a:off x="3376350" y="3851909"/>
            <a:ext cx="1540627" cy="2045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APRÈS-MIDI</a:t>
            </a:r>
          </a:p>
        </p:txBody>
      </p:sp>
      <p:sp>
        <p:nvSpPr>
          <p:cNvPr id="53" name="Rectangle 52">
            <a:extLst>
              <a:ext uri="{FF2B5EF4-FFF2-40B4-BE49-F238E27FC236}">
                <a16:creationId xmlns:a16="http://schemas.microsoft.com/office/drawing/2014/main" id="{22ABAA84-DAA5-44E4-838A-6CDE6A72A3D9}"/>
              </a:ext>
            </a:extLst>
          </p:cNvPr>
          <p:cNvSpPr/>
          <p:nvPr userDrawn="1"/>
        </p:nvSpPr>
        <p:spPr>
          <a:xfrm>
            <a:off x="8243454" y="1296055"/>
            <a:ext cx="1476893" cy="16168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MATIN</a:t>
            </a:r>
          </a:p>
        </p:txBody>
      </p:sp>
      <p:sp>
        <p:nvSpPr>
          <p:cNvPr id="54" name="Rectangle 53">
            <a:extLst>
              <a:ext uri="{FF2B5EF4-FFF2-40B4-BE49-F238E27FC236}">
                <a16:creationId xmlns:a16="http://schemas.microsoft.com/office/drawing/2014/main" id="{1A8B0281-BBB5-491D-9491-E7F00034F78D}"/>
              </a:ext>
            </a:extLst>
          </p:cNvPr>
          <p:cNvSpPr/>
          <p:nvPr userDrawn="1"/>
        </p:nvSpPr>
        <p:spPr>
          <a:xfrm>
            <a:off x="8189419" y="3876351"/>
            <a:ext cx="1540627" cy="176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APRÈS-MIDI</a:t>
            </a:r>
          </a:p>
        </p:txBody>
      </p:sp>
      <p:grpSp>
        <p:nvGrpSpPr>
          <p:cNvPr id="4" name="Groupe 3">
            <a:extLst>
              <a:ext uri="{FF2B5EF4-FFF2-40B4-BE49-F238E27FC236}">
                <a16:creationId xmlns:a16="http://schemas.microsoft.com/office/drawing/2014/main" id="{67936773-313E-6A36-5698-432304FBBC35}"/>
              </a:ext>
            </a:extLst>
          </p:cNvPr>
          <p:cNvGrpSpPr/>
          <p:nvPr userDrawn="1"/>
        </p:nvGrpSpPr>
        <p:grpSpPr>
          <a:xfrm>
            <a:off x="0" y="6350465"/>
            <a:ext cx="9906000" cy="574647"/>
            <a:chOff x="0" y="6283353"/>
            <a:chExt cx="9906000" cy="574647"/>
          </a:xfrm>
        </p:grpSpPr>
        <p:sp>
          <p:nvSpPr>
            <p:cNvPr id="29" name="Espace réservé du texte 21">
              <a:extLst>
                <a:ext uri="{FF2B5EF4-FFF2-40B4-BE49-F238E27FC236}">
                  <a16:creationId xmlns:a16="http://schemas.microsoft.com/office/drawing/2014/main" id="{053523A1-01E8-7650-99D5-A85AB986A0BA}"/>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38" name="Image 37">
              <a:extLst>
                <a:ext uri="{FF2B5EF4-FFF2-40B4-BE49-F238E27FC236}">
                  <a16:creationId xmlns:a16="http://schemas.microsoft.com/office/drawing/2014/main" id="{EF91F696-63CC-BC46-FC9F-6A30445C6F07}"/>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39" name="Image 38" descr="Une image contenant texte, Police, logo, capture d’écran&#10;&#10;Description générée automatiquement">
              <a:extLst>
                <a:ext uri="{FF2B5EF4-FFF2-40B4-BE49-F238E27FC236}">
                  <a16:creationId xmlns:a16="http://schemas.microsoft.com/office/drawing/2014/main" id="{738D8D36-89C7-1236-46FC-A50C664CF6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42" name="Image 41" descr="Une image contenant texte, Police, écriture manuscrite, Graphique&#10;&#10;Description générée automatiquement">
              <a:extLst>
                <a:ext uri="{FF2B5EF4-FFF2-40B4-BE49-F238E27FC236}">
                  <a16:creationId xmlns:a16="http://schemas.microsoft.com/office/drawing/2014/main" id="{230CA8BD-A0E1-6765-D70C-E468D8F15F3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43" name="Image 42" descr="Une image contenant Graphique, Police, graphisme, logo&#10;&#10;Description générée automatiquement">
              <a:extLst>
                <a:ext uri="{FF2B5EF4-FFF2-40B4-BE49-F238E27FC236}">
                  <a16:creationId xmlns:a16="http://schemas.microsoft.com/office/drawing/2014/main" id="{9DA97F1F-7A6D-0867-597C-4C0D1C5D1E3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472219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 jours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D28F245-1CD1-931A-7AF7-D923433EA319}"/>
              </a:ext>
            </a:extLst>
          </p:cNvPr>
          <p:cNvSpPr/>
          <p:nvPr userDrawn="1"/>
        </p:nvSpPr>
        <p:spPr>
          <a:xfrm>
            <a:off x="6858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38B334BA-4292-0AD8-053F-D5EC29FAC64C}"/>
              </a:ext>
            </a:extLst>
          </p:cNvPr>
          <p:cNvSpPr/>
          <p:nvPr userDrawn="1"/>
        </p:nvSpPr>
        <p:spPr>
          <a:xfrm>
            <a:off x="4017000" y="1236466"/>
            <a:ext cx="187200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2" name="Rectangle 11">
            <a:extLst>
              <a:ext uri="{FF2B5EF4-FFF2-40B4-BE49-F238E27FC236}">
                <a16:creationId xmlns:a16="http://schemas.microsoft.com/office/drawing/2014/main" id="{7F0618C2-B602-AF61-F400-F82A7A2940DD}"/>
              </a:ext>
            </a:extLst>
          </p:cNvPr>
          <p:cNvSpPr/>
          <p:nvPr userDrawn="1"/>
        </p:nvSpPr>
        <p:spPr>
          <a:xfrm>
            <a:off x="8034000" y="1249431"/>
            <a:ext cx="1803420" cy="5079600"/>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7EA209CD-816E-E5E3-ABF1-A23776F93F6C}"/>
              </a:ext>
            </a:extLst>
          </p:cNvPr>
          <p:cNvSpPr/>
          <p:nvPr userDrawn="1"/>
        </p:nvSpPr>
        <p:spPr>
          <a:xfrm>
            <a:off x="6025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60902D7-DCAE-225A-9CB5-3E4075524B45}"/>
              </a:ext>
            </a:extLst>
          </p:cNvPr>
          <p:cNvSpPr/>
          <p:nvPr userDrawn="1"/>
        </p:nvSpPr>
        <p:spPr>
          <a:xfrm>
            <a:off x="2008500" y="1236466"/>
            <a:ext cx="1872000" cy="507960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88900" y="1597114"/>
            <a:ext cx="1783100" cy="47306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597113"/>
            <a:ext cx="1872000"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3" name="Espace réservé du texte 21"/>
          <p:cNvSpPr>
            <a:spLocks noGrp="1"/>
          </p:cNvSpPr>
          <p:nvPr>
            <p:ph type="body" sz="quarter" idx="15" hasCustomPrompt="1"/>
          </p:nvPr>
        </p:nvSpPr>
        <p:spPr>
          <a:xfrm>
            <a:off x="6037173" y="1597113"/>
            <a:ext cx="1849159" cy="47306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4" name="Espace réservé du texte 21"/>
          <p:cNvSpPr>
            <a:spLocks noGrp="1"/>
          </p:cNvSpPr>
          <p:nvPr>
            <p:ph type="body" sz="quarter" idx="16" hasCustomPrompt="1"/>
          </p:nvPr>
        </p:nvSpPr>
        <p:spPr>
          <a:xfrm>
            <a:off x="8034000" y="1595229"/>
            <a:ext cx="1794077"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595229"/>
            <a:ext cx="1875600" cy="4732505"/>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 name="Titre 1"/>
          <p:cNvSpPr>
            <a:spLocks noGrp="1"/>
          </p:cNvSpPr>
          <p:nvPr>
            <p:ph type="title" hasCustomPrompt="1"/>
          </p:nvPr>
        </p:nvSpPr>
        <p:spPr>
          <a:xfrm>
            <a:off x="0" y="-1"/>
            <a:ext cx="9906000" cy="1169377"/>
          </a:xfrm>
          <a:prstGeom prst="rect">
            <a:avLst/>
          </a:prstGeom>
          <a:solidFill>
            <a:srgbClr val="D89F3F"/>
          </a:solidFill>
        </p:spPr>
        <p:txBody>
          <a:bodyPr wrap="square" anchor="ctr">
            <a:noAutofit/>
          </a:bodyPr>
          <a:lstStyle>
            <a:lvl1pPr>
              <a:defRPr sz="3800">
                <a:latin typeface="The Bold Font" pitchFamily="2" charset="0"/>
              </a:defRPr>
            </a:lvl1pPr>
          </a:lstStyle>
          <a:p>
            <a:r>
              <a:rPr lang="fr-FR" dirty="0"/>
              <a:t>Dates</a:t>
            </a:r>
            <a:br>
              <a:rPr lang="fr-FR" dirty="0"/>
            </a:br>
            <a:r>
              <a:rPr lang="fr-FR" dirty="0"/>
              <a:t>Groupe</a:t>
            </a:r>
          </a:p>
        </p:txBody>
      </p:sp>
      <p:sp>
        <p:nvSpPr>
          <p:cNvPr id="3" name="Espace réservé du texte 6">
            <a:extLst>
              <a:ext uri="{FF2B5EF4-FFF2-40B4-BE49-F238E27FC236}">
                <a16:creationId xmlns:a16="http://schemas.microsoft.com/office/drawing/2014/main" id="{FC996D3A-2FE4-BF25-3D2A-1D6944B95D8A}"/>
              </a:ext>
            </a:extLst>
          </p:cNvPr>
          <p:cNvSpPr>
            <a:spLocks noGrp="1"/>
          </p:cNvSpPr>
          <p:nvPr>
            <p:ph type="body" sz="quarter" idx="20" hasCustomPrompt="1"/>
          </p:nvPr>
        </p:nvSpPr>
        <p:spPr>
          <a:xfrm>
            <a:off x="73570" y="1235229"/>
            <a:ext cx="179726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5" name="Espace réservé du texte 6">
            <a:extLst>
              <a:ext uri="{FF2B5EF4-FFF2-40B4-BE49-F238E27FC236}">
                <a16:creationId xmlns:a16="http://schemas.microsoft.com/office/drawing/2014/main" id="{7ECFF422-1FF6-0B05-51E1-4DBAFB402ED8}"/>
              </a:ext>
            </a:extLst>
          </p:cNvPr>
          <p:cNvSpPr>
            <a:spLocks noGrp="1"/>
          </p:cNvSpPr>
          <p:nvPr>
            <p:ph type="body" sz="quarter" idx="21" hasCustomPrompt="1"/>
          </p:nvPr>
        </p:nvSpPr>
        <p:spPr>
          <a:xfrm>
            <a:off x="2004900" y="1235229"/>
            <a:ext cx="187560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6" name="Espace réservé du texte 6">
            <a:extLst>
              <a:ext uri="{FF2B5EF4-FFF2-40B4-BE49-F238E27FC236}">
                <a16:creationId xmlns:a16="http://schemas.microsoft.com/office/drawing/2014/main" id="{4369A36D-7C6C-243B-1469-919E6744275E}"/>
              </a:ext>
            </a:extLst>
          </p:cNvPr>
          <p:cNvSpPr>
            <a:spLocks noGrp="1"/>
          </p:cNvSpPr>
          <p:nvPr>
            <p:ph type="body" sz="quarter" idx="22" hasCustomPrompt="1"/>
          </p:nvPr>
        </p:nvSpPr>
        <p:spPr>
          <a:xfrm>
            <a:off x="4021162" y="1234866"/>
            <a:ext cx="1856671"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7" name="Espace réservé du texte 6">
            <a:extLst>
              <a:ext uri="{FF2B5EF4-FFF2-40B4-BE49-F238E27FC236}">
                <a16:creationId xmlns:a16="http://schemas.microsoft.com/office/drawing/2014/main" id="{92659CB2-9E39-C639-6595-EE77A4978CE7}"/>
              </a:ext>
            </a:extLst>
          </p:cNvPr>
          <p:cNvSpPr>
            <a:spLocks noGrp="1"/>
          </p:cNvSpPr>
          <p:nvPr>
            <p:ph type="body" sz="quarter" idx="23" hasCustomPrompt="1"/>
          </p:nvPr>
        </p:nvSpPr>
        <p:spPr>
          <a:xfrm>
            <a:off x="6030824" y="1234866"/>
            <a:ext cx="1856671"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6F03F144-3CEA-2CF3-2504-10349D93C97C}"/>
              </a:ext>
            </a:extLst>
          </p:cNvPr>
          <p:cNvSpPr>
            <a:spLocks noGrp="1"/>
          </p:cNvSpPr>
          <p:nvPr>
            <p:ph type="body" sz="quarter" idx="24" hasCustomPrompt="1"/>
          </p:nvPr>
        </p:nvSpPr>
        <p:spPr>
          <a:xfrm>
            <a:off x="8038104" y="1259681"/>
            <a:ext cx="1794077" cy="335547"/>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Tree>
    <p:extLst>
      <p:ext uri="{BB962C8B-B14F-4D97-AF65-F5344CB8AC3E}">
        <p14:creationId xmlns:p14="http://schemas.microsoft.com/office/powerpoint/2010/main" val="217915138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5 jour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0C642CB-5D07-8DC3-AB91-5A68A5250415}"/>
              </a:ext>
            </a:extLst>
          </p:cNvPr>
          <p:cNvSpPr/>
          <p:nvPr userDrawn="1"/>
        </p:nvSpPr>
        <p:spPr>
          <a:xfrm>
            <a:off x="1105589" y="1447564"/>
            <a:ext cx="1533873"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5" name="Rectangle 4">
            <a:extLst>
              <a:ext uri="{FF2B5EF4-FFF2-40B4-BE49-F238E27FC236}">
                <a16:creationId xmlns:a16="http://schemas.microsoft.com/office/drawing/2014/main" id="{541C718E-E7C8-97DB-8C28-8A5BFE8BE168}"/>
              </a:ext>
            </a:extLst>
          </p:cNvPr>
          <p:cNvSpPr/>
          <p:nvPr userDrawn="1"/>
        </p:nvSpPr>
        <p:spPr>
          <a:xfrm>
            <a:off x="4328874" y="1446294"/>
            <a:ext cx="1527668"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6" name="Rectangle 5">
            <a:extLst>
              <a:ext uri="{FF2B5EF4-FFF2-40B4-BE49-F238E27FC236}">
                <a16:creationId xmlns:a16="http://schemas.microsoft.com/office/drawing/2014/main" id="{10E6B2F1-F0B5-54C8-F8C8-FA30645CA21F}"/>
              </a:ext>
            </a:extLst>
          </p:cNvPr>
          <p:cNvSpPr/>
          <p:nvPr userDrawn="1"/>
        </p:nvSpPr>
        <p:spPr>
          <a:xfrm>
            <a:off x="7546194" y="1448937"/>
            <a:ext cx="1527666"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7" name="Rectangle 6">
            <a:extLst>
              <a:ext uri="{FF2B5EF4-FFF2-40B4-BE49-F238E27FC236}">
                <a16:creationId xmlns:a16="http://schemas.microsoft.com/office/drawing/2014/main" id="{0AA2F7B0-6E29-0BC2-22EC-F2838880F81C}"/>
              </a:ext>
            </a:extLst>
          </p:cNvPr>
          <p:cNvSpPr/>
          <p:nvPr userDrawn="1"/>
        </p:nvSpPr>
        <p:spPr>
          <a:xfrm>
            <a:off x="5937535" y="1448937"/>
            <a:ext cx="1527667"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8" name="Rectangle 7">
            <a:extLst>
              <a:ext uri="{FF2B5EF4-FFF2-40B4-BE49-F238E27FC236}">
                <a16:creationId xmlns:a16="http://schemas.microsoft.com/office/drawing/2014/main" id="{9D72428F-5C23-EC0D-E8C9-6204F3B025DB}"/>
              </a:ext>
            </a:extLst>
          </p:cNvPr>
          <p:cNvSpPr/>
          <p:nvPr userDrawn="1"/>
        </p:nvSpPr>
        <p:spPr>
          <a:xfrm>
            <a:off x="2716295" y="1447564"/>
            <a:ext cx="1527669"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1" name="Rectangle 10">
            <a:extLst>
              <a:ext uri="{FF2B5EF4-FFF2-40B4-BE49-F238E27FC236}">
                <a16:creationId xmlns:a16="http://schemas.microsoft.com/office/drawing/2014/main" id="{C31F98E9-0DC7-D6DE-BDF6-85E1079CECCB}"/>
              </a:ext>
            </a:extLst>
          </p:cNvPr>
          <p:cNvSpPr/>
          <p:nvPr userDrawn="1"/>
        </p:nvSpPr>
        <p:spPr>
          <a:xfrm>
            <a:off x="1113903" y="4043905"/>
            <a:ext cx="1533873"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a:p>
            <a:endParaRPr lang="fr-FR" b="1" dirty="0">
              <a:ln>
                <a:solidFill>
                  <a:schemeClr val="bg1"/>
                </a:solidFill>
              </a:ln>
              <a:solidFill>
                <a:srgbClr val="FAFFC2"/>
              </a:solidFill>
            </a:endParaRPr>
          </a:p>
        </p:txBody>
      </p:sp>
      <p:sp>
        <p:nvSpPr>
          <p:cNvPr id="12" name="Rectangle 11">
            <a:extLst>
              <a:ext uri="{FF2B5EF4-FFF2-40B4-BE49-F238E27FC236}">
                <a16:creationId xmlns:a16="http://schemas.microsoft.com/office/drawing/2014/main" id="{B8315BAB-850F-A370-0E48-AE849D1BD487}"/>
              </a:ext>
            </a:extLst>
          </p:cNvPr>
          <p:cNvSpPr/>
          <p:nvPr userDrawn="1"/>
        </p:nvSpPr>
        <p:spPr>
          <a:xfrm>
            <a:off x="7584184" y="4045278"/>
            <a:ext cx="1527666"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1DC1486F-80EA-3760-39E8-63468217CBB2}"/>
              </a:ext>
            </a:extLst>
          </p:cNvPr>
          <p:cNvSpPr/>
          <p:nvPr userDrawn="1"/>
        </p:nvSpPr>
        <p:spPr>
          <a:xfrm>
            <a:off x="5975525" y="4045278"/>
            <a:ext cx="1527667" cy="234998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0" name="Rectangle 19">
            <a:extLst>
              <a:ext uri="{FF2B5EF4-FFF2-40B4-BE49-F238E27FC236}">
                <a16:creationId xmlns:a16="http://schemas.microsoft.com/office/drawing/2014/main" id="{D94E8597-24B4-B616-C2F5-C4E1A8BF33D1}"/>
              </a:ext>
            </a:extLst>
          </p:cNvPr>
          <p:cNvSpPr/>
          <p:nvPr userDrawn="1"/>
        </p:nvSpPr>
        <p:spPr>
          <a:xfrm>
            <a:off x="2754285" y="4043905"/>
            <a:ext cx="1527669" cy="2351251"/>
          </a:xfrm>
          <a:prstGeom prst="rect">
            <a:avLst/>
          </a:prstGeom>
          <a:solidFill>
            <a:srgbClr val="98D1C8">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4" name="Rectangle 23">
            <a:extLst>
              <a:ext uri="{FF2B5EF4-FFF2-40B4-BE49-F238E27FC236}">
                <a16:creationId xmlns:a16="http://schemas.microsoft.com/office/drawing/2014/main" id="{1C3F9FDB-DB85-661A-CAA3-62B9D7D835E3}"/>
              </a:ext>
            </a:extLst>
          </p:cNvPr>
          <p:cNvSpPr/>
          <p:nvPr userDrawn="1"/>
        </p:nvSpPr>
        <p:spPr>
          <a:xfrm>
            <a:off x="4366864" y="4043905"/>
            <a:ext cx="1527668" cy="2351251"/>
          </a:xfrm>
          <a:prstGeom prst="rect">
            <a:avLst/>
          </a:prstGeom>
          <a:solidFill>
            <a:srgbClr val="D89F3F">
              <a:alpha val="67843"/>
            </a:srgb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0" name="Rectangle 9"/>
          <p:cNvSpPr/>
          <p:nvPr userDrawn="1"/>
        </p:nvSpPr>
        <p:spPr>
          <a:xfrm>
            <a:off x="1113905"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LUNDI</a:t>
            </a:r>
          </a:p>
        </p:txBody>
      </p:sp>
      <p:sp>
        <p:nvSpPr>
          <p:cNvPr id="30" name="Espace réservé du texte 21"/>
          <p:cNvSpPr>
            <a:spLocks noGrp="1"/>
          </p:cNvSpPr>
          <p:nvPr>
            <p:ph type="body" sz="quarter" idx="12" hasCustomPrompt="1"/>
          </p:nvPr>
        </p:nvSpPr>
        <p:spPr>
          <a:xfrm>
            <a:off x="1113905"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 name="Titre 1"/>
          <p:cNvSpPr>
            <a:spLocks noGrp="1"/>
          </p:cNvSpPr>
          <p:nvPr>
            <p:ph type="title" hasCustomPrompt="1"/>
          </p:nvPr>
        </p:nvSpPr>
        <p:spPr>
          <a:xfrm>
            <a:off x="0" y="0"/>
            <a:ext cx="9906000" cy="955698"/>
          </a:xfrm>
          <a:prstGeom prst="rect">
            <a:avLst/>
          </a:prstGeom>
          <a:solidFill>
            <a:srgbClr val="D89F3F"/>
          </a:solidFill>
        </p:spPr>
        <p:txBody>
          <a:bodyPr wrap="square" anchor="ctr">
            <a:noAutofit/>
          </a:bodyPr>
          <a:lstStyle>
            <a:lvl1pPr algn="l">
              <a:defRPr sz="2800">
                <a:solidFill>
                  <a:schemeClr val="bg1"/>
                </a:solidFill>
                <a:latin typeface="The Bold Font" pitchFamily="2" charset="0"/>
              </a:defRPr>
            </a:lvl1pPr>
          </a:lstStyle>
          <a:p>
            <a:r>
              <a:rPr lang="fr-FR" dirty="0"/>
              <a:t>Dates</a:t>
            </a:r>
            <a:br>
              <a:rPr lang="fr-FR" dirty="0"/>
            </a:br>
            <a:r>
              <a:rPr lang="fr-FR" dirty="0"/>
              <a:t>Groupe</a:t>
            </a:r>
          </a:p>
        </p:txBody>
      </p:sp>
      <p:sp>
        <p:nvSpPr>
          <p:cNvPr id="14" name="Espace réservé du texte 21">
            <a:extLst>
              <a:ext uri="{FF2B5EF4-FFF2-40B4-BE49-F238E27FC236}">
                <a16:creationId xmlns:a16="http://schemas.microsoft.com/office/drawing/2014/main" id="{E019BEB5-8564-45A6-BC83-C476C7C9EC54}"/>
              </a:ext>
            </a:extLst>
          </p:cNvPr>
          <p:cNvSpPr>
            <a:spLocks noGrp="1"/>
          </p:cNvSpPr>
          <p:nvPr>
            <p:ph type="body" sz="quarter" idx="19" hasCustomPrompt="1"/>
          </p:nvPr>
        </p:nvSpPr>
        <p:spPr>
          <a:xfrm>
            <a:off x="1123142" y="4070136"/>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15" name="Rectangle 14">
            <a:extLst>
              <a:ext uri="{FF2B5EF4-FFF2-40B4-BE49-F238E27FC236}">
                <a16:creationId xmlns:a16="http://schemas.microsoft.com/office/drawing/2014/main" id="{75995278-B5C4-4407-9DF0-4E30566955BE}"/>
              </a:ext>
            </a:extLst>
          </p:cNvPr>
          <p:cNvSpPr/>
          <p:nvPr userDrawn="1"/>
        </p:nvSpPr>
        <p:spPr>
          <a:xfrm>
            <a:off x="2754284" y="1050565"/>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MARDI</a:t>
            </a:r>
          </a:p>
        </p:txBody>
      </p:sp>
      <p:sp>
        <p:nvSpPr>
          <p:cNvPr id="16" name="Rectangle 15">
            <a:extLst>
              <a:ext uri="{FF2B5EF4-FFF2-40B4-BE49-F238E27FC236}">
                <a16:creationId xmlns:a16="http://schemas.microsoft.com/office/drawing/2014/main" id="{71649624-7978-4286-909A-AF587FF85D57}"/>
              </a:ext>
            </a:extLst>
          </p:cNvPr>
          <p:cNvSpPr/>
          <p:nvPr userDrawn="1"/>
        </p:nvSpPr>
        <p:spPr>
          <a:xfrm>
            <a:off x="4330931" y="1050565"/>
            <a:ext cx="1512916" cy="197788"/>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MERCREDI</a:t>
            </a:r>
          </a:p>
        </p:txBody>
      </p:sp>
      <p:sp>
        <p:nvSpPr>
          <p:cNvPr id="17" name="Rectangle 16">
            <a:extLst>
              <a:ext uri="{FF2B5EF4-FFF2-40B4-BE49-F238E27FC236}">
                <a16:creationId xmlns:a16="http://schemas.microsoft.com/office/drawing/2014/main" id="{49F78FA5-6A29-4844-BB1A-AE49FCC39BBE}"/>
              </a:ext>
            </a:extLst>
          </p:cNvPr>
          <p:cNvSpPr/>
          <p:nvPr userDrawn="1"/>
        </p:nvSpPr>
        <p:spPr>
          <a:xfrm>
            <a:off x="5907578" y="1062152"/>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JEUDI</a:t>
            </a:r>
          </a:p>
        </p:txBody>
      </p:sp>
      <p:sp>
        <p:nvSpPr>
          <p:cNvPr id="18" name="Rectangle 17">
            <a:extLst>
              <a:ext uri="{FF2B5EF4-FFF2-40B4-BE49-F238E27FC236}">
                <a16:creationId xmlns:a16="http://schemas.microsoft.com/office/drawing/2014/main" id="{31A2F405-000C-4A55-B98D-BA3582EEA318}"/>
              </a:ext>
            </a:extLst>
          </p:cNvPr>
          <p:cNvSpPr/>
          <p:nvPr userDrawn="1"/>
        </p:nvSpPr>
        <p:spPr>
          <a:xfrm>
            <a:off x="7547956" y="1061381"/>
            <a:ext cx="1512916" cy="184664"/>
          </a:xfrm>
          <a:prstGeom prst="rect">
            <a:avLst/>
          </a:prstGeom>
          <a:solidFill>
            <a:srgbClr val="2A738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1200" cap="none" spc="0" normalizeH="0" baseline="0" noProof="0" dirty="0">
                <a:ln>
                  <a:noFill/>
                </a:ln>
                <a:solidFill>
                  <a:srgbClr val="FFFFFF"/>
                </a:solidFill>
                <a:effectLst/>
                <a:uLnTx/>
                <a:uFillTx/>
                <a:latin typeface="The Bold Font" pitchFamily="2" charset="0"/>
                <a:ea typeface="+mn-ea"/>
                <a:cs typeface="+mn-cs"/>
              </a:rPr>
              <a:t>VENDREDI </a:t>
            </a:r>
          </a:p>
        </p:txBody>
      </p:sp>
      <p:sp>
        <p:nvSpPr>
          <p:cNvPr id="22" name="Espace réservé du texte 21">
            <a:extLst>
              <a:ext uri="{FF2B5EF4-FFF2-40B4-BE49-F238E27FC236}">
                <a16:creationId xmlns:a16="http://schemas.microsoft.com/office/drawing/2014/main" id="{A22461E4-C907-423E-9526-407825D8E657}"/>
              </a:ext>
            </a:extLst>
          </p:cNvPr>
          <p:cNvSpPr>
            <a:spLocks noGrp="1"/>
          </p:cNvSpPr>
          <p:nvPr>
            <p:ph type="body" sz="quarter" idx="20" hasCustomPrompt="1"/>
          </p:nvPr>
        </p:nvSpPr>
        <p:spPr>
          <a:xfrm>
            <a:off x="2745971" y="1464352"/>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3" name="Espace réservé du texte 21">
            <a:extLst>
              <a:ext uri="{FF2B5EF4-FFF2-40B4-BE49-F238E27FC236}">
                <a16:creationId xmlns:a16="http://schemas.microsoft.com/office/drawing/2014/main" id="{549F8593-1B3F-4287-9EEC-A7A2981C6605}"/>
              </a:ext>
            </a:extLst>
          </p:cNvPr>
          <p:cNvSpPr>
            <a:spLocks noGrp="1"/>
          </p:cNvSpPr>
          <p:nvPr>
            <p:ph type="body" sz="quarter" idx="21" hasCustomPrompt="1"/>
          </p:nvPr>
        </p:nvSpPr>
        <p:spPr>
          <a:xfrm>
            <a:off x="2755208" y="4076752"/>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28" name="Espace réservé du texte 21">
            <a:extLst>
              <a:ext uri="{FF2B5EF4-FFF2-40B4-BE49-F238E27FC236}">
                <a16:creationId xmlns:a16="http://schemas.microsoft.com/office/drawing/2014/main" id="{5E1E96FB-FDB8-41B2-B2B6-3D19ECC8D3C4}"/>
              </a:ext>
            </a:extLst>
          </p:cNvPr>
          <p:cNvSpPr>
            <a:spLocks noGrp="1"/>
          </p:cNvSpPr>
          <p:nvPr>
            <p:ph type="body" sz="quarter" idx="24" hasCustomPrompt="1"/>
          </p:nvPr>
        </p:nvSpPr>
        <p:spPr>
          <a:xfrm>
            <a:off x="5954684"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1" name="Espace réservé du texte 21">
            <a:extLst>
              <a:ext uri="{FF2B5EF4-FFF2-40B4-BE49-F238E27FC236}">
                <a16:creationId xmlns:a16="http://schemas.microsoft.com/office/drawing/2014/main" id="{FF8602AC-EB93-4300-B715-30CF4FA041C0}"/>
              </a:ext>
            </a:extLst>
          </p:cNvPr>
          <p:cNvSpPr>
            <a:spLocks noGrp="1"/>
          </p:cNvSpPr>
          <p:nvPr>
            <p:ph type="body" sz="quarter" idx="25" hasCustomPrompt="1"/>
          </p:nvPr>
        </p:nvSpPr>
        <p:spPr>
          <a:xfrm>
            <a:off x="5963921" y="4070136"/>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2" name="Espace réservé du texte 21">
            <a:extLst>
              <a:ext uri="{FF2B5EF4-FFF2-40B4-BE49-F238E27FC236}">
                <a16:creationId xmlns:a16="http://schemas.microsoft.com/office/drawing/2014/main" id="{71958602-B2BA-45B6-B722-CE1722878366}"/>
              </a:ext>
            </a:extLst>
          </p:cNvPr>
          <p:cNvSpPr>
            <a:spLocks noGrp="1"/>
          </p:cNvSpPr>
          <p:nvPr>
            <p:ph type="body" sz="quarter" idx="26" hasCustomPrompt="1"/>
          </p:nvPr>
        </p:nvSpPr>
        <p:spPr>
          <a:xfrm>
            <a:off x="7559039"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3" name="Espace réservé du texte 21">
            <a:extLst>
              <a:ext uri="{FF2B5EF4-FFF2-40B4-BE49-F238E27FC236}">
                <a16:creationId xmlns:a16="http://schemas.microsoft.com/office/drawing/2014/main" id="{02931C19-139B-44DB-8009-DDBB9CC7981A}"/>
              </a:ext>
            </a:extLst>
          </p:cNvPr>
          <p:cNvSpPr>
            <a:spLocks noGrp="1"/>
          </p:cNvSpPr>
          <p:nvPr>
            <p:ph type="body" sz="quarter" idx="27" hasCustomPrompt="1"/>
          </p:nvPr>
        </p:nvSpPr>
        <p:spPr>
          <a:xfrm>
            <a:off x="7568276" y="4070136"/>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Animations</a:t>
            </a:r>
          </a:p>
          <a:p>
            <a:pPr lvl="0"/>
            <a:r>
              <a:rPr lang="fr-FR" dirty="0"/>
              <a:t>temps du midi</a:t>
            </a:r>
          </a:p>
        </p:txBody>
      </p:sp>
      <p:sp>
        <p:nvSpPr>
          <p:cNvPr id="36" name="Rectangle 35">
            <a:extLst>
              <a:ext uri="{FF2B5EF4-FFF2-40B4-BE49-F238E27FC236}">
                <a16:creationId xmlns:a16="http://schemas.microsoft.com/office/drawing/2014/main" id="{9004B194-FF00-470F-9422-A781E221EE83}"/>
              </a:ext>
            </a:extLst>
          </p:cNvPr>
          <p:cNvSpPr/>
          <p:nvPr userDrawn="1"/>
        </p:nvSpPr>
        <p:spPr>
          <a:xfrm>
            <a:off x="1105593" y="3855428"/>
            <a:ext cx="3153294" cy="184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Accueil du soir </a:t>
            </a:r>
          </a:p>
        </p:txBody>
      </p:sp>
      <p:sp>
        <p:nvSpPr>
          <p:cNvPr id="37" name="Rectangle 36">
            <a:extLst>
              <a:ext uri="{FF2B5EF4-FFF2-40B4-BE49-F238E27FC236}">
                <a16:creationId xmlns:a16="http://schemas.microsoft.com/office/drawing/2014/main" id="{10395BA6-ABB0-4DE9-A0DE-BA13A90C50AC}"/>
              </a:ext>
            </a:extLst>
          </p:cNvPr>
          <p:cNvSpPr/>
          <p:nvPr userDrawn="1"/>
        </p:nvSpPr>
        <p:spPr>
          <a:xfrm>
            <a:off x="1105593" y="1249333"/>
            <a:ext cx="3153294" cy="18466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Pause méridienne</a:t>
            </a:r>
          </a:p>
        </p:txBody>
      </p:sp>
      <p:sp>
        <p:nvSpPr>
          <p:cNvPr id="40" name="Rectangle 39">
            <a:extLst>
              <a:ext uri="{FF2B5EF4-FFF2-40B4-BE49-F238E27FC236}">
                <a16:creationId xmlns:a16="http://schemas.microsoft.com/office/drawing/2014/main" id="{8E313D3D-CB83-44CB-A86F-BE21E0C9E350}"/>
              </a:ext>
            </a:extLst>
          </p:cNvPr>
          <p:cNvSpPr/>
          <p:nvPr userDrawn="1"/>
        </p:nvSpPr>
        <p:spPr>
          <a:xfrm>
            <a:off x="5918661" y="3890356"/>
            <a:ext cx="3153294" cy="14652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Accueil du soir </a:t>
            </a:r>
          </a:p>
        </p:txBody>
      </p:sp>
      <p:sp>
        <p:nvSpPr>
          <p:cNvPr id="41" name="Rectangle 40">
            <a:extLst>
              <a:ext uri="{FF2B5EF4-FFF2-40B4-BE49-F238E27FC236}">
                <a16:creationId xmlns:a16="http://schemas.microsoft.com/office/drawing/2014/main" id="{155D0518-F816-4A68-99FF-3CBC5F7CEE4D}"/>
              </a:ext>
            </a:extLst>
          </p:cNvPr>
          <p:cNvSpPr/>
          <p:nvPr userDrawn="1"/>
        </p:nvSpPr>
        <p:spPr>
          <a:xfrm>
            <a:off x="5954679" y="1262325"/>
            <a:ext cx="3117275" cy="1716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Pause méridienne</a:t>
            </a:r>
          </a:p>
        </p:txBody>
      </p:sp>
      <p:sp>
        <p:nvSpPr>
          <p:cNvPr id="47" name="Espace réservé du texte 21">
            <a:extLst>
              <a:ext uri="{FF2B5EF4-FFF2-40B4-BE49-F238E27FC236}">
                <a16:creationId xmlns:a16="http://schemas.microsoft.com/office/drawing/2014/main" id="{8E37572D-E9DB-4DCA-89D7-432E6D956C1C}"/>
              </a:ext>
            </a:extLst>
          </p:cNvPr>
          <p:cNvSpPr>
            <a:spLocks noGrp="1"/>
          </p:cNvSpPr>
          <p:nvPr>
            <p:ph type="body" sz="quarter" idx="30" hasCustomPrompt="1"/>
          </p:nvPr>
        </p:nvSpPr>
        <p:spPr>
          <a:xfrm>
            <a:off x="4350326" y="1457736"/>
            <a:ext cx="1512916" cy="2374433"/>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matinée</a:t>
            </a:r>
          </a:p>
        </p:txBody>
      </p:sp>
      <p:sp>
        <p:nvSpPr>
          <p:cNvPr id="48" name="Espace réservé du texte 21">
            <a:extLst>
              <a:ext uri="{FF2B5EF4-FFF2-40B4-BE49-F238E27FC236}">
                <a16:creationId xmlns:a16="http://schemas.microsoft.com/office/drawing/2014/main" id="{6BCCC93E-11BB-4202-A71F-D75FD55DE9F8}"/>
              </a:ext>
            </a:extLst>
          </p:cNvPr>
          <p:cNvSpPr>
            <a:spLocks noGrp="1"/>
          </p:cNvSpPr>
          <p:nvPr>
            <p:ph type="body" sz="quarter" idx="31" hasCustomPrompt="1"/>
          </p:nvPr>
        </p:nvSpPr>
        <p:spPr>
          <a:xfrm>
            <a:off x="4340168" y="4076752"/>
            <a:ext cx="1512916" cy="232502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l’après midi </a:t>
            </a:r>
          </a:p>
        </p:txBody>
      </p:sp>
      <p:sp>
        <p:nvSpPr>
          <p:cNvPr id="51" name="Rectangle 50">
            <a:extLst>
              <a:ext uri="{FF2B5EF4-FFF2-40B4-BE49-F238E27FC236}">
                <a16:creationId xmlns:a16="http://schemas.microsoft.com/office/drawing/2014/main" id="{2D1AF635-AE01-4DC0-846D-44C9B1DB97E3}"/>
              </a:ext>
            </a:extLst>
          </p:cNvPr>
          <p:cNvSpPr/>
          <p:nvPr userDrawn="1"/>
        </p:nvSpPr>
        <p:spPr>
          <a:xfrm>
            <a:off x="4322614" y="1246045"/>
            <a:ext cx="1540627" cy="20024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MATIN</a:t>
            </a:r>
          </a:p>
        </p:txBody>
      </p:sp>
      <p:sp>
        <p:nvSpPr>
          <p:cNvPr id="52" name="Rectangle 51">
            <a:extLst>
              <a:ext uri="{FF2B5EF4-FFF2-40B4-BE49-F238E27FC236}">
                <a16:creationId xmlns:a16="http://schemas.microsoft.com/office/drawing/2014/main" id="{4CE13F1E-1F4A-4DF6-BBBB-DB6FC27D1F8F}"/>
              </a:ext>
            </a:extLst>
          </p:cNvPr>
          <p:cNvSpPr/>
          <p:nvPr userDrawn="1"/>
        </p:nvSpPr>
        <p:spPr>
          <a:xfrm>
            <a:off x="4332313" y="3851909"/>
            <a:ext cx="1540627" cy="2045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sng" strike="noStrike" kern="1200" cap="none" spc="0" normalizeH="0" baseline="0" noProof="0" dirty="0">
                <a:ln>
                  <a:noFill/>
                </a:ln>
                <a:solidFill>
                  <a:schemeClr val="tx1"/>
                </a:solidFill>
                <a:effectLst/>
                <a:uLnTx/>
                <a:uFillTx/>
                <a:latin typeface="The Bold Font" pitchFamily="2" charset="0"/>
                <a:ea typeface="Roboto" pitchFamily="2" charset="0"/>
                <a:cs typeface="+mn-cs"/>
              </a:rPr>
              <a:t>APRÈS-MIDI</a:t>
            </a:r>
          </a:p>
        </p:txBody>
      </p:sp>
      <p:grpSp>
        <p:nvGrpSpPr>
          <p:cNvPr id="4" name="Groupe 3">
            <a:extLst>
              <a:ext uri="{FF2B5EF4-FFF2-40B4-BE49-F238E27FC236}">
                <a16:creationId xmlns:a16="http://schemas.microsoft.com/office/drawing/2014/main" id="{B9EC9E07-0569-3653-83F1-25E50C53FEC6}"/>
              </a:ext>
            </a:extLst>
          </p:cNvPr>
          <p:cNvGrpSpPr/>
          <p:nvPr userDrawn="1"/>
        </p:nvGrpSpPr>
        <p:grpSpPr>
          <a:xfrm>
            <a:off x="0" y="6283353"/>
            <a:ext cx="9906000" cy="574647"/>
            <a:chOff x="0" y="6283353"/>
            <a:chExt cx="9906000" cy="574647"/>
          </a:xfrm>
        </p:grpSpPr>
        <p:sp>
          <p:nvSpPr>
            <p:cNvPr id="25" name="Espace réservé du texte 21">
              <a:extLst>
                <a:ext uri="{FF2B5EF4-FFF2-40B4-BE49-F238E27FC236}">
                  <a16:creationId xmlns:a16="http://schemas.microsoft.com/office/drawing/2014/main" id="{8B86D25C-CBDB-3969-7CF5-7579D3837EC1}"/>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26" name="Image 25">
              <a:extLst>
                <a:ext uri="{FF2B5EF4-FFF2-40B4-BE49-F238E27FC236}">
                  <a16:creationId xmlns:a16="http://schemas.microsoft.com/office/drawing/2014/main" id="{C527B942-9761-BBA8-A521-CB7B55C2D911}"/>
                </a:ext>
              </a:extLst>
            </p:cNvPr>
            <p:cNvPicPr>
              <a:picLocks noChangeAspect="1"/>
            </p:cNvPicPr>
            <p:nvPr userDrawn="1"/>
          </p:nvPicPr>
          <p:blipFill>
            <a:blip r:embed="rId2"/>
            <a:stretch>
              <a:fillRect/>
            </a:stretch>
          </p:blipFill>
          <p:spPr>
            <a:xfrm>
              <a:off x="8900719" y="6297849"/>
              <a:ext cx="697241" cy="551762"/>
            </a:xfrm>
            <a:prstGeom prst="rect">
              <a:avLst/>
            </a:prstGeom>
            <a:noFill/>
            <a:ln cap="flat">
              <a:noFill/>
            </a:ln>
            <a:effectLst>
              <a:outerShdw dist="22997" dir="5400000" algn="tl">
                <a:srgbClr val="000000">
                  <a:alpha val="35000"/>
                </a:srgbClr>
              </a:outerShdw>
            </a:effectLst>
          </p:spPr>
        </p:pic>
        <p:pic>
          <p:nvPicPr>
            <p:cNvPr id="27" name="Image 26" descr="Une image contenant texte, Police, logo, capture d’écran&#10;&#10;Description générée automatiquement">
              <a:extLst>
                <a:ext uri="{FF2B5EF4-FFF2-40B4-BE49-F238E27FC236}">
                  <a16:creationId xmlns:a16="http://schemas.microsoft.com/office/drawing/2014/main" id="{69A39EDC-2132-AAAB-CFAD-13E5E93C87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70061" y="6283353"/>
              <a:ext cx="481132" cy="499145"/>
            </a:xfrm>
            <a:prstGeom prst="rect">
              <a:avLst/>
            </a:prstGeom>
          </p:spPr>
        </p:pic>
        <p:pic>
          <p:nvPicPr>
            <p:cNvPr id="29" name="Image 28" descr="Une image contenant texte, Police, écriture manuscrite, Graphique&#10;&#10;Description générée automatiquement">
              <a:extLst>
                <a:ext uri="{FF2B5EF4-FFF2-40B4-BE49-F238E27FC236}">
                  <a16:creationId xmlns:a16="http://schemas.microsoft.com/office/drawing/2014/main" id="{7052CD79-256B-C5F0-6A98-B4FFEDA61A8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34" name="Image 33" descr="Une image contenant Graphique, Police, graphisme, logo&#10;&#10;Description générée automatiquement">
              <a:extLst>
                <a:ext uri="{FF2B5EF4-FFF2-40B4-BE49-F238E27FC236}">
                  <a16:creationId xmlns:a16="http://schemas.microsoft.com/office/drawing/2014/main" id="{8A22A9D9-9F5C-CD5D-BB37-35E45490F054}"/>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820246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5 jours">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DC0A2AA5-799A-74BC-1C63-4724706AA9FD}"/>
              </a:ext>
            </a:extLst>
          </p:cNvPr>
          <p:cNvSpPr/>
          <p:nvPr userDrawn="1"/>
        </p:nvSpPr>
        <p:spPr>
          <a:xfrm>
            <a:off x="7999114" y="1835654"/>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3" name="Rectangle 12">
            <a:extLst>
              <a:ext uri="{FF2B5EF4-FFF2-40B4-BE49-F238E27FC236}">
                <a16:creationId xmlns:a16="http://schemas.microsoft.com/office/drawing/2014/main" id="{B05CEF12-60E1-B0FC-9B13-1C97AE894798}"/>
              </a:ext>
            </a:extLst>
          </p:cNvPr>
          <p:cNvSpPr/>
          <p:nvPr userDrawn="1"/>
        </p:nvSpPr>
        <p:spPr>
          <a:xfrm>
            <a:off x="71809" y="1835655"/>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4" name="Rectangle 13">
            <a:extLst>
              <a:ext uri="{FF2B5EF4-FFF2-40B4-BE49-F238E27FC236}">
                <a16:creationId xmlns:a16="http://schemas.microsoft.com/office/drawing/2014/main" id="{77085FF1-531A-2F13-DDDC-7D04D000C96C}"/>
              </a:ext>
            </a:extLst>
          </p:cNvPr>
          <p:cNvSpPr/>
          <p:nvPr userDrawn="1"/>
        </p:nvSpPr>
        <p:spPr>
          <a:xfrm>
            <a:off x="4017000" y="1835654"/>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17" name="Rectangle 16">
            <a:extLst>
              <a:ext uri="{FF2B5EF4-FFF2-40B4-BE49-F238E27FC236}">
                <a16:creationId xmlns:a16="http://schemas.microsoft.com/office/drawing/2014/main" id="{2A9FEA9E-4BF7-5079-AF52-8B2E42A79062}"/>
              </a:ext>
            </a:extLst>
          </p:cNvPr>
          <p:cNvSpPr/>
          <p:nvPr userDrawn="1"/>
        </p:nvSpPr>
        <p:spPr>
          <a:xfrm>
            <a:off x="2008500" y="1823987"/>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0" name="Espace réservé du texte 21"/>
          <p:cNvSpPr>
            <a:spLocks noGrp="1"/>
          </p:cNvSpPr>
          <p:nvPr>
            <p:ph type="body" sz="quarter" idx="12" hasCustomPrompt="1"/>
          </p:nvPr>
        </p:nvSpPr>
        <p:spPr>
          <a:xfrm>
            <a:off x="76200" y="1835655"/>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42" name="Espace réservé du texte 21"/>
          <p:cNvSpPr>
            <a:spLocks noGrp="1"/>
          </p:cNvSpPr>
          <p:nvPr>
            <p:ph type="body" sz="quarter" idx="14" hasCustomPrompt="1"/>
          </p:nvPr>
        </p:nvSpPr>
        <p:spPr>
          <a:xfrm>
            <a:off x="4021163" y="1823987"/>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1" name="Espace réservé du texte 21"/>
          <p:cNvSpPr>
            <a:spLocks noGrp="1"/>
          </p:cNvSpPr>
          <p:nvPr>
            <p:ph type="body" sz="quarter" idx="17" hasCustomPrompt="1"/>
          </p:nvPr>
        </p:nvSpPr>
        <p:spPr>
          <a:xfrm>
            <a:off x="2004900" y="1835656"/>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5" name="Espace réservé du texte 4">
            <a:extLst>
              <a:ext uri="{FF2B5EF4-FFF2-40B4-BE49-F238E27FC236}">
                <a16:creationId xmlns:a16="http://schemas.microsoft.com/office/drawing/2014/main" id="{C2F995CF-02DF-4C6A-9DFC-63E4023EAE97}"/>
              </a:ext>
            </a:extLst>
          </p:cNvPr>
          <p:cNvSpPr>
            <a:spLocks noGrp="1"/>
          </p:cNvSpPr>
          <p:nvPr>
            <p:ph type="body" sz="quarter" idx="19" hasCustomPrompt="1"/>
          </p:nvPr>
        </p:nvSpPr>
        <p:spPr>
          <a:xfrm>
            <a:off x="0" y="113"/>
            <a:ext cx="9906000" cy="1162050"/>
          </a:xfrm>
          <a:prstGeom prst="rect">
            <a:avLst/>
          </a:prstGeom>
          <a:solidFill>
            <a:srgbClr val="D89F3F"/>
          </a:solidFill>
        </p:spPr>
        <p:txBody>
          <a:bodyPr anchor="ctr"/>
          <a:lstStyle>
            <a:lvl1pPr marL="0" indent="0">
              <a:buNone/>
              <a:defRPr sz="3800">
                <a:solidFill>
                  <a:schemeClr val="bg1"/>
                </a:solidFill>
                <a:latin typeface="The Bold Font" pitchFamily="2" charset="0"/>
              </a:defRPr>
            </a:lvl1pPr>
          </a:lstStyle>
          <a:p>
            <a:pPr lvl="0"/>
            <a:r>
              <a:rPr lang="fr-FR" dirty="0"/>
              <a:t>Dates</a:t>
            </a:r>
            <a:br>
              <a:rPr lang="fr-FR" dirty="0"/>
            </a:br>
            <a:r>
              <a:rPr lang="fr-FR" dirty="0"/>
              <a:t>Groupe</a:t>
            </a:r>
          </a:p>
        </p:txBody>
      </p:sp>
      <p:sp>
        <p:nvSpPr>
          <p:cNvPr id="7" name="Espace réservé du texte 6">
            <a:extLst>
              <a:ext uri="{FF2B5EF4-FFF2-40B4-BE49-F238E27FC236}">
                <a16:creationId xmlns:a16="http://schemas.microsoft.com/office/drawing/2014/main" id="{B24E2F2C-A331-9ADE-6B52-580054F02D38}"/>
              </a:ext>
            </a:extLst>
          </p:cNvPr>
          <p:cNvSpPr>
            <a:spLocks noGrp="1"/>
          </p:cNvSpPr>
          <p:nvPr>
            <p:ph type="body" sz="quarter" idx="20" hasCustomPrompt="1"/>
          </p:nvPr>
        </p:nvSpPr>
        <p:spPr>
          <a:xfrm>
            <a:off x="76200" y="1235229"/>
            <a:ext cx="179463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8" name="Espace réservé du texte 6">
            <a:extLst>
              <a:ext uri="{FF2B5EF4-FFF2-40B4-BE49-F238E27FC236}">
                <a16:creationId xmlns:a16="http://schemas.microsoft.com/office/drawing/2014/main" id="{CDAE15A3-FC43-DFBA-513C-4B3F7CE402F2}"/>
              </a:ext>
            </a:extLst>
          </p:cNvPr>
          <p:cNvSpPr>
            <a:spLocks noGrp="1"/>
          </p:cNvSpPr>
          <p:nvPr>
            <p:ph type="body" sz="quarter" idx="21" hasCustomPrompt="1"/>
          </p:nvPr>
        </p:nvSpPr>
        <p:spPr>
          <a:xfrm>
            <a:off x="2005958" y="1235229"/>
            <a:ext cx="1879600"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9" name="Espace réservé du texte 6">
            <a:extLst>
              <a:ext uri="{FF2B5EF4-FFF2-40B4-BE49-F238E27FC236}">
                <a16:creationId xmlns:a16="http://schemas.microsoft.com/office/drawing/2014/main" id="{57A6D0F7-9094-B7D4-4579-890DD0E7E149}"/>
              </a:ext>
            </a:extLst>
          </p:cNvPr>
          <p:cNvSpPr>
            <a:spLocks noGrp="1"/>
          </p:cNvSpPr>
          <p:nvPr>
            <p:ph type="body" sz="quarter" idx="22" hasCustomPrompt="1"/>
          </p:nvPr>
        </p:nvSpPr>
        <p:spPr>
          <a:xfrm>
            <a:off x="4020437" y="1235229"/>
            <a:ext cx="1869068"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1" name="Espace réservé du texte 6">
            <a:extLst>
              <a:ext uri="{FF2B5EF4-FFF2-40B4-BE49-F238E27FC236}">
                <a16:creationId xmlns:a16="http://schemas.microsoft.com/office/drawing/2014/main" id="{B148ACAF-74CF-A013-6503-594C1DA4380B}"/>
              </a:ext>
            </a:extLst>
          </p:cNvPr>
          <p:cNvSpPr>
            <a:spLocks noGrp="1"/>
          </p:cNvSpPr>
          <p:nvPr>
            <p:ph type="body" sz="quarter" idx="23" hasCustomPrompt="1"/>
          </p:nvPr>
        </p:nvSpPr>
        <p:spPr>
          <a:xfrm>
            <a:off x="6032615" y="1235229"/>
            <a:ext cx="18613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12" name="Espace réservé du texte 6">
            <a:extLst>
              <a:ext uri="{FF2B5EF4-FFF2-40B4-BE49-F238E27FC236}">
                <a16:creationId xmlns:a16="http://schemas.microsoft.com/office/drawing/2014/main" id="{3F563453-32B8-2EA0-1B83-F752D9BED80D}"/>
              </a:ext>
            </a:extLst>
          </p:cNvPr>
          <p:cNvSpPr>
            <a:spLocks noGrp="1"/>
          </p:cNvSpPr>
          <p:nvPr>
            <p:ph type="body" sz="quarter" idx="24" hasCustomPrompt="1"/>
          </p:nvPr>
        </p:nvSpPr>
        <p:spPr>
          <a:xfrm>
            <a:off x="8018164" y="1235229"/>
            <a:ext cx="1809637" cy="360363"/>
          </a:xfrm>
          <a:prstGeom prst="rect">
            <a:avLst/>
          </a:prstGeom>
          <a:solidFill>
            <a:srgbClr val="98D1C8"/>
          </a:solidFill>
        </p:spPr>
        <p:txBody>
          <a:bodyPr anchor="ctr"/>
          <a:lstStyle>
            <a:lvl1pPr marL="0" indent="0" algn="ctr">
              <a:buNone/>
              <a:defRPr sz="1600">
                <a:solidFill>
                  <a:schemeClr val="bg1"/>
                </a:solidFill>
                <a:latin typeface="The Bold Font" pitchFamily="2" charset="0"/>
              </a:defRPr>
            </a:lvl1pPr>
          </a:lstStyle>
          <a:p>
            <a:pPr lvl="0"/>
            <a:r>
              <a:rPr lang="fr-FR" dirty="0"/>
              <a:t>texte</a:t>
            </a:r>
          </a:p>
        </p:txBody>
      </p:sp>
      <p:sp>
        <p:nvSpPr>
          <p:cNvPr id="2" name="Rectangle 1">
            <a:extLst>
              <a:ext uri="{FF2B5EF4-FFF2-40B4-BE49-F238E27FC236}">
                <a16:creationId xmlns:a16="http://schemas.microsoft.com/office/drawing/2014/main" id="{EDCFB879-9834-3126-C3ED-6F5983F258C4}"/>
              </a:ext>
            </a:extLst>
          </p:cNvPr>
          <p:cNvSpPr/>
          <p:nvPr userDrawn="1"/>
        </p:nvSpPr>
        <p:spPr>
          <a:xfrm>
            <a:off x="80816" y="4213803"/>
            <a:ext cx="1803420" cy="215042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 name="ZoneTexte 2">
            <a:extLst>
              <a:ext uri="{FF2B5EF4-FFF2-40B4-BE49-F238E27FC236}">
                <a16:creationId xmlns:a16="http://schemas.microsoft.com/office/drawing/2014/main" id="{A0B9A8D4-4B8D-8E16-014D-5221A6F218A3}"/>
              </a:ext>
            </a:extLst>
          </p:cNvPr>
          <p:cNvSpPr txBox="1"/>
          <p:nvPr userDrawn="1"/>
        </p:nvSpPr>
        <p:spPr>
          <a:xfrm>
            <a:off x="16626" y="1578009"/>
            <a:ext cx="735159" cy="307777"/>
          </a:xfrm>
          <a:prstGeom prst="rect">
            <a:avLst/>
          </a:prstGeom>
          <a:noFill/>
        </p:spPr>
        <p:txBody>
          <a:bodyPr wrap="square" rtlCol="0">
            <a:spAutoFit/>
          </a:bodyPr>
          <a:lstStyle/>
          <a:p>
            <a:pPr lvl="0" algn="l"/>
            <a:r>
              <a:rPr lang="fr-FR" sz="1400" dirty="0">
                <a:solidFill>
                  <a:schemeClr val="tx1">
                    <a:lumMod val="75000"/>
                    <a:lumOff val="25000"/>
                  </a:schemeClr>
                </a:solidFill>
                <a:latin typeface="The Bold Font" pitchFamily="2" charset="0"/>
              </a:rPr>
              <a:t>Matin</a:t>
            </a:r>
            <a:endParaRPr lang="fr-FR" sz="1400" dirty="0"/>
          </a:p>
        </p:txBody>
      </p:sp>
      <p:sp>
        <p:nvSpPr>
          <p:cNvPr id="6" name="ZoneTexte 5">
            <a:extLst>
              <a:ext uri="{FF2B5EF4-FFF2-40B4-BE49-F238E27FC236}">
                <a16:creationId xmlns:a16="http://schemas.microsoft.com/office/drawing/2014/main" id="{CBA36BE0-252F-0C6C-9CC0-F7734D05FEC3}"/>
              </a:ext>
            </a:extLst>
          </p:cNvPr>
          <p:cNvSpPr txBox="1"/>
          <p:nvPr userDrawn="1"/>
        </p:nvSpPr>
        <p:spPr>
          <a:xfrm>
            <a:off x="-137693" y="3958647"/>
            <a:ext cx="1393453" cy="307777"/>
          </a:xfrm>
          <a:prstGeom prst="rect">
            <a:avLst/>
          </a:prstGeom>
          <a:noFill/>
        </p:spPr>
        <p:txBody>
          <a:bodyPr wrap="square" rtlCol="0">
            <a:spAutoFit/>
          </a:bodyPr>
          <a:lstStyle/>
          <a:p>
            <a:pPr lvl="0" algn="ctr"/>
            <a:r>
              <a:rPr lang="fr-FR" sz="1400" dirty="0">
                <a:solidFill>
                  <a:schemeClr val="tx1">
                    <a:lumMod val="75000"/>
                    <a:lumOff val="25000"/>
                  </a:schemeClr>
                </a:solidFill>
                <a:latin typeface="The Bold Font" pitchFamily="2" charset="0"/>
              </a:rPr>
              <a:t>Après-midi</a:t>
            </a:r>
            <a:endParaRPr lang="fr-FR" sz="1400" dirty="0"/>
          </a:p>
        </p:txBody>
      </p:sp>
      <p:sp>
        <p:nvSpPr>
          <p:cNvPr id="10" name="Espace réservé du texte 21">
            <a:extLst>
              <a:ext uri="{FF2B5EF4-FFF2-40B4-BE49-F238E27FC236}">
                <a16:creationId xmlns:a16="http://schemas.microsoft.com/office/drawing/2014/main" id="{936CD8E5-D9EE-362C-CF27-0A011D98B627}"/>
              </a:ext>
            </a:extLst>
          </p:cNvPr>
          <p:cNvSpPr>
            <a:spLocks noGrp="1"/>
          </p:cNvSpPr>
          <p:nvPr>
            <p:ph type="body" sz="quarter" idx="25" hasCustomPrompt="1"/>
          </p:nvPr>
        </p:nvSpPr>
        <p:spPr>
          <a:xfrm>
            <a:off x="88436" y="4218629"/>
            <a:ext cx="1795800" cy="215042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18" name="Rectangle 17">
            <a:extLst>
              <a:ext uri="{FF2B5EF4-FFF2-40B4-BE49-F238E27FC236}">
                <a16:creationId xmlns:a16="http://schemas.microsoft.com/office/drawing/2014/main" id="{083FF7E6-6EEA-0CD2-05D4-179669834C47}"/>
              </a:ext>
            </a:extLst>
          </p:cNvPr>
          <p:cNvSpPr/>
          <p:nvPr userDrawn="1"/>
        </p:nvSpPr>
        <p:spPr>
          <a:xfrm>
            <a:off x="2004900" y="4211979"/>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19" name="Espace réservé du texte 21">
            <a:extLst>
              <a:ext uri="{FF2B5EF4-FFF2-40B4-BE49-F238E27FC236}">
                <a16:creationId xmlns:a16="http://schemas.microsoft.com/office/drawing/2014/main" id="{1374E4ED-52D1-1014-3C51-064CDA8DEBE9}"/>
              </a:ext>
            </a:extLst>
          </p:cNvPr>
          <p:cNvSpPr>
            <a:spLocks noGrp="1"/>
          </p:cNvSpPr>
          <p:nvPr>
            <p:ph type="body" sz="quarter" idx="26" hasCustomPrompt="1"/>
          </p:nvPr>
        </p:nvSpPr>
        <p:spPr>
          <a:xfrm>
            <a:off x="2015413" y="4213138"/>
            <a:ext cx="1875600"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0" name="Rectangle 19">
            <a:extLst>
              <a:ext uri="{FF2B5EF4-FFF2-40B4-BE49-F238E27FC236}">
                <a16:creationId xmlns:a16="http://schemas.microsoft.com/office/drawing/2014/main" id="{010EA1C4-BD4E-3245-3A22-5BC7B3A40311}"/>
              </a:ext>
            </a:extLst>
          </p:cNvPr>
          <p:cNvSpPr/>
          <p:nvPr userDrawn="1"/>
        </p:nvSpPr>
        <p:spPr>
          <a:xfrm>
            <a:off x="4022256" y="4211979"/>
            <a:ext cx="1872000"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22" name="Espace réservé du texte 21">
            <a:extLst>
              <a:ext uri="{FF2B5EF4-FFF2-40B4-BE49-F238E27FC236}">
                <a16:creationId xmlns:a16="http://schemas.microsoft.com/office/drawing/2014/main" id="{1E495623-C4A1-3C7B-FC69-B323BECF443F}"/>
              </a:ext>
            </a:extLst>
          </p:cNvPr>
          <p:cNvSpPr>
            <a:spLocks noGrp="1"/>
          </p:cNvSpPr>
          <p:nvPr>
            <p:ph type="body" sz="quarter" idx="27" hasCustomPrompt="1"/>
          </p:nvPr>
        </p:nvSpPr>
        <p:spPr>
          <a:xfrm>
            <a:off x="4014636" y="4218629"/>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3" name="Espace réservé du texte 21">
            <a:extLst>
              <a:ext uri="{FF2B5EF4-FFF2-40B4-BE49-F238E27FC236}">
                <a16:creationId xmlns:a16="http://schemas.microsoft.com/office/drawing/2014/main" id="{D9240312-00F3-7797-8FEC-3911BEAC4432}"/>
              </a:ext>
            </a:extLst>
          </p:cNvPr>
          <p:cNvSpPr>
            <a:spLocks noGrp="1"/>
          </p:cNvSpPr>
          <p:nvPr>
            <p:ph type="body" sz="quarter" idx="28" hasCustomPrompt="1"/>
          </p:nvPr>
        </p:nvSpPr>
        <p:spPr>
          <a:xfrm>
            <a:off x="8008715" y="1816604"/>
            <a:ext cx="1872000" cy="2188819"/>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4" name="Espace réservé du texte 21">
            <a:extLst>
              <a:ext uri="{FF2B5EF4-FFF2-40B4-BE49-F238E27FC236}">
                <a16:creationId xmlns:a16="http://schemas.microsoft.com/office/drawing/2014/main" id="{4703B6CA-8F18-B12C-93E1-9135FD3398FB}"/>
              </a:ext>
            </a:extLst>
          </p:cNvPr>
          <p:cNvSpPr>
            <a:spLocks noGrp="1"/>
          </p:cNvSpPr>
          <p:nvPr>
            <p:ph type="body" sz="quarter" idx="29" hasCustomPrompt="1"/>
          </p:nvPr>
        </p:nvSpPr>
        <p:spPr>
          <a:xfrm>
            <a:off x="6029100" y="1828273"/>
            <a:ext cx="1838952" cy="2177150"/>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26" name="Rectangle 25">
            <a:extLst>
              <a:ext uri="{FF2B5EF4-FFF2-40B4-BE49-F238E27FC236}">
                <a16:creationId xmlns:a16="http://schemas.microsoft.com/office/drawing/2014/main" id="{2843BC07-C9D0-EA79-ADA5-6B2AA4658151}"/>
              </a:ext>
            </a:extLst>
          </p:cNvPr>
          <p:cNvSpPr/>
          <p:nvPr userDrawn="1"/>
        </p:nvSpPr>
        <p:spPr>
          <a:xfrm>
            <a:off x="6032614" y="1823987"/>
            <a:ext cx="1842699"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29" name="Rectangle 28">
            <a:extLst>
              <a:ext uri="{FF2B5EF4-FFF2-40B4-BE49-F238E27FC236}">
                <a16:creationId xmlns:a16="http://schemas.microsoft.com/office/drawing/2014/main" id="{9AF46281-3AE9-B004-BD1C-238F6AE6A261}"/>
              </a:ext>
            </a:extLst>
          </p:cNvPr>
          <p:cNvSpPr/>
          <p:nvPr userDrawn="1"/>
        </p:nvSpPr>
        <p:spPr>
          <a:xfrm>
            <a:off x="8024900" y="4205359"/>
            <a:ext cx="1828687" cy="2177151"/>
          </a:xfrm>
          <a:prstGeom prst="rect">
            <a:avLst/>
          </a:prstGeom>
          <a:solidFill>
            <a:schemeClr val="accent6">
              <a:lumMod val="20000"/>
              <a:lumOff val="80000"/>
            </a:scheme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a:ln>
                <a:solidFill>
                  <a:schemeClr val="bg1"/>
                </a:solidFill>
              </a:ln>
              <a:solidFill>
                <a:schemeClr val="tx1"/>
              </a:solidFill>
            </a:endParaRPr>
          </a:p>
          <a:p>
            <a:endParaRPr lang="fr-FR" b="1">
              <a:ln>
                <a:solidFill>
                  <a:schemeClr val="bg1"/>
                </a:solidFill>
              </a:ln>
              <a:solidFill>
                <a:schemeClr val="tx1"/>
              </a:solidFill>
            </a:endParaRPr>
          </a:p>
          <a:p>
            <a:endParaRPr lang="fr-FR" b="1">
              <a:ln>
                <a:solidFill>
                  <a:schemeClr val="bg1"/>
                </a:solidFill>
              </a:ln>
              <a:solidFill>
                <a:schemeClr val="tx1"/>
              </a:solidFill>
            </a:endParaRPr>
          </a:p>
          <a:p>
            <a:endParaRPr lang="fr-FR" b="1" dirty="0">
              <a:ln>
                <a:solidFill>
                  <a:schemeClr val="bg1"/>
                </a:solidFill>
              </a:ln>
              <a:solidFill>
                <a:schemeClr val="tx1"/>
              </a:solidFill>
            </a:endParaRPr>
          </a:p>
        </p:txBody>
      </p:sp>
      <p:sp>
        <p:nvSpPr>
          <p:cNvPr id="31" name="Rectangle 30">
            <a:extLst>
              <a:ext uri="{FF2B5EF4-FFF2-40B4-BE49-F238E27FC236}">
                <a16:creationId xmlns:a16="http://schemas.microsoft.com/office/drawing/2014/main" id="{1A3BBDED-C106-4577-5FA6-6B04DD5BC4BE}"/>
              </a:ext>
            </a:extLst>
          </p:cNvPr>
          <p:cNvSpPr/>
          <p:nvPr userDrawn="1"/>
        </p:nvSpPr>
        <p:spPr>
          <a:xfrm>
            <a:off x="6029100" y="4193692"/>
            <a:ext cx="1872000" cy="2188820"/>
          </a:xfrm>
          <a:prstGeom prst="rect">
            <a:avLst/>
          </a:prstGeom>
          <a:solidFill>
            <a:srgbClr val="98D1C8">
              <a:alpha val="35000"/>
            </a:srgbClr>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endParaRPr lang="fr-FR" sz="2400"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a:p>
            <a:endParaRPr lang="fr-FR" b="1" dirty="0">
              <a:ln>
                <a:solidFill>
                  <a:schemeClr val="bg1"/>
                </a:solidFill>
              </a:ln>
              <a:solidFill>
                <a:schemeClr val="tx1"/>
              </a:solidFill>
            </a:endParaRPr>
          </a:p>
        </p:txBody>
      </p:sp>
      <p:sp>
        <p:nvSpPr>
          <p:cNvPr id="32" name="Espace réservé du texte 21">
            <a:extLst>
              <a:ext uri="{FF2B5EF4-FFF2-40B4-BE49-F238E27FC236}">
                <a16:creationId xmlns:a16="http://schemas.microsoft.com/office/drawing/2014/main" id="{69D4CD6A-F3F2-8E9C-0CB5-3FC39090BD80}"/>
              </a:ext>
            </a:extLst>
          </p:cNvPr>
          <p:cNvSpPr>
            <a:spLocks noGrp="1"/>
          </p:cNvSpPr>
          <p:nvPr>
            <p:ph type="body" sz="quarter" idx="30" hasCustomPrompt="1"/>
          </p:nvPr>
        </p:nvSpPr>
        <p:spPr>
          <a:xfrm>
            <a:off x="6039612" y="4211979"/>
            <a:ext cx="1844964" cy="217053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
        <p:nvSpPr>
          <p:cNvPr id="33" name="Espace réservé du texte 21">
            <a:extLst>
              <a:ext uri="{FF2B5EF4-FFF2-40B4-BE49-F238E27FC236}">
                <a16:creationId xmlns:a16="http://schemas.microsoft.com/office/drawing/2014/main" id="{E96F11E4-328D-2197-E54E-954408FC51CD}"/>
              </a:ext>
            </a:extLst>
          </p:cNvPr>
          <p:cNvSpPr>
            <a:spLocks noGrp="1"/>
          </p:cNvSpPr>
          <p:nvPr>
            <p:ph type="body" sz="quarter" idx="31" hasCustomPrompt="1"/>
          </p:nvPr>
        </p:nvSpPr>
        <p:spPr>
          <a:xfrm>
            <a:off x="8029272" y="4211979"/>
            <a:ext cx="1872000" cy="2177151"/>
          </a:xfrm>
          <a:prstGeom prst="rect">
            <a:avLst/>
          </a:prstGeom>
        </p:spPr>
        <p:txBody>
          <a:bodyPr anchor="t">
            <a:normAutofit/>
          </a:bodyPr>
          <a:lstStyle>
            <a:lvl1pPr marL="0" marR="0" indent="0" algn="ctr" defTabSz="457200" rtl="0" eaLnBrk="1" fontAlgn="auto" latinLnBrk="0" hangingPunct="1">
              <a:lnSpc>
                <a:spcPct val="100000"/>
              </a:lnSpc>
              <a:spcBef>
                <a:spcPts val="0"/>
              </a:spcBef>
              <a:spcAft>
                <a:spcPts val="0"/>
              </a:spcAft>
              <a:buClrTx/>
              <a:buSzTx/>
              <a:buFont typeface="Arial"/>
              <a:buNone/>
              <a:tabLst/>
              <a:defRPr sz="1400" cap="none" baseline="0">
                <a:latin typeface="Roboto" pitchFamily="2" charset="0"/>
                <a:ea typeface="Roboto" pitchFamily="2" charset="0"/>
              </a:defRPr>
            </a:lvl1pPr>
          </a:lstStyle>
          <a:p>
            <a:pPr lvl="0"/>
            <a:r>
              <a:rPr lang="fr-FR" dirty="0"/>
              <a:t>Programme de la journée</a:t>
            </a:r>
          </a:p>
        </p:txBody>
      </p:sp>
    </p:spTree>
    <p:extLst>
      <p:ext uri="{BB962C8B-B14F-4D97-AF65-F5344CB8AC3E}">
        <p14:creationId xmlns:p14="http://schemas.microsoft.com/office/powerpoint/2010/main" val="3133935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77.xml"/><Relationship Id="rId2" Type="http://schemas.openxmlformats.org/officeDocument/2006/relationships/slideLayout" Target="../slideLayouts/slideLayout76.xml"/><Relationship Id="rId1" Type="http://schemas.openxmlformats.org/officeDocument/2006/relationships/slideLayout" Target="../slideLayouts/slideLayout75.xml"/><Relationship Id="rId5" Type="http://schemas.openxmlformats.org/officeDocument/2006/relationships/theme" Target="../theme/theme10.xml"/><Relationship Id="rId4" Type="http://schemas.openxmlformats.org/officeDocument/2006/relationships/slideLayout" Target="../slideLayouts/slideLayout78.xm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80.xml"/><Relationship Id="rId1" Type="http://schemas.openxmlformats.org/officeDocument/2006/relationships/slideLayout" Target="../slideLayouts/slideLayout7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image" Target="../media/image1.png"/><Relationship Id="rId3" Type="http://schemas.openxmlformats.org/officeDocument/2006/relationships/slideLayout" Target="../slideLayouts/slideLayout8.xml"/><Relationship Id="rId21" Type="http://schemas.openxmlformats.org/officeDocument/2006/relationships/image" Target="../media/image4.png"/><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theme" Target="../theme/theme2.xml"/><Relationship Id="rId2" Type="http://schemas.openxmlformats.org/officeDocument/2006/relationships/slideLayout" Target="../slideLayouts/slideLayout7.xml"/><Relationship Id="rId16" Type="http://schemas.openxmlformats.org/officeDocument/2006/relationships/slideLayout" Target="../slideLayouts/slideLayout21.xml"/><Relationship Id="rId20"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slideLayout" Target="../slideLayouts/slideLayout20.xml"/><Relationship Id="rId10" Type="http://schemas.openxmlformats.org/officeDocument/2006/relationships/slideLayout" Target="../slideLayouts/slideLayout15.xml"/><Relationship Id="rId19" Type="http://schemas.openxmlformats.org/officeDocument/2006/relationships/image" Target="../media/image2.png"/><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4.xml"/><Relationship Id="rId7" Type="http://schemas.openxmlformats.org/officeDocument/2006/relationships/theme" Target="../theme/theme3.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image" Target="../media/image4.png"/><Relationship Id="rId5" Type="http://schemas.openxmlformats.org/officeDocument/2006/relationships/slideLayout" Target="../slideLayouts/slideLayout26.xml"/><Relationship Id="rId10" Type="http://schemas.openxmlformats.org/officeDocument/2006/relationships/image" Target="../media/image3.png"/><Relationship Id="rId4" Type="http://schemas.openxmlformats.org/officeDocument/2006/relationships/slideLayout" Target="../slideLayouts/slideLayout25.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0.xml"/><Relationship Id="rId7" Type="http://schemas.openxmlformats.org/officeDocument/2006/relationships/theme" Target="../theme/theme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4.png"/><Relationship Id="rId5" Type="http://schemas.openxmlformats.org/officeDocument/2006/relationships/slideLayout" Target="../slideLayouts/slideLayout32.xml"/><Relationship Id="rId10" Type="http://schemas.openxmlformats.org/officeDocument/2006/relationships/image" Target="../media/image3.png"/><Relationship Id="rId4" Type="http://schemas.openxmlformats.org/officeDocument/2006/relationships/slideLayout" Target="../slideLayouts/slideLayout31.xml"/><Relationship Id="rId9"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theme" Target="../theme/theme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image" Target="../media/image4.png"/><Relationship Id="rId5" Type="http://schemas.openxmlformats.org/officeDocument/2006/relationships/slideLayout" Target="../slideLayouts/slideLayout38.xml"/><Relationship Id="rId10" Type="http://schemas.openxmlformats.org/officeDocument/2006/relationships/image" Target="../media/image3.png"/><Relationship Id="rId4" Type="http://schemas.openxmlformats.org/officeDocument/2006/relationships/slideLayout" Target="../slideLayouts/slideLayout37.xml"/><Relationship Id="rId9"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image" Target="../media/image4.png"/><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image" Target="../media/image3.png"/><Relationship Id="rId5" Type="http://schemas.openxmlformats.org/officeDocument/2006/relationships/slideLayout" Target="../slideLayouts/slideLayout44.xml"/><Relationship Id="rId10" Type="http://schemas.openxmlformats.org/officeDocument/2006/relationships/image" Target="../media/image2.png"/><Relationship Id="rId4" Type="http://schemas.openxmlformats.org/officeDocument/2006/relationships/slideLayout" Target="../slideLayouts/slideLayout43.xml"/><Relationship Id="rId9"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5" Type="http://schemas.openxmlformats.org/officeDocument/2006/relationships/slideLayout" Target="../slideLayouts/slideLayout51.xml"/><Relationship Id="rId4" Type="http://schemas.openxmlformats.org/officeDocument/2006/relationships/slideLayout" Target="../slideLayouts/slideLayout50.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2.xml"/><Relationship Id="rId3" Type="http://schemas.openxmlformats.org/officeDocument/2006/relationships/slideLayout" Target="../slideLayouts/slideLayout57.xml"/><Relationship Id="rId7" Type="http://schemas.openxmlformats.org/officeDocument/2006/relationships/slideLayout" Target="../slideLayouts/slideLayout61.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theme" Target="../theme/theme8.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theme" Target="../theme/theme9.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CD428A56-59F7-EB40-EFA8-DE75CBD8542B}"/>
              </a:ext>
            </a:extLst>
          </p:cNvPr>
          <p:cNvGrpSpPr/>
          <p:nvPr userDrawn="1"/>
        </p:nvGrpSpPr>
        <p:grpSpPr>
          <a:xfrm>
            <a:off x="0" y="6300131"/>
            <a:ext cx="9906000" cy="557869"/>
            <a:chOff x="0" y="6300131"/>
            <a:chExt cx="9906000" cy="557869"/>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89EAF7CB-8330-261F-61B9-7F45795E88CB}"/>
                </a:ext>
              </a:extLst>
            </p:cNvPr>
            <p:cNvPicPr>
              <a:picLocks noChangeAspect="1"/>
            </p:cNvPicPr>
            <p:nvPr userDrawn="1"/>
          </p:nvPicPr>
          <p:blipFill>
            <a:blip r:embed="rId7"/>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6" name="Image 5" descr="Une image contenant texte, Police, logo, capture d’écran&#10;&#10;Description générée automatiquement">
              <a:extLst>
                <a:ext uri="{FF2B5EF4-FFF2-40B4-BE49-F238E27FC236}">
                  <a16:creationId xmlns:a16="http://schemas.microsoft.com/office/drawing/2014/main" id="{BC4072F6-C84E-897E-85B3-F466F70AC08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7" name="Image 6" descr="Une image contenant texte, Police, écriture manuscrite, Graphique&#10;&#10;Description générée automatiquement">
              <a:extLst>
                <a:ext uri="{FF2B5EF4-FFF2-40B4-BE49-F238E27FC236}">
                  <a16:creationId xmlns:a16="http://schemas.microsoft.com/office/drawing/2014/main" id="{FEA8BD64-81FA-299D-DF02-8C6352A951E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8" name="Image 7" descr="Une image contenant Graphique, Police, graphisme, logo&#10;&#10;Description générée automatiquement">
              <a:extLst>
                <a:ext uri="{FF2B5EF4-FFF2-40B4-BE49-F238E27FC236}">
                  <a16:creationId xmlns:a16="http://schemas.microsoft.com/office/drawing/2014/main" id="{D855894A-4AE4-F6AB-815E-98CC49F8B48D}"/>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4092944199"/>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48" r:id="rId4"/>
    <p:sldLayoutId id="2147483749" r:id="rId5"/>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BBEB2F10-731A-4A0A-96BB-BF0F06434010}"/>
              </a:ext>
            </a:extLst>
          </p:cNvPr>
          <p:cNvSpPr txBox="1">
            <a:spLocks/>
          </p:cNvSpPr>
          <p:nvPr userDrawn="1"/>
        </p:nvSpPr>
        <p:spPr>
          <a:xfrm>
            <a:off x="0" y="0"/>
            <a:ext cx="9906000" cy="955698"/>
          </a:xfrm>
          <a:prstGeom prst="rect">
            <a:avLst/>
          </a:prstGeom>
          <a:solidFill>
            <a:srgbClr val="2A7387"/>
          </a:solidFill>
        </p:spPr>
        <p:txBody>
          <a:bodyPr wrap="square" anchor="ctr">
            <a:noAutofit/>
          </a:bodyPr>
          <a:lstStyle>
            <a:lvl1pPr algn="l" defTabSz="457200" rtl="0" eaLnBrk="1" latinLnBrk="0" hangingPunct="1">
              <a:spcBef>
                <a:spcPct val="0"/>
              </a:spcBef>
              <a:buNone/>
              <a:defRPr sz="2800" kern="1200" cap="all" spc="100" baseline="0">
                <a:solidFill>
                  <a:schemeClr val="bg1"/>
                </a:solidFill>
                <a:latin typeface="The Bold Font" pitchFamily="2" charset="0"/>
                <a:ea typeface="The Bold Font" pitchFamily="2" charset="0"/>
                <a:cs typeface="The Bold Font" pitchFamily="2" charset="0"/>
              </a:defRPr>
            </a:lvl1pPr>
          </a:lstStyle>
          <a:p>
            <a:r>
              <a:rPr lang="fr-FR"/>
              <a:t>Dates</a:t>
            </a:r>
            <a:br>
              <a:rPr lang="fr-FR"/>
            </a:br>
            <a:r>
              <a:rPr lang="fr-FR"/>
              <a:t>Groupe</a:t>
            </a:r>
            <a:endParaRPr lang="fr-FR" dirty="0"/>
          </a:p>
        </p:txBody>
      </p:sp>
    </p:spTree>
    <p:extLst>
      <p:ext uri="{BB962C8B-B14F-4D97-AF65-F5344CB8AC3E}">
        <p14:creationId xmlns:p14="http://schemas.microsoft.com/office/powerpoint/2010/main" val="345485344"/>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71120" y="6307699"/>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698188256"/>
      </p:ext>
    </p:extLst>
  </p:cSld>
  <p:clrMap bg1="lt1" tx1="dk1" bg2="lt2" tx2="dk2" accent1="accent1" accent2="accent2" accent3="accent3" accent4="accent4" accent5="accent5" accent6="accent6" hlink="hlink" folHlink="folHlink"/>
  <p:sldLayoutIdLst>
    <p:sldLayoutId id="2147483798" r:id="rId1"/>
    <p:sldLayoutId id="214748379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ctr" defTabSz="457200" rtl="0" eaLnBrk="1" latinLnBrk="0" hangingPunct="1">
        <a:spcBef>
          <a:spcPct val="20000"/>
        </a:spcBef>
        <a:buFont typeface="Arial"/>
        <a:buNone/>
        <a:defRPr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grpSp>
        <p:nvGrpSpPr>
          <p:cNvPr id="2" name="Groupe 1">
            <a:extLst>
              <a:ext uri="{FF2B5EF4-FFF2-40B4-BE49-F238E27FC236}">
                <a16:creationId xmlns:a16="http://schemas.microsoft.com/office/drawing/2014/main" id="{A42A822D-CE9B-98FA-8817-9B537F84E743}"/>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C21CCBB4-2D8D-BB7F-72AC-44B8D5D3D152}"/>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140FEC08-DD19-E47F-91D6-0355618DF5F7}"/>
                </a:ext>
              </a:extLst>
            </p:cNvPr>
            <p:cNvPicPr>
              <a:picLocks noChangeAspect="1"/>
            </p:cNvPicPr>
            <p:nvPr userDrawn="1"/>
          </p:nvPicPr>
          <p:blipFill>
            <a:blip r:embed="rId18"/>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887660FC-4EBB-E108-89EE-4312235D92B6}"/>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FC703A79-0F99-C970-FEF8-34C78016B821}"/>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A2B0D504-24E8-2E2A-09B6-20CED0C049A5}"/>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166019036"/>
      </p:ext>
    </p:extLst>
  </p:cSld>
  <p:clrMap bg1="lt1" tx1="dk1" bg2="lt2" tx2="dk2" accent1="accent1" accent2="accent2" accent3="accent3" accent4="accent4" accent5="accent5" accent6="accent6" hlink="hlink" folHlink="folHlink"/>
  <p:sldLayoutIdLst>
    <p:sldLayoutId id="2147483728" r:id="rId1"/>
    <p:sldLayoutId id="2147483800" r:id="rId2"/>
    <p:sldLayoutId id="2147483729" r:id="rId3"/>
    <p:sldLayoutId id="2147483801" r:id="rId4"/>
    <p:sldLayoutId id="2147483730" r:id="rId5"/>
    <p:sldLayoutId id="2147483802" r:id="rId6"/>
    <p:sldLayoutId id="2147483737" r:id="rId7"/>
    <p:sldLayoutId id="2147483803" r:id="rId8"/>
    <p:sldLayoutId id="2147483738" r:id="rId9"/>
    <p:sldLayoutId id="2147483804" r:id="rId10"/>
    <p:sldLayoutId id="2147483739" r:id="rId11"/>
    <p:sldLayoutId id="2147483805" r:id="rId12"/>
    <p:sldLayoutId id="2147483744" r:id="rId13"/>
    <p:sldLayoutId id="2147483806" r:id="rId14"/>
    <p:sldLayoutId id="2147483745" r:id="rId15"/>
    <p:sldLayoutId id="2147483807" r:id="rId16"/>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grpSp>
        <p:nvGrpSpPr>
          <p:cNvPr id="2" name="Groupe 1">
            <a:extLst>
              <a:ext uri="{FF2B5EF4-FFF2-40B4-BE49-F238E27FC236}">
                <a16:creationId xmlns:a16="http://schemas.microsoft.com/office/drawing/2014/main" id="{9A37BD7D-F41A-057F-1FAC-8B836B47F952}"/>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A97FC063-096A-6DB0-7049-FA3F59B9DDCA}"/>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3F18928E-8BF5-0CA1-E9BA-A8411693F9B7}"/>
                </a:ext>
              </a:extLst>
            </p:cNvPr>
            <p:cNvPicPr>
              <a:picLocks noChangeAspect="1"/>
            </p:cNvPicPr>
            <p:nvPr userDrawn="1"/>
          </p:nvPicPr>
          <p:blipFill>
            <a:blip r:embed="rId8"/>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8E24D17D-3D3B-1503-1DBD-9C68A23DD7C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A0807E79-7FAF-FB0F-25AF-BB2AB1C75AF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2D6A0A02-58E2-3A1D-E2F9-59BC832CD97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8603781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40" r:id="rId3"/>
    <p:sldLayoutId id="2147483741" r:id="rId4"/>
    <p:sldLayoutId id="2147483742" r:id="rId5"/>
    <p:sldLayoutId id="2147483743" r:id="rId6"/>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grpSp>
        <p:nvGrpSpPr>
          <p:cNvPr id="2" name="Groupe 1">
            <a:extLst>
              <a:ext uri="{FF2B5EF4-FFF2-40B4-BE49-F238E27FC236}">
                <a16:creationId xmlns:a16="http://schemas.microsoft.com/office/drawing/2014/main" id="{9A37BD7D-F41A-057F-1FAC-8B836B47F952}"/>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A97FC063-096A-6DB0-7049-FA3F59B9DDCA}"/>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3F18928E-8BF5-0CA1-E9BA-A8411693F9B7}"/>
                </a:ext>
              </a:extLst>
            </p:cNvPr>
            <p:cNvPicPr>
              <a:picLocks noChangeAspect="1"/>
            </p:cNvPicPr>
            <p:nvPr userDrawn="1"/>
          </p:nvPicPr>
          <p:blipFill>
            <a:blip r:embed="rId8"/>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8E24D17D-3D3B-1503-1DBD-9C68A23DD7C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A0807E79-7FAF-FB0F-25AF-BB2AB1C75AF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2D6A0A02-58E2-3A1D-E2F9-59BC832CD97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2927602020"/>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grpSp>
        <p:nvGrpSpPr>
          <p:cNvPr id="2" name="Groupe 1">
            <a:extLst>
              <a:ext uri="{FF2B5EF4-FFF2-40B4-BE49-F238E27FC236}">
                <a16:creationId xmlns:a16="http://schemas.microsoft.com/office/drawing/2014/main" id="{9A37BD7D-F41A-057F-1FAC-8B836B47F952}"/>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A97FC063-096A-6DB0-7049-FA3F59B9DDCA}"/>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3F18928E-8BF5-0CA1-E9BA-A8411693F9B7}"/>
                </a:ext>
              </a:extLst>
            </p:cNvPr>
            <p:cNvPicPr>
              <a:picLocks noChangeAspect="1"/>
            </p:cNvPicPr>
            <p:nvPr userDrawn="1"/>
          </p:nvPicPr>
          <p:blipFill>
            <a:blip r:embed="rId8"/>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8E24D17D-3D3B-1503-1DBD-9C68A23DD7CD}"/>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A0807E79-7FAF-FB0F-25AF-BB2AB1C75AF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2D6A0A02-58E2-3A1D-E2F9-59BC832CD97C}"/>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824933466"/>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Lst>
  <p:txStyles>
    <p:titleStyle>
      <a:lvl1pPr algn="l" defTabSz="457200" rtl="0" eaLnBrk="1" latinLnBrk="0" hangingPunct="1">
        <a:spcBef>
          <a:spcPct val="0"/>
        </a:spcBef>
        <a:buNone/>
        <a:defRPr sz="3600" kern="1200" cap="all" spc="100" baseline="0">
          <a:solidFill>
            <a:schemeClr val="bg1"/>
          </a:solidFill>
          <a:latin typeface="The Bold Font" pitchFamily="2" charset="0"/>
          <a:ea typeface="The Bold Font" pitchFamily="2" charset="0"/>
          <a:cs typeface="The Bold Font" pitchFamily="2"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62656F71-CB77-48E9-D2C9-42DD0F712211}"/>
              </a:ext>
            </a:extLst>
          </p:cNvPr>
          <p:cNvGrpSpPr/>
          <p:nvPr userDrawn="1"/>
        </p:nvGrpSpPr>
        <p:grpSpPr>
          <a:xfrm>
            <a:off x="0" y="6300131"/>
            <a:ext cx="9906000" cy="557869"/>
            <a:chOff x="0" y="6300131"/>
            <a:chExt cx="9906000" cy="557869"/>
          </a:xfrm>
        </p:grpSpPr>
        <p:sp>
          <p:nvSpPr>
            <p:cNvPr id="3" name="Espace réservé du texte 21">
              <a:extLst>
                <a:ext uri="{FF2B5EF4-FFF2-40B4-BE49-F238E27FC236}">
                  <a16:creationId xmlns:a16="http://schemas.microsoft.com/office/drawing/2014/main" id="{A7F29C7E-9ED4-D072-0637-24443E234D6B}"/>
                </a:ext>
              </a:extLst>
            </p:cNvPr>
            <p:cNvSpPr txBox="1">
              <a:spLocks/>
            </p:cNvSpPr>
            <p:nvPr userDrawn="1"/>
          </p:nvSpPr>
          <p:spPr>
            <a:xfrm>
              <a:off x="0" y="6329031"/>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pic>
          <p:nvPicPr>
            <p:cNvPr id="4" name="Image 3">
              <a:extLst>
                <a:ext uri="{FF2B5EF4-FFF2-40B4-BE49-F238E27FC236}">
                  <a16:creationId xmlns:a16="http://schemas.microsoft.com/office/drawing/2014/main" id="{A8A8BA5A-4F12-BD18-D940-6C3EF582E6D8}"/>
                </a:ext>
              </a:extLst>
            </p:cNvPr>
            <p:cNvPicPr>
              <a:picLocks noChangeAspect="1"/>
            </p:cNvPicPr>
            <p:nvPr userDrawn="1"/>
          </p:nvPicPr>
          <p:blipFill>
            <a:blip r:embed="rId9"/>
            <a:stretch>
              <a:fillRect/>
            </a:stretch>
          </p:blipFill>
          <p:spPr>
            <a:xfrm>
              <a:off x="9034943" y="6306238"/>
              <a:ext cx="697241" cy="551762"/>
            </a:xfrm>
            <a:prstGeom prst="rect">
              <a:avLst/>
            </a:prstGeom>
            <a:noFill/>
            <a:ln cap="flat">
              <a:noFill/>
            </a:ln>
            <a:effectLst>
              <a:outerShdw dist="22997" dir="5400000" algn="tl">
                <a:srgbClr val="000000">
                  <a:alpha val="35000"/>
                </a:srgbClr>
              </a:outerShdw>
            </a:effectLst>
          </p:spPr>
        </p:pic>
        <p:pic>
          <p:nvPicPr>
            <p:cNvPr id="5" name="Image 4" descr="Une image contenant texte, Police, logo, capture d’écran&#10;&#10;Description générée automatiquement">
              <a:extLst>
                <a:ext uri="{FF2B5EF4-FFF2-40B4-BE49-F238E27FC236}">
                  <a16:creationId xmlns:a16="http://schemas.microsoft.com/office/drawing/2014/main" id="{1DA4093B-409B-EB69-BC16-36BFD528B264}"/>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10671" y="6300131"/>
              <a:ext cx="481132" cy="499145"/>
            </a:xfrm>
            <a:prstGeom prst="rect">
              <a:avLst/>
            </a:prstGeom>
          </p:spPr>
        </p:pic>
        <p:pic>
          <p:nvPicPr>
            <p:cNvPr id="6" name="Image 5" descr="Une image contenant texte, Police, écriture manuscrite, Graphique&#10;&#10;Description générée automatiquement">
              <a:extLst>
                <a:ext uri="{FF2B5EF4-FFF2-40B4-BE49-F238E27FC236}">
                  <a16:creationId xmlns:a16="http://schemas.microsoft.com/office/drawing/2014/main" id="{661C05B6-FFE8-9AC9-50CA-DB17F0B22EBA}"/>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239220" y="6302968"/>
              <a:ext cx="565709" cy="492115"/>
            </a:xfrm>
            <a:prstGeom prst="rect">
              <a:avLst/>
            </a:prstGeom>
          </p:spPr>
        </p:pic>
        <p:pic>
          <p:nvPicPr>
            <p:cNvPr id="7" name="Image 6" descr="Une image contenant Graphique, Police, graphisme, logo&#10;&#10;Description générée automatiquement">
              <a:extLst>
                <a:ext uri="{FF2B5EF4-FFF2-40B4-BE49-F238E27FC236}">
                  <a16:creationId xmlns:a16="http://schemas.microsoft.com/office/drawing/2014/main" id="{613F0BEB-FF59-BDD2-7E68-8D036EF6679B}"/>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2912095" y="6459375"/>
              <a:ext cx="847207" cy="293763"/>
            </a:xfrm>
            <a:prstGeom prst="rect">
              <a:avLst/>
            </a:prstGeom>
          </p:spPr>
        </p:pic>
      </p:grpSp>
    </p:spTree>
    <p:extLst>
      <p:ext uri="{BB962C8B-B14F-4D97-AF65-F5344CB8AC3E}">
        <p14:creationId xmlns:p14="http://schemas.microsoft.com/office/powerpoint/2010/main" val="1600836653"/>
      </p:ext>
    </p:extLst>
  </p:cSld>
  <p:clrMap bg1="lt1" tx1="dk1" bg2="lt2" tx2="dk2" accent1="accent1" accent2="accent2" accent3="accent3" accent4="accent4" accent5="accent5" accent6="accent6" hlink="hlink" folHlink="folHlink"/>
  <p:sldLayoutIdLst>
    <p:sldLayoutId id="2147483661" r:id="rId1"/>
    <p:sldLayoutId id="2147483690" r:id="rId2"/>
    <p:sldLayoutId id="2147483755" r:id="rId3"/>
    <p:sldLayoutId id="2147483751" r:id="rId4"/>
    <p:sldLayoutId id="2147483752" r:id="rId5"/>
    <p:sldLayoutId id="2147483693" r:id="rId6"/>
    <p:sldLayoutId id="2147483694" r:id="rId7"/>
  </p:sldLayoutIdLst>
  <p:txStyles>
    <p:titleStyle>
      <a:lvl1pPr algn="l" defTabSz="633039" rtl="0" eaLnBrk="1" latinLnBrk="0" hangingPunct="1">
        <a:lnSpc>
          <a:spcPct val="90000"/>
        </a:lnSpc>
        <a:spcBef>
          <a:spcPct val="0"/>
        </a:spcBef>
        <a:buNone/>
        <a:defRPr sz="4000" kern="1200" cap="all" spc="69" baseline="0">
          <a:solidFill>
            <a:schemeClr val="bg1"/>
          </a:solidFill>
          <a:latin typeface="The Bold Font" pitchFamily="2" charset="0"/>
          <a:ea typeface="The Bold Font" pitchFamily="2" charset="0"/>
          <a:cs typeface="The Bold Font" pitchFamily="2" charset="0"/>
        </a:defRPr>
      </a:lvl1pPr>
    </p:titleStyle>
    <p:bodyStyle>
      <a:lvl1pPr marL="158260" indent="-158260" algn="l" defTabSz="633039" rtl="0" eaLnBrk="1" latinLnBrk="0" hangingPunct="1">
        <a:lnSpc>
          <a:spcPct val="90000"/>
        </a:lnSpc>
        <a:spcBef>
          <a:spcPts val="692"/>
        </a:spcBef>
        <a:buFont typeface="Arial"/>
        <a:buChar char="•"/>
        <a:defRPr sz="1938" kern="1200">
          <a:solidFill>
            <a:schemeClr val="tx1"/>
          </a:solidFill>
          <a:latin typeface="+mn-lt"/>
          <a:ea typeface="+mn-ea"/>
          <a:cs typeface="+mn-cs"/>
        </a:defRPr>
      </a:lvl1pPr>
      <a:lvl2pPr marL="474779" indent="-158260" algn="l" defTabSz="633039" rtl="0" eaLnBrk="1" latinLnBrk="0" hangingPunct="1">
        <a:lnSpc>
          <a:spcPct val="90000"/>
        </a:lnSpc>
        <a:spcBef>
          <a:spcPts val="346"/>
        </a:spcBef>
        <a:buFont typeface="Arial"/>
        <a:buChar char="•"/>
        <a:defRPr sz="1662" kern="1200">
          <a:solidFill>
            <a:schemeClr val="tx1"/>
          </a:solidFill>
          <a:latin typeface="+mn-lt"/>
          <a:ea typeface="+mn-ea"/>
          <a:cs typeface="+mn-cs"/>
        </a:defRPr>
      </a:lvl2pPr>
      <a:lvl3pPr marL="791299" indent="-158260" algn="l" defTabSz="633039" rtl="0" eaLnBrk="1" latinLnBrk="0" hangingPunct="1">
        <a:lnSpc>
          <a:spcPct val="90000"/>
        </a:lnSpc>
        <a:spcBef>
          <a:spcPts val="346"/>
        </a:spcBef>
        <a:buFont typeface="Arial"/>
        <a:buChar char="•"/>
        <a:defRPr sz="1385" kern="1200">
          <a:solidFill>
            <a:schemeClr val="tx1"/>
          </a:solidFill>
          <a:latin typeface="+mn-lt"/>
          <a:ea typeface="+mn-ea"/>
          <a:cs typeface="+mn-cs"/>
        </a:defRPr>
      </a:lvl3pPr>
      <a:lvl4pPr marL="110781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4pPr>
      <a:lvl5pPr marL="142433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5pPr>
      <a:lvl6pPr marL="174085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6pPr>
      <a:lvl7pPr marL="2057377"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7pPr>
      <a:lvl8pPr marL="2373897"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8pPr>
      <a:lvl9pPr marL="2690416"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9pPr>
    </p:bodyStyle>
    <p:otherStyle>
      <a:defPPr>
        <a:defRPr lang="fr-FR"/>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618427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Lst>
  <p:txStyles>
    <p:titleStyle>
      <a:lvl1pPr algn="l" defTabSz="633039" rtl="0" eaLnBrk="1" latinLnBrk="0" hangingPunct="1">
        <a:lnSpc>
          <a:spcPct val="90000"/>
        </a:lnSpc>
        <a:spcBef>
          <a:spcPct val="0"/>
        </a:spcBef>
        <a:buNone/>
        <a:defRPr sz="4000" kern="1200" cap="all" spc="69" baseline="0">
          <a:solidFill>
            <a:schemeClr val="bg1"/>
          </a:solidFill>
          <a:latin typeface="The Bold Font" pitchFamily="2" charset="0"/>
          <a:ea typeface="The Bold Font" pitchFamily="2" charset="0"/>
          <a:cs typeface="The Bold Font" pitchFamily="2" charset="0"/>
        </a:defRPr>
      </a:lvl1pPr>
    </p:titleStyle>
    <p:bodyStyle>
      <a:lvl1pPr marL="158260" indent="-158260" algn="l" defTabSz="633039" rtl="0" eaLnBrk="1" latinLnBrk="0" hangingPunct="1">
        <a:lnSpc>
          <a:spcPct val="90000"/>
        </a:lnSpc>
        <a:spcBef>
          <a:spcPts val="692"/>
        </a:spcBef>
        <a:buFont typeface="Arial"/>
        <a:buChar char="•"/>
        <a:defRPr sz="1938" kern="1200">
          <a:solidFill>
            <a:schemeClr val="tx1"/>
          </a:solidFill>
          <a:latin typeface="+mn-lt"/>
          <a:ea typeface="+mn-ea"/>
          <a:cs typeface="+mn-cs"/>
        </a:defRPr>
      </a:lvl1pPr>
      <a:lvl2pPr marL="474779" indent="-158260" algn="l" defTabSz="633039" rtl="0" eaLnBrk="1" latinLnBrk="0" hangingPunct="1">
        <a:lnSpc>
          <a:spcPct val="90000"/>
        </a:lnSpc>
        <a:spcBef>
          <a:spcPts val="346"/>
        </a:spcBef>
        <a:buFont typeface="Arial"/>
        <a:buChar char="•"/>
        <a:defRPr sz="1662" kern="1200">
          <a:solidFill>
            <a:schemeClr val="tx1"/>
          </a:solidFill>
          <a:latin typeface="+mn-lt"/>
          <a:ea typeface="+mn-ea"/>
          <a:cs typeface="+mn-cs"/>
        </a:defRPr>
      </a:lvl2pPr>
      <a:lvl3pPr marL="791299" indent="-158260" algn="l" defTabSz="633039" rtl="0" eaLnBrk="1" latinLnBrk="0" hangingPunct="1">
        <a:lnSpc>
          <a:spcPct val="90000"/>
        </a:lnSpc>
        <a:spcBef>
          <a:spcPts val="346"/>
        </a:spcBef>
        <a:buFont typeface="Arial"/>
        <a:buChar char="•"/>
        <a:defRPr sz="1385" kern="1200">
          <a:solidFill>
            <a:schemeClr val="tx1"/>
          </a:solidFill>
          <a:latin typeface="+mn-lt"/>
          <a:ea typeface="+mn-ea"/>
          <a:cs typeface="+mn-cs"/>
        </a:defRPr>
      </a:lvl3pPr>
      <a:lvl4pPr marL="110781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4pPr>
      <a:lvl5pPr marL="142433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5pPr>
      <a:lvl6pPr marL="1740858"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6pPr>
      <a:lvl7pPr marL="2057377"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7pPr>
      <a:lvl8pPr marL="2373897"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8pPr>
      <a:lvl9pPr marL="2690416" indent="-158260" algn="l" defTabSz="633039" rtl="0" eaLnBrk="1" latinLnBrk="0" hangingPunct="1">
        <a:lnSpc>
          <a:spcPct val="90000"/>
        </a:lnSpc>
        <a:spcBef>
          <a:spcPts val="346"/>
        </a:spcBef>
        <a:buFont typeface="Arial"/>
        <a:buChar char="•"/>
        <a:defRPr sz="1246" kern="1200">
          <a:solidFill>
            <a:schemeClr val="tx1"/>
          </a:solidFill>
          <a:latin typeface="+mn-lt"/>
          <a:ea typeface="+mn-ea"/>
          <a:cs typeface="+mn-cs"/>
        </a:defRPr>
      </a:lvl9pPr>
    </p:bodyStyle>
    <p:otherStyle>
      <a:defPPr>
        <a:defRPr lang="fr-FR"/>
      </a:defPPr>
      <a:lvl1pPr marL="0" algn="l" defTabSz="633039" rtl="0" eaLnBrk="1" latinLnBrk="0" hangingPunct="1">
        <a:defRPr sz="1246" kern="1200">
          <a:solidFill>
            <a:schemeClr val="tx1"/>
          </a:solidFill>
          <a:latin typeface="+mn-lt"/>
          <a:ea typeface="+mn-ea"/>
          <a:cs typeface="+mn-cs"/>
        </a:defRPr>
      </a:lvl1pPr>
      <a:lvl2pPr marL="316520" algn="l" defTabSz="633039" rtl="0" eaLnBrk="1" latinLnBrk="0" hangingPunct="1">
        <a:defRPr sz="1246" kern="1200">
          <a:solidFill>
            <a:schemeClr val="tx1"/>
          </a:solidFill>
          <a:latin typeface="+mn-lt"/>
          <a:ea typeface="+mn-ea"/>
          <a:cs typeface="+mn-cs"/>
        </a:defRPr>
      </a:lvl2pPr>
      <a:lvl3pPr marL="633039" algn="l" defTabSz="633039" rtl="0" eaLnBrk="1" latinLnBrk="0" hangingPunct="1">
        <a:defRPr sz="1246" kern="1200">
          <a:solidFill>
            <a:schemeClr val="tx1"/>
          </a:solidFill>
          <a:latin typeface="+mn-lt"/>
          <a:ea typeface="+mn-ea"/>
          <a:cs typeface="+mn-cs"/>
        </a:defRPr>
      </a:lvl3pPr>
      <a:lvl4pPr marL="949559" algn="l" defTabSz="633039" rtl="0" eaLnBrk="1" latinLnBrk="0" hangingPunct="1">
        <a:defRPr sz="1246" kern="1200">
          <a:solidFill>
            <a:schemeClr val="tx1"/>
          </a:solidFill>
          <a:latin typeface="+mn-lt"/>
          <a:ea typeface="+mn-ea"/>
          <a:cs typeface="+mn-cs"/>
        </a:defRPr>
      </a:lvl4pPr>
      <a:lvl5pPr marL="1266078" algn="l" defTabSz="633039" rtl="0" eaLnBrk="1" latinLnBrk="0" hangingPunct="1">
        <a:defRPr sz="1246" kern="1200">
          <a:solidFill>
            <a:schemeClr val="tx1"/>
          </a:solidFill>
          <a:latin typeface="+mn-lt"/>
          <a:ea typeface="+mn-ea"/>
          <a:cs typeface="+mn-cs"/>
        </a:defRPr>
      </a:lvl5pPr>
      <a:lvl6pPr marL="1582598" algn="l" defTabSz="633039" rtl="0" eaLnBrk="1" latinLnBrk="0" hangingPunct="1">
        <a:defRPr sz="1246" kern="1200">
          <a:solidFill>
            <a:schemeClr val="tx1"/>
          </a:solidFill>
          <a:latin typeface="+mn-lt"/>
          <a:ea typeface="+mn-ea"/>
          <a:cs typeface="+mn-cs"/>
        </a:defRPr>
      </a:lvl6pPr>
      <a:lvl7pPr marL="1899117" algn="l" defTabSz="633039" rtl="0" eaLnBrk="1" latinLnBrk="0" hangingPunct="1">
        <a:defRPr sz="1246" kern="1200">
          <a:solidFill>
            <a:schemeClr val="tx1"/>
          </a:solidFill>
          <a:latin typeface="+mn-lt"/>
          <a:ea typeface="+mn-ea"/>
          <a:cs typeface="+mn-cs"/>
        </a:defRPr>
      </a:lvl7pPr>
      <a:lvl8pPr marL="2215637" algn="l" defTabSz="633039" rtl="0" eaLnBrk="1" latinLnBrk="0" hangingPunct="1">
        <a:defRPr sz="1246" kern="1200">
          <a:solidFill>
            <a:schemeClr val="tx1"/>
          </a:solidFill>
          <a:latin typeface="+mn-lt"/>
          <a:ea typeface="+mn-ea"/>
          <a:cs typeface="+mn-cs"/>
        </a:defRPr>
      </a:lvl8pPr>
      <a:lvl9pPr marL="2532156" algn="l" defTabSz="633039" rtl="0" eaLnBrk="1" latinLnBrk="0" hangingPunct="1">
        <a:defRPr sz="1246"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667921"/>
      </p:ext>
    </p:extLst>
  </p:cSld>
  <p:clrMap bg1="lt1" tx1="dk1" bg2="lt2" tx2="dk2" accent1="accent1" accent2="accent2" accent3="accent3" accent4="accent4" accent5="accent5" accent6="accent6" hlink="hlink" folHlink="folHlink"/>
  <p:sldLayoutIdLst>
    <p:sldLayoutId id="2147483669" r:id="rId1"/>
    <p:sldLayoutId id="2147483822" r:id="rId2"/>
    <p:sldLayoutId id="2147483775" r:id="rId3"/>
    <p:sldLayoutId id="2147483823" r:id="rId4"/>
    <p:sldLayoutId id="2147483776" r:id="rId5"/>
    <p:sldLayoutId id="2147483824" r:id="rId6"/>
    <p:sldLayoutId id="2147483777" r:id="rId7"/>
    <p:sldLayoutId id="2147483778" r:id="rId8"/>
    <p:sldLayoutId id="2147483788" r:id="rId9"/>
    <p:sldLayoutId id="2147483787"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ctr" defTabSz="457200" rtl="0" eaLnBrk="1" latinLnBrk="0" hangingPunct="1">
        <a:spcBef>
          <a:spcPct val="20000"/>
        </a:spcBef>
        <a:buFont typeface="Arial"/>
        <a:buNone/>
        <a:defRPr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120" userDrawn="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Espace réservé du texte 21"/>
          <p:cNvSpPr txBox="1">
            <a:spLocks/>
          </p:cNvSpPr>
          <p:nvPr userDrawn="1"/>
        </p:nvSpPr>
        <p:spPr>
          <a:xfrm>
            <a:off x="-71120" y="6307699"/>
            <a:ext cx="9906000" cy="528969"/>
          </a:xfrm>
          <a:prstGeom prst="rect">
            <a:avLst/>
          </a:prstGeom>
        </p:spPr>
        <p:txBody>
          <a:bodyPr>
            <a:normAutofit/>
          </a:bodyPr>
          <a:lstStyle>
            <a:lvl1pPr marL="0" indent="0" algn="l" defTabSz="457200" rtl="0" eaLnBrk="1" latinLnBrk="0" hangingPunct="1">
              <a:spcBef>
                <a:spcPct val="20000"/>
              </a:spcBef>
              <a:buFont typeface="Arial"/>
              <a:buNone/>
              <a:defRPr sz="1200" kern="1200" baseline="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fr-FR" dirty="0"/>
          </a:p>
        </p:txBody>
      </p:sp>
    </p:spTree>
    <p:extLst>
      <p:ext uri="{BB962C8B-B14F-4D97-AF65-F5344CB8AC3E}">
        <p14:creationId xmlns:p14="http://schemas.microsoft.com/office/powerpoint/2010/main" val="1150212084"/>
      </p:ext>
    </p:extLst>
  </p:cSld>
  <p:clrMap bg1="lt1" tx1="dk1" bg2="lt2" tx2="dk2" accent1="accent1" accent2="accent2" accent3="accent3" accent4="accent4" accent5="accent5" accent6="accent6" hlink="hlink" folHlink="folHlink"/>
  <p:sldLayoutIdLst>
    <p:sldLayoutId id="2147483790" r:id="rId1"/>
    <p:sldLayoutId id="2147483825" r:id="rId2"/>
    <p:sldLayoutId id="2147483791" r:id="rId3"/>
    <p:sldLayoutId id="2147483826" r:id="rId4"/>
    <p:sldLayoutId id="2147483792" r:id="rId5"/>
    <p:sldLayoutId id="2147483827" r:id="rId6"/>
    <p:sldLayoutId id="2147483793" r:id="rId7"/>
    <p:sldLayoutId id="2147483794" r:id="rId8"/>
    <p:sldLayoutId id="2147483795" r:id="rId9"/>
    <p:sldLayoutId id="2147483796" r:id="rId10"/>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ctr" defTabSz="457200" rtl="0" eaLnBrk="1" latinLnBrk="0" hangingPunct="1">
        <a:spcBef>
          <a:spcPct val="20000"/>
        </a:spcBef>
        <a:buFont typeface="Arial"/>
        <a:buNone/>
        <a:defRPr sz="1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1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18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t="-2000" b="-2000"/>
          </a:stretch>
        </a:blipFill>
        <a:effectLst/>
      </p:bgPr>
    </p:bg>
    <p:spTree>
      <p:nvGrpSpPr>
        <p:cNvPr id="1" name="">
          <a:extLst>
            <a:ext uri="{FF2B5EF4-FFF2-40B4-BE49-F238E27FC236}">
              <a16:creationId xmlns:a16="http://schemas.microsoft.com/office/drawing/2014/main" id="{E58254FD-2A25-ADA1-CB1E-B2A0634614B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7F1EC18-5A9C-39E7-E8EA-DB7650B75B1A}"/>
              </a:ext>
            </a:extLst>
          </p:cNvPr>
          <p:cNvSpPr>
            <a:spLocks noGrp="1"/>
          </p:cNvSpPr>
          <p:nvPr>
            <p:ph type="title"/>
          </p:nvPr>
        </p:nvSpPr>
        <p:spPr>
          <a:solidFill>
            <a:schemeClr val="accent6"/>
          </a:solidFill>
          <a:ln>
            <a:solidFill>
              <a:srgbClr val="0070C0"/>
            </a:solidFill>
          </a:ln>
        </p:spPr>
        <p:txBody>
          <a:bodyPr/>
          <a:lstStyle/>
          <a:p>
            <a:r>
              <a:rPr lang="fr-FR" sz="3200" dirty="0"/>
              <a:t>Vacances d’été 2026</a:t>
            </a:r>
            <a:br>
              <a:rPr lang="fr-FR" sz="2400" dirty="0"/>
            </a:br>
            <a:r>
              <a:rPr lang="fr-FR" sz="2000" dirty="0"/>
              <a:t>du lundi 06 au vendredi 10 juillet</a:t>
            </a:r>
          </a:p>
        </p:txBody>
      </p:sp>
      <p:sp>
        <p:nvSpPr>
          <p:cNvPr id="3" name="Espace réservé du texte 2">
            <a:extLst>
              <a:ext uri="{FF2B5EF4-FFF2-40B4-BE49-F238E27FC236}">
                <a16:creationId xmlns:a16="http://schemas.microsoft.com/office/drawing/2014/main" id="{51E066E8-41F4-FAAE-785B-BB3D0231E798}"/>
              </a:ext>
            </a:extLst>
          </p:cNvPr>
          <p:cNvSpPr>
            <a:spLocks noGrp="1"/>
          </p:cNvSpPr>
          <p:nvPr>
            <p:ph type="body" sz="quarter" idx="10"/>
          </p:nvPr>
        </p:nvSpPr>
        <p:spPr>
          <a:solidFill>
            <a:schemeClr val="accent6">
              <a:lumMod val="40000"/>
              <a:lumOff val="60000"/>
            </a:schemeClr>
          </a:solidFill>
        </p:spPr>
        <p:txBody>
          <a:bodyPr/>
          <a:lstStyle/>
          <a:p>
            <a:r>
              <a:rPr lang="fr-FR" dirty="0"/>
              <a:t>Accueil de loisirs </a:t>
            </a:r>
            <a:r>
              <a:rPr kumimoji="0" lang="fr-FR" sz="2400" b="0" i="0" u="none" strike="noStrike" kern="1200" cap="none" spc="0" normalizeH="0" baseline="0" noProof="0" dirty="0">
                <a:ln>
                  <a:noFill/>
                </a:ln>
                <a:solidFill>
                  <a:prstClr val="white"/>
                </a:solidFill>
                <a:effectLst/>
                <a:uLnTx/>
                <a:uFillTx/>
                <a:latin typeface="The Bold Font" pitchFamily="2" charset="0"/>
                <a:ea typeface="Roboto" pitchFamily="2" charset="0"/>
                <a:cs typeface="+mn-cs"/>
              </a:rPr>
              <a:t>DANIEL CASANOVA -  SECTEUR  élémentaire</a:t>
            </a:r>
            <a:endParaRPr lang="fr-FR" dirty="0"/>
          </a:p>
        </p:txBody>
      </p:sp>
      <p:sp>
        <p:nvSpPr>
          <p:cNvPr id="4" name="Espace réservé du texte 3">
            <a:extLst>
              <a:ext uri="{FF2B5EF4-FFF2-40B4-BE49-F238E27FC236}">
                <a16:creationId xmlns:a16="http://schemas.microsoft.com/office/drawing/2014/main" id="{D684CE3E-4A4C-A85A-8B33-87516A98E7CD}"/>
              </a:ext>
            </a:extLst>
          </p:cNvPr>
          <p:cNvSpPr>
            <a:spLocks noGrp="1"/>
          </p:cNvSpPr>
          <p:nvPr>
            <p:ph type="body" sz="quarter" idx="28"/>
          </p:nvPr>
        </p:nvSpPr>
        <p:spPr/>
        <p:txBody>
          <a:bodyPr>
            <a:normAutofit/>
          </a:bodyPr>
          <a:lstStyle/>
          <a:p>
            <a:endParaRPr lang="fr-FR" sz="1000" dirty="0"/>
          </a:p>
          <a:p>
            <a:r>
              <a:rPr lang="fr-FR" sz="1000" dirty="0"/>
              <a:t> Confection d'épées en carton </a:t>
            </a:r>
          </a:p>
          <a:p>
            <a:r>
              <a:rPr lang="fr-FR" sz="1000" dirty="0"/>
              <a:t>Fabrication de baguettes magiques </a:t>
            </a:r>
          </a:p>
          <a:p>
            <a:r>
              <a:rPr lang="fr-FR" sz="1000" dirty="0"/>
              <a:t>Création de couronnes royales </a:t>
            </a:r>
          </a:p>
          <a:p>
            <a:r>
              <a:rPr lang="fr-FR" sz="1000" dirty="0"/>
              <a:t>Réalisation de boucliers en carton Construction de châteaux en 3D </a:t>
            </a:r>
          </a:p>
          <a:p>
            <a:r>
              <a:rPr lang="fr-FR" sz="1000" dirty="0"/>
              <a:t>Fabrication de blasons de chevaliers</a:t>
            </a:r>
          </a:p>
          <a:p>
            <a:r>
              <a:rPr lang="fr-FR" sz="1000" dirty="0"/>
              <a:t> Création de coffres au trésor en carton </a:t>
            </a:r>
          </a:p>
          <a:p>
            <a:r>
              <a:rPr lang="fr-FR" sz="1000" dirty="0"/>
              <a:t>Réalisation de posters photos de chevaliers </a:t>
            </a:r>
          </a:p>
          <a:p>
            <a:r>
              <a:rPr lang="fr-FR" sz="1000" dirty="0"/>
              <a:t>Création d’une fresque sur le thème du Roi Arthur</a:t>
            </a:r>
          </a:p>
        </p:txBody>
      </p:sp>
      <p:sp>
        <p:nvSpPr>
          <p:cNvPr id="5" name="Espace réservé du texte 4">
            <a:extLst>
              <a:ext uri="{FF2B5EF4-FFF2-40B4-BE49-F238E27FC236}">
                <a16:creationId xmlns:a16="http://schemas.microsoft.com/office/drawing/2014/main" id="{636A96E4-A48B-4748-D531-2B511B3AB254}"/>
              </a:ext>
            </a:extLst>
          </p:cNvPr>
          <p:cNvSpPr>
            <a:spLocks noGrp="1"/>
          </p:cNvSpPr>
          <p:nvPr>
            <p:ph type="body" sz="quarter" idx="29"/>
          </p:nvPr>
        </p:nvSpPr>
        <p:spPr>
          <a:noFill/>
        </p:spPr>
        <p:txBody>
          <a:bodyPr>
            <a:normAutofit fontScale="55000" lnSpcReduction="20000"/>
          </a:bodyPr>
          <a:lstStyle/>
          <a:p>
            <a:r>
              <a:rPr lang="fr-FR" dirty="0"/>
              <a:t> </a:t>
            </a:r>
          </a:p>
          <a:p>
            <a:r>
              <a:rPr lang="fr-FR" b="1" dirty="0"/>
              <a:t>Pour ce mois de juillet, les enfants plongeront dans l'univers du Roi Arthur et des chevaliers de la Table ronde. À travers différentes activités, jeux, ateliers créatifs et grands défis, ils découvriront les légendes du Moyen Âge ainsi que les valeurs de courage, de respect, d'entraide et de loyauté.</a:t>
            </a:r>
          </a:p>
          <a:p>
            <a:pPr>
              <a:lnSpc>
                <a:spcPct val="120000"/>
              </a:lnSpc>
            </a:pPr>
            <a:r>
              <a:rPr lang="fr-FR" b="1" dirty="0"/>
              <a:t>Tout au long du mois, ils auront l'occasion de relever des épreuves, de partir en quête d'aventures et de laisser libre cours à leur imagination dans un monde rempli de châteaux, de chevaliers et de mystères.</a:t>
            </a:r>
          </a:p>
          <a:p>
            <a:endParaRPr lang="fr-FR" dirty="0"/>
          </a:p>
        </p:txBody>
      </p:sp>
      <p:sp>
        <p:nvSpPr>
          <p:cNvPr id="6" name="Espace réservé du texte 5">
            <a:extLst>
              <a:ext uri="{FF2B5EF4-FFF2-40B4-BE49-F238E27FC236}">
                <a16:creationId xmlns:a16="http://schemas.microsoft.com/office/drawing/2014/main" id="{A98A9492-AB4E-CB74-481E-CD7BDCA7D823}"/>
              </a:ext>
            </a:extLst>
          </p:cNvPr>
          <p:cNvSpPr>
            <a:spLocks noGrp="1"/>
          </p:cNvSpPr>
          <p:nvPr>
            <p:ph type="body" sz="quarter" idx="17"/>
          </p:nvPr>
        </p:nvSpPr>
        <p:spPr>
          <a:solidFill>
            <a:schemeClr val="accent5"/>
          </a:solidFill>
        </p:spPr>
        <p:txBody>
          <a:bodyPr/>
          <a:lstStyle/>
          <a:p>
            <a:r>
              <a:rPr lang="fr-FR" dirty="0"/>
              <a:t>thématique</a:t>
            </a:r>
          </a:p>
        </p:txBody>
      </p:sp>
      <p:sp>
        <p:nvSpPr>
          <p:cNvPr id="7" name="Espace réservé du texte 6">
            <a:extLst>
              <a:ext uri="{FF2B5EF4-FFF2-40B4-BE49-F238E27FC236}">
                <a16:creationId xmlns:a16="http://schemas.microsoft.com/office/drawing/2014/main" id="{541B0819-396E-798E-1218-AC80E12FDA2A}"/>
              </a:ext>
            </a:extLst>
          </p:cNvPr>
          <p:cNvSpPr>
            <a:spLocks noGrp="1"/>
          </p:cNvSpPr>
          <p:nvPr>
            <p:ph type="body" sz="quarter" idx="31"/>
          </p:nvPr>
        </p:nvSpPr>
        <p:spPr>
          <a:solidFill>
            <a:schemeClr val="accent5"/>
          </a:solidFill>
        </p:spPr>
        <p:txBody>
          <a:bodyPr/>
          <a:lstStyle/>
          <a:p>
            <a:r>
              <a:rPr lang="fr-FR" dirty="0"/>
              <a:t>Royaume créatif</a:t>
            </a:r>
          </a:p>
        </p:txBody>
      </p:sp>
      <p:sp>
        <p:nvSpPr>
          <p:cNvPr id="8" name="Espace réservé du texte 7">
            <a:extLst>
              <a:ext uri="{FF2B5EF4-FFF2-40B4-BE49-F238E27FC236}">
                <a16:creationId xmlns:a16="http://schemas.microsoft.com/office/drawing/2014/main" id="{241EA682-46E2-46A6-DB9A-1F4F2EF48BA7}"/>
              </a:ext>
            </a:extLst>
          </p:cNvPr>
          <p:cNvSpPr>
            <a:spLocks noGrp="1"/>
          </p:cNvSpPr>
          <p:nvPr>
            <p:ph type="body" sz="quarter" idx="34"/>
          </p:nvPr>
        </p:nvSpPr>
        <p:spPr>
          <a:solidFill>
            <a:schemeClr val="accent5"/>
          </a:solidFill>
        </p:spPr>
        <p:txBody>
          <a:bodyPr/>
          <a:lstStyle/>
          <a:p>
            <a:r>
              <a:rPr lang="fr-FR" dirty="0"/>
              <a:t>Royaume sportif</a:t>
            </a:r>
          </a:p>
        </p:txBody>
      </p:sp>
      <p:sp>
        <p:nvSpPr>
          <p:cNvPr id="9" name="Espace réservé du texte 8">
            <a:extLst>
              <a:ext uri="{FF2B5EF4-FFF2-40B4-BE49-F238E27FC236}">
                <a16:creationId xmlns:a16="http://schemas.microsoft.com/office/drawing/2014/main" id="{2A49B3F4-C199-C9C7-6309-4D932FDF7FCD}"/>
              </a:ext>
            </a:extLst>
          </p:cNvPr>
          <p:cNvSpPr>
            <a:spLocks noGrp="1"/>
          </p:cNvSpPr>
          <p:nvPr>
            <p:ph type="body" sz="quarter" idx="35"/>
          </p:nvPr>
        </p:nvSpPr>
        <p:spPr/>
        <p:txBody>
          <a:bodyPr>
            <a:normAutofit/>
          </a:bodyPr>
          <a:lstStyle/>
          <a:p>
            <a:r>
              <a:rPr lang="fr-FR" sz="1000" dirty="0"/>
              <a:t>Le ballon magique </a:t>
            </a:r>
          </a:p>
          <a:p>
            <a:r>
              <a:rPr lang="fr-FR" sz="1000" dirty="0"/>
              <a:t>Le relais d’eau du palais </a:t>
            </a:r>
          </a:p>
          <a:p>
            <a:r>
              <a:rPr lang="fr-FR" sz="1000" dirty="0"/>
              <a:t>Le jeu de la catapulte </a:t>
            </a:r>
          </a:p>
          <a:p>
            <a:r>
              <a:rPr lang="fr-FR" sz="1000" dirty="0"/>
              <a:t>Le football des chevaliers </a:t>
            </a:r>
          </a:p>
          <a:p>
            <a:r>
              <a:rPr lang="fr-FR" sz="1000" dirty="0"/>
              <a:t>Terre, mer et ciel </a:t>
            </a:r>
          </a:p>
          <a:p>
            <a:r>
              <a:rPr lang="fr-FR" sz="1000" dirty="0"/>
              <a:t>Le parcours du chevalier </a:t>
            </a:r>
          </a:p>
          <a:p>
            <a:r>
              <a:rPr lang="fr-FR" sz="1000" dirty="0"/>
              <a:t>La bataille du chevalier </a:t>
            </a:r>
          </a:p>
          <a:p>
            <a:r>
              <a:rPr lang="fr-FR" sz="1000" dirty="0"/>
              <a:t>L’attaque de la forteresse </a:t>
            </a:r>
          </a:p>
          <a:p>
            <a:r>
              <a:rPr lang="fr-FR" sz="1000" dirty="0"/>
              <a:t>Le relais de la coupe </a:t>
            </a:r>
          </a:p>
          <a:p>
            <a:r>
              <a:rPr lang="fr-FR" sz="1000" dirty="0"/>
              <a:t>Initiation tir à l’arc </a:t>
            </a:r>
          </a:p>
          <a:p>
            <a:pPr>
              <a:lnSpc>
                <a:spcPct val="150000"/>
              </a:lnSpc>
            </a:pPr>
            <a:endParaRPr lang="fr-FR" sz="1000" dirty="0"/>
          </a:p>
          <a:p>
            <a:endParaRPr lang="fr-FR" dirty="0"/>
          </a:p>
          <a:p>
            <a:endParaRPr lang="fr-FR" dirty="0"/>
          </a:p>
          <a:p>
            <a:endParaRPr lang="fr-FR" dirty="0"/>
          </a:p>
        </p:txBody>
      </p:sp>
      <p:sp>
        <p:nvSpPr>
          <p:cNvPr id="10" name="Espace réservé du texte 9">
            <a:extLst>
              <a:ext uri="{FF2B5EF4-FFF2-40B4-BE49-F238E27FC236}">
                <a16:creationId xmlns:a16="http://schemas.microsoft.com/office/drawing/2014/main" id="{F4C7534E-9572-A8EB-A429-BBCF3BD5ACCE}"/>
              </a:ext>
            </a:extLst>
          </p:cNvPr>
          <p:cNvSpPr>
            <a:spLocks noGrp="1"/>
          </p:cNvSpPr>
          <p:nvPr>
            <p:ph type="body" sz="quarter" idx="36"/>
          </p:nvPr>
        </p:nvSpPr>
        <p:spPr>
          <a:solidFill>
            <a:schemeClr val="accent5"/>
          </a:solidFill>
        </p:spPr>
        <p:txBody>
          <a:bodyPr/>
          <a:lstStyle/>
          <a:p>
            <a:r>
              <a:rPr lang="fr-FR" sz="1400" dirty="0"/>
              <a:t>Royaume de l’exploration</a:t>
            </a:r>
          </a:p>
        </p:txBody>
      </p:sp>
      <p:sp>
        <p:nvSpPr>
          <p:cNvPr id="11" name="Espace réservé du texte 10">
            <a:extLst>
              <a:ext uri="{FF2B5EF4-FFF2-40B4-BE49-F238E27FC236}">
                <a16:creationId xmlns:a16="http://schemas.microsoft.com/office/drawing/2014/main" id="{B69062E5-2FE8-812A-519C-648F2F6BF9EC}"/>
              </a:ext>
            </a:extLst>
          </p:cNvPr>
          <p:cNvSpPr>
            <a:spLocks noGrp="1"/>
          </p:cNvSpPr>
          <p:nvPr>
            <p:ph type="body" sz="quarter" idx="37"/>
          </p:nvPr>
        </p:nvSpPr>
        <p:spPr>
          <a:solidFill>
            <a:schemeClr val="accent5"/>
          </a:solidFill>
        </p:spPr>
        <p:txBody>
          <a:bodyPr/>
          <a:lstStyle/>
          <a:p>
            <a:r>
              <a:rPr lang="fr-FR" dirty="0"/>
              <a:t>Royaume expressif</a:t>
            </a:r>
          </a:p>
        </p:txBody>
      </p:sp>
      <p:sp>
        <p:nvSpPr>
          <p:cNvPr id="12" name="Espace réservé du texte 11">
            <a:extLst>
              <a:ext uri="{FF2B5EF4-FFF2-40B4-BE49-F238E27FC236}">
                <a16:creationId xmlns:a16="http://schemas.microsoft.com/office/drawing/2014/main" id="{369A821C-85B2-6667-7682-5B8F8C2F47E5}"/>
              </a:ext>
            </a:extLst>
          </p:cNvPr>
          <p:cNvSpPr>
            <a:spLocks noGrp="1"/>
          </p:cNvSpPr>
          <p:nvPr>
            <p:ph type="body" sz="quarter" idx="38"/>
          </p:nvPr>
        </p:nvSpPr>
        <p:spPr/>
        <p:txBody>
          <a:bodyPr vert="horz" lIns="91440" tIns="45720" rIns="91440" bIns="45720" anchor="t">
            <a:normAutofit/>
          </a:bodyPr>
          <a:lstStyle/>
          <a:p>
            <a:endParaRPr lang="fr-FR" dirty="0">
              <a:cs typeface="Roboto"/>
            </a:endParaRPr>
          </a:p>
          <a:p>
            <a:pPr>
              <a:lnSpc>
                <a:spcPct val="300000"/>
              </a:lnSpc>
            </a:pPr>
            <a:r>
              <a:rPr lang="fr-FR" sz="1000" dirty="0"/>
              <a:t>Découverte des blasons et de leur signification héraldique</a:t>
            </a:r>
            <a:endParaRPr lang="fr-FR" sz="1000" dirty="0">
              <a:cs typeface="Roboto"/>
            </a:endParaRPr>
          </a:p>
          <a:p>
            <a:pPr>
              <a:lnSpc>
                <a:spcPct val="300000"/>
              </a:lnSpc>
            </a:pPr>
            <a:r>
              <a:rPr lang="fr-FR" sz="1000" dirty="0">
                <a:cs typeface="Roboto"/>
              </a:rPr>
              <a:t>Atelier de calligraphie médiévale</a:t>
            </a:r>
            <a:endParaRPr lang="fr-FR" sz="1000" dirty="0"/>
          </a:p>
          <a:p>
            <a:endParaRPr lang="fr-FR" dirty="0"/>
          </a:p>
        </p:txBody>
      </p:sp>
      <p:sp>
        <p:nvSpPr>
          <p:cNvPr id="13" name="Espace réservé du texte 12">
            <a:extLst>
              <a:ext uri="{FF2B5EF4-FFF2-40B4-BE49-F238E27FC236}">
                <a16:creationId xmlns:a16="http://schemas.microsoft.com/office/drawing/2014/main" id="{85B8D3CB-37DD-E049-5314-EB9B42CD6FE4}"/>
              </a:ext>
            </a:extLst>
          </p:cNvPr>
          <p:cNvSpPr>
            <a:spLocks noGrp="1"/>
          </p:cNvSpPr>
          <p:nvPr>
            <p:ph type="body" sz="quarter" idx="39"/>
          </p:nvPr>
        </p:nvSpPr>
        <p:spPr>
          <a:noFill/>
        </p:spPr>
        <p:txBody>
          <a:bodyPr>
            <a:normAutofit/>
          </a:bodyPr>
          <a:lstStyle/>
          <a:p>
            <a:pPr>
              <a:lnSpc>
                <a:spcPct val="300000"/>
              </a:lnSpc>
            </a:pPr>
            <a:r>
              <a:rPr lang="fr-FR" sz="1000" dirty="0"/>
              <a:t>Blind test des rois </a:t>
            </a:r>
          </a:p>
          <a:p>
            <a:pPr>
              <a:lnSpc>
                <a:spcPct val="300000"/>
              </a:lnSpc>
            </a:pPr>
            <a:r>
              <a:rPr lang="fr-FR" sz="1000" dirty="0"/>
              <a:t>Mimes de la table ronde</a:t>
            </a:r>
          </a:p>
          <a:p>
            <a:pPr>
              <a:lnSpc>
                <a:spcPct val="300000"/>
              </a:lnSpc>
            </a:pPr>
            <a:r>
              <a:rPr lang="fr-FR" sz="1000" dirty="0"/>
              <a:t>Initiation danse médiévale  </a:t>
            </a:r>
          </a:p>
        </p:txBody>
      </p:sp>
      <p:sp>
        <p:nvSpPr>
          <p:cNvPr id="14" name="Espace réservé du texte 13">
            <a:extLst>
              <a:ext uri="{FF2B5EF4-FFF2-40B4-BE49-F238E27FC236}">
                <a16:creationId xmlns:a16="http://schemas.microsoft.com/office/drawing/2014/main" id="{BF3C67F0-266A-26C5-6FF7-3A74ABA4246D}"/>
              </a:ext>
            </a:extLst>
          </p:cNvPr>
          <p:cNvSpPr>
            <a:spLocks noGrp="1"/>
          </p:cNvSpPr>
          <p:nvPr>
            <p:ph type="body" sz="quarter" idx="40"/>
          </p:nvPr>
        </p:nvSpPr>
        <p:spPr>
          <a:solidFill>
            <a:schemeClr val="accent5"/>
          </a:solidFill>
        </p:spPr>
        <p:txBody>
          <a:bodyPr/>
          <a:lstStyle/>
          <a:p>
            <a:r>
              <a:rPr lang="fr-FR" dirty="0"/>
              <a:t>Royaume des festivités</a:t>
            </a:r>
          </a:p>
        </p:txBody>
      </p:sp>
      <p:sp>
        <p:nvSpPr>
          <p:cNvPr id="15" name="Espace réservé du texte 14">
            <a:extLst>
              <a:ext uri="{FF2B5EF4-FFF2-40B4-BE49-F238E27FC236}">
                <a16:creationId xmlns:a16="http://schemas.microsoft.com/office/drawing/2014/main" id="{8A133E5D-759B-3627-D629-74EAF3117347}"/>
              </a:ext>
            </a:extLst>
          </p:cNvPr>
          <p:cNvSpPr>
            <a:spLocks noGrp="1"/>
          </p:cNvSpPr>
          <p:nvPr>
            <p:ph type="body" sz="quarter" idx="41"/>
          </p:nvPr>
        </p:nvSpPr>
        <p:spPr/>
        <p:txBody>
          <a:bodyPr vert="horz" lIns="91440" tIns="45720" rIns="91440" bIns="45720" anchor="t">
            <a:normAutofit/>
          </a:bodyPr>
          <a:lstStyle/>
          <a:p>
            <a:pPr>
              <a:lnSpc>
                <a:spcPct val="150000"/>
              </a:lnSpc>
            </a:pPr>
            <a:r>
              <a:rPr lang="fr-FR" sz="1000" dirty="0">
                <a:solidFill>
                  <a:srgbClr val="000000"/>
                </a:solidFill>
                <a:latin typeface="Roboto"/>
                <a:ea typeface="Roboto"/>
                <a:cs typeface="Roboto"/>
              </a:rPr>
              <a:t>Les enfants participent à un grand banquet médiéval dans l’ambiance d’une salle de château. Installés autour de tables de nobles, ils partagent un moment festif où l’on célèbre les exploits des chevaliers. Au programme : repas convivial, chants, histoires de bravoure et temps d’échange dans une atmosphère de fête et </a:t>
            </a:r>
            <a:r>
              <a:rPr lang="fr-FR" sz="1000" b="0" i="0" u="none" strike="noStrike" dirty="0">
                <a:solidFill>
                  <a:srgbClr val="000000"/>
                </a:solidFill>
                <a:latin typeface="Roboto"/>
                <a:ea typeface="Roboto"/>
                <a:cs typeface="Roboto"/>
              </a:rPr>
              <a:t>de </a:t>
            </a:r>
            <a:r>
              <a:rPr lang="fr-FR" sz="1000" dirty="0">
                <a:solidFill>
                  <a:srgbClr val="000000"/>
                </a:solidFill>
                <a:latin typeface="Roboto"/>
                <a:ea typeface="Roboto"/>
                <a:cs typeface="Roboto"/>
              </a:rPr>
              <a:t>fraternité.</a:t>
            </a:r>
            <a:endParaRPr lang="fr-FR" sz="1000" dirty="0"/>
          </a:p>
        </p:txBody>
      </p:sp>
    </p:spTree>
    <p:extLst>
      <p:ext uri="{BB962C8B-B14F-4D97-AF65-F5344CB8AC3E}">
        <p14:creationId xmlns:p14="http://schemas.microsoft.com/office/powerpoint/2010/main" val="2389023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t="-2000" b="-2000"/>
          </a:stretch>
        </a:blipFill>
        <a:effectLst/>
      </p:bgPr>
    </p:bg>
    <p:spTree>
      <p:nvGrpSpPr>
        <p:cNvPr id="1" name="">
          <a:extLst>
            <a:ext uri="{FF2B5EF4-FFF2-40B4-BE49-F238E27FC236}">
              <a16:creationId xmlns:a16="http://schemas.microsoft.com/office/drawing/2014/main" id="{6B433D79-91A6-0DB1-53A1-885B6A99BD0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0BBD62E-9FB4-43C3-5D66-120A879C2CED}"/>
              </a:ext>
            </a:extLst>
          </p:cNvPr>
          <p:cNvSpPr>
            <a:spLocks noGrp="1"/>
          </p:cNvSpPr>
          <p:nvPr>
            <p:ph type="title"/>
          </p:nvPr>
        </p:nvSpPr>
        <p:spPr>
          <a:solidFill>
            <a:schemeClr val="accent6"/>
          </a:solidFill>
          <a:ln>
            <a:solidFill>
              <a:srgbClr val="0070C0"/>
            </a:solidFill>
          </a:ln>
        </p:spPr>
        <p:txBody>
          <a:bodyPr/>
          <a:lstStyle/>
          <a:p>
            <a:r>
              <a:rPr lang="fr-FR" sz="3200" dirty="0"/>
              <a:t>Vacances d’été 2026</a:t>
            </a:r>
            <a:br>
              <a:rPr lang="fr-FR" sz="2400" dirty="0"/>
            </a:br>
            <a:r>
              <a:rPr lang="fr-FR" sz="2000" dirty="0"/>
              <a:t>du lundi 13 au vendredi 17 juillet</a:t>
            </a:r>
          </a:p>
        </p:txBody>
      </p:sp>
      <p:sp>
        <p:nvSpPr>
          <p:cNvPr id="3" name="Espace réservé du texte 2">
            <a:extLst>
              <a:ext uri="{FF2B5EF4-FFF2-40B4-BE49-F238E27FC236}">
                <a16:creationId xmlns:a16="http://schemas.microsoft.com/office/drawing/2014/main" id="{1F07CE16-32CD-BC82-95DD-A0061D2F7656}"/>
              </a:ext>
            </a:extLst>
          </p:cNvPr>
          <p:cNvSpPr>
            <a:spLocks noGrp="1"/>
          </p:cNvSpPr>
          <p:nvPr>
            <p:ph type="body" sz="quarter" idx="10"/>
          </p:nvPr>
        </p:nvSpPr>
        <p:spPr>
          <a:solidFill>
            <a:schemeClr val="accent6">
              <a:lumMod val="40000"/>
              <a:lumOff val="60000"/>
            </a:schemeClr>
          </a:solidFill>
        </p:spPr>
        <p:txBody>
          <a:bodyPr/>
          <a:lstStyle/>
          <a:p>
            <a:r>
              <a:rPr lang="fr-FR" dirty="0"/>
              <a:t>Accueil de loisirs </a:t>
            </a:r>
            <a:r>
              <a:rPr kumimoji="0" lang="fr-FR" sz="2400" b="0" i="0" u="none" strike="noStrike" kern="1200" cap="none" spc="0" normalizeH="0" baseline="0" noProof="0" dirty="0">
                <a:ln>
                  <a:noFill/>
                </a:ln>
                <a:solidFill>
                  <a:prstClr val="white"/>
                </a:solidFill>
                <a:effectLst/>
                <a:uLnTx/>
                <a:uFillTx/>
                <a:latin typeface="The Bold Font" pitchFamily="2" charset="0"/>
                <a:ea typeface="Roboto" pitchFamily="2" charset="0"/>
                <a:cs typeface="+mn-cs"/>
              </a:rPr>
              <a:t>DANIEL CASANOVA -  SECTEUR  élémentaire</a:t>
            </a:r>
            <a:endParaRPr lang="fr-FR" dirty="0"/>
          </a:p>
        </p:txBody>
      </p:sp>
      <p:sp>
        <p:nvSpPr>
          <p:cNvPr id="4" name="Espace réservé du texte 3">
            <a:extLst>
              <a:ext uri="{FF2B5EF4-FFF2-40B4-BE49-F238E27FC236}">
                <a16:creationId xmlns:a16="http://schemas.microsoft.com/office/drawing/2014/main" id="{0E9E79FB-3C19-4C49-5759-D776934235E7}"/>
              </a:ext>
            </a:extLst>
          </p:cNvPr>
          <p:cNvSpPr>
            <a:spLocks noGrp="1"/>
          </p:cNvSpPr>
          <p:nvPr>
            <p:ph type="body" sz="quarter" idx="28"/>
          </p:nvPr>
        </p:nvSpPr>
        <p:spPr/>
        <p:txBody>
          <a:bodyPr>
            <a:normAutofit fontScale="85000" lnSpcReduction="20000"/>
          </a:bodyPr>
          <a:lstStyle/>
          <a:p>
            <a:endParaRPr lang="fr-FR" dirty="0"/>
          </a:p>
          <a:p>
            <a:r>
              <a:rPr lang="fr-FR" sz="1200" dirty="0"/>
              <a:t>Fabrication de boucliers en 3D </a:t>
            </a:r>
          </a:p>
          <a:p>
            <a:r>
              <a:rPr lang="fr-FR" sz="1200" dirty="0"/>
              <a:t>Création de blasons en carton </a:t>
            </a:r>
          </a:p>
          <a:p>
            <a:r>
              <a:rPr lang="fr-FR" sz="1200" dirty="0"/>
              <a:t>Confection de couronnes royales </a:t>
            </a:r>
          </a:p>
          <a:p>
            <a:r>
              <a:rPr lang="fr-FR" sz="1200" dirty="0"/>
              <a:t>Réalisation d’une fresque sur le thème </a:t>
            </a:r>
          </a:p>
          <a:p>
            <a:r>
              <a:rPr lang="fr-FR" sz="1200" dirty="0"/>
              <a:t>du Roi Arthur </a:t>
            </a:r>
          </a:p>
          <a:p>
            <a:r>
              <a:rPr lang="fr-FR" sz="1200" dirty="0"/>
              <a:t>Fabrication de cornes de musique</a:t>
            </a:r>
          </a:p>
          <a:p>
            <a:r>
              <a:rPr lang="fr-FR" sz="1200" dirty="0"/>
              <a:t> en carton </a:t>
            </a:r>
          </a:p>
          <a:p>
            <a:r>
              <a:rPr lang="fr-FR" sz="1200" dirty="0"/>
              <a:t>Construction de catapultes en 3D </a:t>
            </a:r>
          </a:p>
          <a:p>
            <a:r>
              <a:rPr lang="fr-FR" sz="1200" dirty="0"/>
              <a:t>Création de vitraux médiévaux </a:t>
            </a:r>
          </a:p>
          <a:p>
            <a:r>
              <a:rPr lang="fr-FR" sz="1200" dirty="0"/>
              <a:t>Fabrication de mini-châteaux en carton Confection de chapeaux de princesse Création d’un trône de roi</a:t>
            </a:r>
          </a:p>
        </p:txBody>
      </p:sp>
      <p:sp>
        <p:nvSpPr>
          <p:cNvPr id="5" name="Espace réservé du texte 4">
            <a:extLst>
              <a:ext uri="{FF2B5EF4-FFF2-40B4-BE49-F238E27FC236}">
                <a16:creationId xmlns:a16="http://schemas.microsoft.com/office/drawing/2014/main" id="{5A8763D0-A794-76F3-568C-6CDB35FA0DA4}"/>
              </a:ext>
            </a:extLst>
          </p:cNvPr>
          <p:cNvSpPr>
            <a:spLocks noGrp="1"/>
          </p:cNvSpPr>
          <p:nvPr>
            <p:ph type="body" sz="quarter" idx="29"/>
          </p:nvPr>
        </p:nvSpPr>
        <p:spPr>
          <a:noFill/>
        </p:spPr>
        <p:txBody>
          <a:bodyPr>
            <a:normAutofit fontScale="55000" lnSpcReduction="20000"/>
          </a:bodyPr>
          <a:lstStyle/>
          <a:p>
            <a:pPr>
              <a:lnSpc>
                <a:spcPct val="120000"/>
              </a:lnSpc>
            </a:pPr>
            <a:r>
              <a:rPr lang="fr-FR" b="1" dirty="0"/>
              <a:t>Pour ce mois de juillet, les enfants plongeront dans l'univers du Roi Arthur et des chevaliers de la Table ronde. À travers différentes activités, jeux, ateliers créatifs et grands défis, ils découvriront les légendes du Moyen Âge ainsi que les valeurs de courage, de respect, d'entraide et de loyauté.</a:t>
            </a:r>
          </a:p>
          <a:p>
            <a:pPr>
              <a:lnSpc>
                <a:spcPct val="120000"/>
              </a:lnSpc>
            </a:pPr>
            <a:r>
              <a:rPr lang="fr-FR" b="1" dirty="0"/>
              <a:t>Tout au long du mois, ils auront l'occasion de relever des épreuves, de partir en quête d'aventures et de laisser libre cours à leur imagination dans un monde rempli de châteaux, de chevaliers et de mystères.</a:t>
            </a:r>
          </a:p>
          <a:p>
            <a:endParaRPr lang="fr-FR" dirty="0"/>
          </a:p>
        </p:txBody>
      </p:sp>
      <p:sp>
        <p:nvSpPr>
          <p:cNvPr id="6" name="Espace réservé du texte 5">
            <a:extLst>
              <a:ext uri="{FF2B5EF4-FFF2-40B4-BE49-F238E27FC236}">
                <a16:creationId xmlns:a16="http://schemas.microsoft.com/office/drawing/2014/main" id="{134282C6-81B4-B6EA-58C8-A59318C0A178}"/>
              </a:ext>
            </a:extLst>
          </p:cNvPr>
          <p:cNvSpPr>
            <a:spLocks noGrp="1"/>
          </p:cNvSpPr>
          <p:nvPr>
            <p:ph type="body" sz="quarter" idx="17"/>
          </p:nvPr>
        </p:nvSpPr>
        <p:spPr>
          <a:solidFill>
            <a:schemeClr val="accent5"/>
          </a:solidFill>
        </p:spPr>
        <p:txBody>
          <a:bodyPr/>
          <a:lstStyle/>
          <a:p>
            <a:r>
              <a:rPr lang="fr-FR" dirty="0"/>
              <a:t>thématique</a:t>
            </a:r>
          </a:p>
        </p:txBody>
      </p:sp>
      <p:sp>
        <p:nvSpPr>
          <p:cNvPr id="7" name="Espace réservé du texte 6">
            <a:extLst>
              <a:ext uri="{FF2B5EF4-FFF2-40B4-BE49-F238E27FC236}">
                <a16:creationId xmlns:a16="http://schemas.microsoft.com/office/drawing/2014/main" id="{02E49B75-BE5D-0CB0-FE0B-615136B9343C}"/>
              </a:ext>
            </a:extLst>
          </p:cNvPr>
          <p:cNvSpPr>
            <a:spLocks noGrp="1"/>
          </p:cNvSpPr>
          <p:nvPr>
            <p:ph type="body" sz="quarter" idx="31"/>
          </p:nvPr>
        </p:nvSpPr>
        <p:spPr>
          <a:solidFill>
            <a:schemeClr val="accent5"/>
          </a:solidFill>
        </p:spPr>
        <p:txBody>
          <a:bodyPr/>
          <a:lstStyle/>
          <a:p>
            <a:r>
              <a:rPr lang="fr-FR" dirty="0"/>
              <a:t>Royaume créatif</a:t>
            </a:r>
          </a:p>
        </p:txBody>
      </p:sp>
      <p:sp>
        <p:nvSpPr>
          <p:cNvPr id="8" name="Espace réservé du texte 7">
            <a:extLst>
              <a:ext uri="{FF2B5EF4-FFF2-40B4-BE49-F238E27FC236}">
                <a16:creationId xmlns:a16="http://schemas.microsoft.com/office/drawing/2014/main" id="{409216C5-E305-AFE0-452E-78BAEB09770A}"/>
              </a:ext>
            </a:extLst>
          </p:cNvPr>
          <p:cNvSpPr>
            <a:spLocks noGrp="1"/>
          </p:cNvSpPr>
          <p:nvPr>
            <p:ph type="body" sz="quarter" idx="34"/>
          </p:nvPr>
        </p:nvSpPr>
        <p:spPr>
          <a:solidFill>
            <a:schemeClr val="accent5"/>
          </a:solidFill>
        </p:spPr>
        <p:txBody>
          <a:bodyPr/>
          <a:lstStyle/>
          <a:p>
            <a:r>
              <a:rPr lang="fr-FR" dirty="0"/>
              <a:t>Royaume sportif</a:t>
            </a:r>
          </a:p>
        </p:txBody>
      </p:sp>
      <p:sp>
        <p:nvSpPr>
          <p:cNvPr id="9" name="Espace réservé du texte 8">
            <a:extLst>
              <a:ext uri="{FF2B5EF4-FFF2-40B4-BE49-F238E27FC236}">
                <a16:creationId xmlns:a16="http://schemas.microsoft.com/office/drawing/2014/main" id="{6D387EFF-4414-E219-BFF0-380439E9C571}"/>
              </a:ext>
            </a:extLst>
          </p:cNvPr>
          <p:cNvSpPr>
            <a:spLocks noGrp="1"/>
          </p:cNvSpPr>
          <p:nvPr>
            <p:ph type="body" sz="quarter" idx="35"/>
          </p:nvPr>
        </p:nvSpPr>
        <p:spPr/>
        <p:txBody>
          <a:bodyPr>
            <a:normAutofit/>
          </a:bodyPr>
          <a:lstStyle/>
          <a:p>
            <a:pPr>
              <a:lnSpc>
                <a:spcPct val="150000"/>
              </a:lnSpc>
            </a:pPr>
            <a:r>
              <a:rPr lang="fr-FR" sz="1000" dirty="0"/>
              <a:t>Le relais du Roi Arthur </a:t>
            </a:r>
          </a:p>
          <a:p>
            <a:pPr>
              <a:lnSpc>
                <a:spcPct val="150000"/>
              </a:lnSpc>
            </a:pPr>
            <a:r>
              <a:rPr lang="fr-FR" sz="1000" dirty="0"/>
              <a:t>La chasse aux trésors d'Excalibur</a:t>
            </a:r>
          </a:p>
          <a:p>
            <a:pPr>
              <a:lnSpc>
                <a:spcPct val="150000"/>
              </a:lnSpc>
            </a:pPr>
            <a:r>
              <a:rPr lang="fr-FR" sz="1000" dirty="0"/>
              <a:t>La balle aux chevaliers </a:t>
            </a:r>
          </a:p>
          <a:p>
            <a:pPr>
              <a:lnSpc>
                <a:spcPct val="150000"/>
              </a:lnSpc>
            </a:pPr>
            <a:r>
              <a:rPr lang="fr-FR" sz="1000" dirty="0"/>
              <a:t>Le tournoi des maisons</a:t>
            </a:r>
          </a:p>
          <a:p>
            <a:pPr>
              <a:lnSpc>
                <a:spcPct val="150000"/>
              </a:lnSpc>
            </a:pPr>
            <a:r>
              <a:rPr lang="fr-FR" sz="1000" dirty="0"/>
              <a:t>Conseil de la table ronde</a:t>
            </a:r>
          </a:p>
          <a:p>
            <a:pPr>
              <a:lnSpc>
                <a:spcPct val="150000"/>
              </a:lnSpc>
            </a:pPr>
            <a:r>
              <a:rPr lang="fr-FR" sz="1000" dirty="0"/>
              <a:t>Lance le chevalier     </a:t>
            </a:r>
          </a:p>
          <a:p>
            <a:pPr>
              <a:lnSpc>
                <a:spcPct val="200000"/>
              </a:lnSpc>
            </a:pPr>
            <a:r>
              <a:rPr lang="fr-FR" sz="1000" dirty="0"/>
              <a:t>Initiation tir à l’arc </a:t>
            </a:r>
          </a:p>
          <a:p>
            <a:pPr>
              <a:lnSpc>
                <a:spcPct val="200000"/>
              </a:lnSpc>
            </a:pPr>
            <a:endParaRPr lang="fr-FR" sz="1000" dirty="0"/>
          </a:p>
          <a:p>
            <a:pPr>
              <a:lnSpc>
                <a:spcPct val="200000"/>
              </a:lnSpc>
            </a:pPr>
            <a:endParaRPr lang="fr-FR" sz="1000" dirty="0"/>
          </a:p>
          <a:p>
            <a:endParaRPr lang="fr-FR" dirty="0"/>
          </a:p>
        </p:txBody>
      </p:sp>
      <p:sp>
        <p:nvSpPr>
          <p:cNvPr id="10" name="Espace réservé du texte 9">
            <a:extLst>
              <a:ext uri="{FF2B5EF4-FFF2-40B4-BE49-F238E27FC236}">
                <a16:creationId xmlns:a16="http://schemas.microsoft.com/office/drawing/2014/main" id="{BE27B910-729B-E589-5F40-31616192B242}"/>
              </a:ext>
            </a:extLst>
          </p:cNvPr>
          <p:cNvSpPr>
            <a:spLocks noGrp="1"/>
          </p:cNvSpPr>
          <p:nvPr>
            <p:ph type="body" sz="quarter" idx="36"/>
          </p:nvPr>
        </p:nvSpPr>
        <p:spPr>
          <a:solidFill>
            <a:schemeClr val="accent5"/>
          </a:solidFill>
        </p:spPr>
        <p:txBody>
          <a:bodyPr/>
          <a:lstStyle/>
          <a:p>
            <a:r>
              <a:rPr lang="fr-FR" sz="1400" dirty="0"/>
              <a:t>Royaume de l’exploration</a:t>
            </a:r>
          </a:p>
        </p:txBody>
      </p:sp>
      <p:sp>
        <p:nvSpPr>
          <p:cNvPr id="11" name="Espace réservé du texte 10">
            <a:extLst>
              <a:ext uri="{FF2B5EF4-FFF2-40B4-BE49-F238E27FC236}">
                <a16:creationId xmlns:a16="http://schemas.microsoft.com/office/drawing/2014/main" id="{25C1206C-5DE7-D822-768E-2768C9F5FA2D}"/>
              </a:ext>
            </a:extLst>
          </p:cNvPr>
          <p:cNvSpPr>
            <a:spLocks noGrp="1"/>
          </p:cNvSpPr>
          <p:nvPr>
            <p:ph type="body" sz="quarter" idx="37"/>
          </p:nvPr>
        </p:nvSpPr>
        <p:spPr>
          <a:solidFill>
            <a:schemeClr val="accent5"/>
          </a:solidFill>
        </p:spPr>
        <p:txBody>
          <a:bodyPr/>
          <a:lstStyle/>
          <a:p>
            <a:r>
              <a:rPr lang="fr-FR" dirty="0"/>
              <a:t>Royaume expressif</a:t>
            </a:r>
          </a:p>
        </p:txBody>
      </p:sp>
      <p:sp>
        <p:nvSpPr>
          <p:cNvPr id="12" name="Espace réservé du texte 11">
            <a:extLst>
              <a:ext uri="{FF2B5EF4-FFF2-40B4-BE49-F238E27FC236}">
                <a16:creationId xmlns:a16="http://schemas.microsoft.com/office/drawing/2014/main" id="{BD78FC19-679A-9EF3-C370-9770D79A9766}"/>
              </a:ext>
            </a:extLst>
          </p:cNvPr>
          <p:cNvSpPr>
            <a:spLocks noGrp="1"/>
          </p:cNvSpPr>
          <p:nvPr>
            <p:ph type="body" sz="quarter" idx="38"/>
          </p:nvPr>
        </p:nvSpPr>
        <p:spPr/>
        <p:txBody>
          <a:bodyPr>
            <a:normAutofit/>
          </a:bodyPr>
          <a:lstStyle/>
          <a:p>
            <a:pPr>
              <a:lnSpc>
                <a:spcPct val="300000"/>
              </a:lnSpc>
            </a:pPr>
            <a:r>
              <a:rPr lang="fr-FR" sz="1000" dirty="0"/>
              <a:t>Jeux d’ombres  </a:t>
            </a:r>
          </a:p>
          <a:p>
            <a:pPr>
              <a:lnSpc>
                <a:spcPct val="300000"/>
              </a:lnSpc>
            </a:pPr>
            <a:r>
              <a:rPr lang="fr-FR" sz="1000" dirty="0"/>
              <a:t>Le volcan en éruption </a:t>
            </a:r>
          </a:p>
          <a:p>
            <a:pPr>
              <a:lnSpc>
                <a:spcPct val="300000"/>
              </a:lnSpc>
            </a:pPr>
            <a:r>
              <a:rPr lang="fr-FR" sz="1000" dirty="0"/>
              <a:t>L’œuf rebondissant </a:t>
            </a:r>
          </a:p>
          <a:p>
            <a:pPr>
              <a:lnSpc>
                <a:spcPct val="300000"/>
              </a:lnSpc>
            </a:pPr>
            <a:r>
              <a:rPr lang="fr-FR" sz="1000" dirty="0"/>
              <a:t>Initiation dessin </a:t>
            </a:r>
          </a:p>
        </p:txBody>
      </p:sp>
      <p:sp>
        <p:nvSpPr>
          <p:cNvPr id="13" name="Espace réservé du texte 12">
            <a:extLst>
              <a:ext uri="{FF2B5EF4-FFF2-40B4-BE49-F238E27FC236}">
                <a16:creationId xmlns:a16="http://schemas.microsoft.com/office/drawing/2014/main" id="{A98D9764-5CC1-AF45-FFE2-58C2818CD5B1}"/>
              </a:ext>
            </a:extLst>
          </p:cNvPr>
          <p:cNvSpPr>
            <a:spLocks noGrp="1"/>
          </p:cNvSpPr>
          <p:nvPr>
            <p:ph type="body" sz="quarter" idx="39"/>
          </p:nvPr>
        </p:nvSpPr>
        <p:spPr>
          <a:noFill/>
        </p:spPr>
        <p:txBody>
          <a:bodyPr/>
          <a:lstStyle/>
          <a:p>
            <a:pPr>
              <a:lnSpc>
                <a:spcPct val="300000"/>
              </a:lnSpc>
            </a:pPr>
            <a:r>
              <a:rPr lang="fr-FR" sz="1000" dirty="0"/>
              <a:t>Initiation théâtrale : À la cour du roi </a:t>
            </a:r>
          </a:p>
          <a:p>
            <a:pPr>
              <a:lnSpc>
                <a:spcPct val="300000"/>
              </a:lnSpc>
            </a:pPr>
            <a:r>
              <a:rPr lang="fr-FR" sz="1000" dirty="0"/>
              <a:t>Initiation à la danse</a:t>
            </a:r>
          </a:p>
          <a:p>
            <a:pPr>
              <a:lnSpc>
                <a:spcPct val="300000"/>
              </a:lnSpc>
            </a:pPr>
            <a:r>
              <a:rPr lang="fr-FR" sz="1000" dirty="0"/>
              <a:t> Mimes de personnages de Camelot</a:t>
            </a:r>
          </a:p>
        </p:txBody>
      </p:sp>
      <p:sp>
        <p:nvSpPr>
          <p:cNvPr id="14" name="Espace réservé du texte 13">
            <a:extLst>
              <a:ext uri="{FF2B5EF4-FFF2-40B4-BE49-F238E27FC236}">
                <a16:creationId xmlns:a16="http://schemas.microsoft.com/office/drawing/2014/main" id="{314C82FA-7AC5-645B-EAA4-6E6FC8ED8421}"/>
              </a:ext>
            </a:extLst>
          </p:cNvPr>
          <p:cNvSpPr>
            <a:spLocks noGrp="1"/>
          </p:cNvSpPr>
          <p:nvPr>
            <p:ph type="body" sz="quarter" idx="40"/>
          </p:nvPr>
        </p:nvSpPr>
        <p:spPr>
          <a:solidFill>
            <a:schemeClr val="accent5"/>
          </a:solidFill>
        </p:spPr>
        <p:txBody>
          <a:bodyPr/>
          <a:lstStyle/>
          <a:p>
            <a:r>
              <a:rPr lang="fr-FR" dirty="0"/>
              <a:t>Royaume des festivités</a:t>
            </a:r>
          </a:p>
        </p:txBody>
      </p:sp>
      <p:sp>
        <p:nvSpPr>
          <p:cNvPr id="15" name="Espace réservé du texte 14">
            <a:extLst>
              <a:ext uri="{FF2B5EF4-FFF2-40B4-BE49-F238E27FC236}">
                <a16:creationId xmlns:a16="http://schemas.microsoft.com/office/drawing/2014/main" id="{3F2C39CA-C14A-3437-EFA6-B4A13A43575A}"/>
              </a:ext>
            </a:extLst>
          </p:cNvPr>
          <p:cNvSpPr>
            <a:spLocks noGrp="1"/>
          </p:cNvSpPr>
          <p:nvPr>
            <p:ph type="body" sz="quarter" idx="41"/>
          </p:nvPr>
        </p:nvSpPr>
        <p:spPr/>
        <p:txBody>
          <a:bodyPr>
            <a:normAutofit/>
          </a:bodyPr>
          <a:lstStyle/>
          <a:p>
            <a:pPr>
              <a:lnSpc>
                <a:spcPct val="150000"/>
              </a:lnSpc>
              <a:buNone/>
            </a:pPr>
            <a:r>
              <a:rPr lang="fr-FR" sz="1000" b="1" dirty="0"/>
              <a:t>Les festivités du Roi Arthur !</a:t>
            </a:r>
            <a:endParaRPr lang="fr-FR" sz="1000" dirty="0"/>
          </a:p>
          <a:p>
            <a:pPr>
              <a:lnSpc>
                <a:spcPct val="150000"/>
              </a:lnSpc>
              <a:buNone/>
            </a:pPr>
            <a:r>
              <a:rPr lang="fr-FR" sz="1000" dirty="0"/>
              <a:t>Le royaume de Camelot ouvre ses portes à nos jeunes chevaliers ! Au fil de leur quête, ils devront accomplir de nombreuses épreuves pour prouver leur bravoure et gagner l'honneur de siéger aux côtés des chevaliers de la Table ronde.</a:t>
            </a:r>
          </a:p>
          <a:p>
            <a:endParaRPr lang="fr-FR" dirty="0"/>
          </a:p>
        </p:txBody>
      </p:sp>
    </p:spTree>
    <p:extLst>
      <p:ext uri="{BB962C8B-B14F-4D97-AF65-F5344CB8AC3E}">
        <p14:creationId xmlns:p14="http://schemas.microsoft.com/office/powerpoint/2010/main" val="2669597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t="-2000" b="-2000"/>
          </a:stretch>
        </a:blipFill>
        <a:effectLst/>
      </p:bgPr>
    </p:bg>
    <p:spTree>
      <p:nvGrpSpPr>
        <p:cNvPr id="1" name="">
          <a:extLst>
            <a:ext uri="{FF2B5EF4-FFF2-40B4-BE49-F238E27FC236}">
              <a16:creationId xmlns:a16="http://schemas.microsoft.com/office/drawing/2014/main" id="{865A5576-64FC-AE29-AB06-D46EDAC4CCC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134F2E2-E9A1-9BF3-9582-2A4269F5E089}"/>
              </a:ext>
            </a:extLst>
          </p:cNvPr>
          <p:cNvSpPr>
            <a:spLocks noGrp="1"/>
          </p:cNvSpPr>
          <p:nvPr>
            <p:ph type="title"/>
          </p:nvPr>
        </p:nvSpPr>
        <p:spPr>
          <a:solidFill>
            <a:schemeClr val="accent6"/>
          </a:solidFill>
          <a:ln>
            <a:solidFill>
              <a:srgbClr val="0070C0"/>
            </a:solidFill>
          </a:ln>
        </p:spPr>
        <p:txBody>
          <a:bodyPr/>
          <a:lstStyle/>
          <a:p>
            <a:r>
              <a:rPr lang="fr-FR" sz="3200" dirty="0"/>
              <a:t>Vacances d’été 2026</a:t>
            </a:r>
            <a:br>
              <a:rPr lang="fr-FR" sz="2400" dirty="0"/>
            </a:br>
            <a:r>
              <a:rPr lang="fr-FR" sz="2000" dirty="0"/>
              <a:t>du lundi 20 au vendredi 24 juillet</a:t>
            </a:r>
          </a:p>
        </p:txBody>
      </p:sp>
      <p:sp>
        <p:nvSpPr>
          <p:cNvPr id="3" name="Espace réservé du texte 2">
            <a:extLst>
              <a:ext uri="{FF2B5EF4-FFF2-40B4-BE49-F238E27FC236}">
                <a16:creationId xmlns:a16="http://schemas.microsoft.com/office/drawing/2014/main" id="{4B0D0344-BB31-8096-C46C-D838EE811238}"/>
              </a:ext>
            </a:extLst>
          </p:cNvPr>
          <p:cNvSpPr>
            <a:spLocks noGrp="1"/>
          </p:cNvSpPr>
          <p:nvPr>
            <p:ph type="body" sz="quarter" idx="10"/>
          </p:nvPr>
        </p:nvSpPr>
        <p:spPr>
          <a:solidFill>
            <a:schemeClr val="accent6">
              <a:lumMod val="40000"/>
              <a:lumOff val="60000"/>
            </a:schemeClr>
          </a:solidFill>
        </p:spPr>
        <p:txBody>
          <a:bodyPr/>
          <a:lstStyle/>
          <a:p>
            <a:r>
              <a:rPr lang="fr-FR" dirty="0"/>
              <a:t>Accueil de loisirs </a:t>
            </a:r>
            <a:r>
              <a:rPr kumimoji="0" lang="fr-FR" sz="2400" b="0" i="0" u="none" strike="noStrike" kern="1200" cap="none" spc="0" normalizeH="0" baseline="0" noProof="0" dirty="0">
                <a:ln>
                  <a:noFill/>
                </a:ln>
                <a:solidFill>
                  <a:prstClr val="white"/>
                </a:solidFill>
                <a:effectLst/>
                <a:uLnTx/>
                <a:uFillTx/>
                <a:latin typeface="The Bold Font" pitchFamily="2" charset="0"/>
                <a:ea typeface="Roboto" pitchFamily="2" charset="0"/>
                <a:cs typeface="+mn-cs"/>
              </a:rPr>
              <a:t>DANIEL CASANOVA -  SECTEUR  élémentaire</a:t>
            </a:r>
            <a:endParaRPr lang="fr-FR" dirty="0"/>
          </a:p>
        </p:txBody>
      </p:sp>
      <p:sp>
        <p:nvSpPr>
          <p:cNvPr id="4" name="Espace réservé du texte 3">
            <a:extLst>
              <a:ext uri="{FF2B5EF4-FFF2-40B4-BE49-F238E27FC236}">
                <a16:creationId xmlns:a16="http://schemas.microsoft.com/office/drawing/2014/main" id="{67ACAEB1-0493-3871-9DE0-51F7BAC3E2DE}"/>
              </a:ext>
            </a:extLst>
          </p:cNvPr>
          <p:cNvSpPr>
            <a:spLocks noGrp="1"/>
          </p:cNvSpPr>
          <p:nvPr>
            <p:ph type="body" sz="quarter" idx="28"/>
          </p:nvPr>
        </p:nvSpPr>
        <p:spPr/>
        <p:txBody>
          <a:bodyPr>
            <a:normAutofit lnSpcReduction="10000"/>
          </a:bodyPr>
          <a:lstStyle/>
          <a:p>
            <a:endParaRPr lang="fr-FR" sz="1000" dirty="0"/>
          </a:p>
          <a:p>
            <a:r>
              <a:rPr lang="fr-FR" sz="1000" dirty="0"/>
              <a:t>Création du drapeau du royaume </a:t>
            </a:r>
          </a:p>
          <a:p>
            <a:r>
              <a:rPr lang="fr-FR" sz="1000" dirty="0"/>
              <a:t>Fabrication de dragons articulés </a:t>
            </a:r>
          </a:p>
          <a:p>
            <a:r>
              <a:rPr lang="fr-FR" sz="1000" dirty="0"/>
              <a:t>Confection d’épées d’Excalibur </a:t>
            </a:r>
          </a:p>
          <a:p>
            <a:r>
              <a:rPr lang="fr-FR" sz="1000" dirty="0"/>
              <a:t>Réalisation de vitraux en crépon</a:t>
            </a:r>
          </a:p>
          <a:p>
            <a:r>
              <a:rPr lang="fr-FR" sz="1000" dirty="0"/>
              <a:t> Création de fresques géantes</a:t>
            </a:r>
          </a:p>
          <a:p>
            <a:r>
              <a:rPr lang="fr-FR" sz="1000" dirty="0"/>
              <a:t> du royaume </a:t>
            </a:r>
          </a:p>
          <a:p>
            <a:r>
              <a:rPr lang="fr-FR" sz="1000" dirty="0"/>
              <a:t>Fabrication de coupes en or</a:t>
            </a:r>
          </a:p>
          <a:p>
            <a:r>
              <a:rPr lang="fr-FR" sz="1000" dirty="0"/>
              <a:t> Confection de coffres aux trésors</a:t>
            </a:r>
          </a:p>
          <a:p>
            <a:r>
              <a:rPr lang="fr-FR" sz="1000" dirty="0"/>
              <a:t> Création de couronnes royales</a:t>
            </a:r>
          </a:p>
          <a:p>
            <a:r>
              <a:rPr lang="fr-FR" sz="1000" dirty="0"/>
              <a:t> Fabrication de boules de canon en carton </a:t>
            </a:r>
          </a:p>
          <a:p>
            <a:r>
              <a:rPr lang="fr-FR" sz="1000" dirty="0"/>
              <a:t>Construction de carrosses en carton</a:t>
            </a:r>
          </a:p>
        </p:txBody>
      </p:sp>
      <p:sp>
        <p:nvSpPr>
          <p:cNvPr id="5" name="Espace réservé du texte 4">
            <a:extLst>
              <a:ext uri="{FF2B5EF4-FFF2-40B4-BE49-F238E27FC236}">
                <a16:creationId xmlns:a16="http://schemas.microsoft.com/office/drawing/2014/main" id="{49881F43-C7E9-2122-1FB3-097E82AFC383}"/>
              </a:ext>
            </a:extLst>
          </p:cNvPr>
          <p:cNvSpPr>
            <a:spLocks noGrp="1"/>
          </p:cNvSpPr>
          <p:nvPr>
            <p:ph type="body" sz="quarter" idx="29"/>
          </p:nvPr>
        </p:nvSpPr>
        <p:spPr>
          <a:noFill/>
        </p:spPr>
        <p:txBody>
          <a:bodyPr>
            <a:normAutofit fontScale="55000" lnSpcReduction="20000"/>
          </a:bodyPr>
          <a:lstStyle/>
          <a:p>
            <a:r>
              <a:rPr lang="fr-FR" dirty="0"/>
              <a:t> </a:t>
            </a:r>
          </a:p>
          <a:p>
            <a:pPr>
              <a:lnSpc>
                <a:spcPct val="120000"/>
              </a:lnSpc>
            </a:pPr>
            <a:r>
              <a:rPr lang="fr-FR" b="1" dirty="0"/>
              <a:t>Pour ce mois de juillet, les enfants plongeront dans l'univers du Roi Arthur et des chevaliers de la Table ronde. À travers différentes activités, jeux, ateliers créatifs et grands défis, ils découvriront les légendes du Moyen Âge ainsi que les valeurs de courage, de respect, d'entraide et de loyauté.</a:t>
            </a:r>
          </a:p>
          <a:p>
            <a:pPr>
              <a:lnSpc>
                <a:spcPct val="120000"/>
              </a:lnSpc>
            </a:pPr>
            <a:r>
              <a:rPr lang="fr-FR" b="1" dirty="0"/>
              <a:t>Tout au long du mois, ils auront l'occasion de relever des épreuves, de partir en quête d'aventures et de laisser libre cours à leur imagination dans un monde rempli de châteaux, de chevaliers et de mystères.</a:t>
            </a:r>
          </a:p>
          <a:p>
            <a:endParaRPr lang="fr-FR" dirty="0"/>
          </a:p>
        </p:txBody>
      </p:sp>
      <p:sp>
        <p:nvSpPr>
          <p:cNvPr id="6" name="Espace réservé du texte 5">
            <a:extLst>
              <a:ext uri="{FF2B5EF4-FFF2-40B4-BE49-F238E27FC236}">
                <a16:creationId xmlns:a16="http://schemas.microsoft.com/office/drawing/2014/main" id="{5781F512-5F43-0998-7227-767E131E3C3A}"/>
              </a:ext>
            </a:extLst>
          </p:cNvPr>
          <p:cNvSpPr>
            <a:spLocks noGrp="1"/>
          </p:cNvSpPr>
          <p:nvPr>
            <p:ph type="body" sz="quarter" idx="17"/>
          </p:nvPr>
        </p:nvSpPr>
        <p:spPr>
          <a:solidFill>
            <a:schemeClr val="accent5"/>
          </a:solidFill>
        </p:spPr>
        <p:txBody>
          <a:bodyPr/>
          <a:lstStyle/>
          <a:p>
            <a:r>
              <a:rPr lang="fr-FR" dirty="0"/>
              <a:t>thématique</a:t>
            </a:r>
          </a:p>
        </p:txBody>
      </p:sp>
      <p:sp>
        <p:nvSpPr>
          <p:cNvPr id="7" name="Espace réservé du texte 6">
            <a:extLst>
              <a:ext uri="{FF2B5EF4-FFF2-40B4-BE49-F238E27FC236}">
                <a16:creationId xmlns:a16="http://schemas.microsoft.com/office/drawing/2014/main" id="{1BE71671-5F67-0D77-B1AB-9B7B46EC25BF}"/>
              </a:ext>
            </a:extLst>
          </p:cNvPr>
          <p:cNvSpPr>
            <a:spLocks noGrp="1"/>
          </p:cNvSpPr>
          <p:nvPr>
            <p:ph type="body" sz="quarter" idx="31"/>
          </p:nvPr>
        </p:nvSpPr>
        <p:spPr>
          <a:solidFill>
            <a:schemeClr val="accent5"/>
          </a:solidFill>
        </p:spPr>
        <p:txBody>
          <a:bodyPr/>
          <a:lstStyle/>
          <a:p>
            <a:r>
              <a:rPr lang="fr-FR" dirty="0"/>
              <a:t>Royaume créatif</a:t>
            </a:r>
          </a:p>
        </p:txBody>
      </p:sp>
      <p:sp>
        <p:nvSpPr>
          <p:cNvPr id="8" name="Espace réservé du texte 7">
            <a:extLst>
              <a:ext uri="{FF2B5EF4-FFF2-40B4-BE49-F238E27FC236}">
                <a16:creationId xmlns:a16="http://schemas.microsoft.com/office/drawing/2014/main" id="{CEB9054D-5346-1AAD-E57A-928003A4392B}"/>
              </a:ext>
            </a:extLst>
          </p:cNvPr>
          <p:cNvSpPr>
            <a:spLocks noGrp="1"/>
          </p:cNvSpPr>
          <p:nvPr>
            <p:ph type="body" sz="quarter" idx="34"/>
          </p:nvPr>
        </p:nvSpPr>
        <p:spPr>
          <a:solidFill>
            <a:schemeClr val="accent5"/>
          </a:solidFill>
        </p:spPr>
        <p:txBody>
          <a:bodyPr/>
          <a:lstStyle/>
          <a:p>
            <a:r>
              <a:rPr lang="fr-FR" dirty="0"/>
              <a:t>Royaume sportif</a:t>
            </a:r>
          </a:p>
        </p:txBody>
      </p:sp>
      <p:sp>
        <p:nvSpPr>
          <p:cNvPr id="9" name="Espace réservé du texte 8">
            <a:extLst>
              <a:ext uri="{FF2B5EF4-FFF2-40B4-BE49-F238E27FC236}">
                <a16:creationId xmlns:a16="http://schemas.microsoft.com/office/drawing/2014/main" id="{1BEC4391-DF05-1517-6EAE-85B737673192}"/>
              </a:ext>
            </a:extLst>
          </p:cNvPr>
          <p:cNvSpPr>
            <a:spLocks noGrp="1"/>
          </p:cNvSpPr>
          <p:nvPr>
            <p:ph type="body" sz="quarter" idx="35"/>
          </p:nvPr>
        </p:nvSpPr>
        <p:spPr/>
        <p:txBody>
          <a:bodyPr>
            <a:normAutofit/>
          </a:bodyPr>
          <a:lstStyle/>
          <a:p>
            <a:pPr>
              <a:lnSpc>
                <a:spcPct val="150000"/>
              </a:lnSpc>
            </a:pPr>
            <a:r>
              <a:rPr lang="fr-FR" sz="1000" dirty="0"/>
              <a:t>Les 34 chevaliers de la délivrance </a:t>
            </a:r>
          </a:p>
          <a:p>
            <a:pPr>
              <a:lnSpc>
                <a:spcPct val="150000"/>
              </a:lnSpc>
            </a:pPr>
            <a:r>
              <a:rPr lang="fr-FR" sz="1000" dirty="0"/>
              <a:t>Les relais des dragons </a:t>
            </a:r>
          </a:p>
          <a:p>
            <a:pPr>
              <a:lnSpc>
                <a:spcPct val="150000"/>
              </a:lnSpc>
            </a:pPr>
            <a:r>
              <a:rPr lang="fr-FR" sz="1000" dirty="0"/>
              <a:t>La quête du graal </a:t>
            </a:r>
          </a:p>
          <a:p>
            <a:pPr>
              <a:lnSpc>
                <a:spcPct val="150000"/>
              </a:lnSpc>
            </a:pPr>
            <a:r>
              <a:rPr lang="fr-FR" sz="1000" dirty="0"/>
              <a:t> La traversée du pont </a:t>
            </a:r>
          </a:p>
          <a:p>
            <a:pPr>
              <a:lnSpc>
                <a:spcPct val="150000"/>
              </a:lnSpc>
            </a:pPr>
            <a:r>
              <a:rPr lang="fr-FR" sz="1000" dirty="0"/>
              <a:t>Le jeu des gardes du châteaux </a:t>
            </a:r>
          </a:p>
          <a:p>
            <a:pPr>
              <a:lnSpc>
                <a:spcPct val="150000"/>
              </a:lnSpc>
            </a:pPr>
            <a:r>
              <a:rPr lang="fr-FR" sz="1000" dirty="0"/>
              <a:t>L’obstacle du dragon </a:t>
            </a:r>
          </a:p>
          <a:p>
            <a:pPr>
              <a:lnSpc>
                <a:spcPct val="150000"/>
              </a:lnSpc>
            </a:pPr>
            <a:r>
              <a:rPr lang="fr-FR" sz="1000" dirty="0"/>
              <a:t>Le relais  des chevaliers </a:t>
            </a:r>
          </a:p>
          <a:p>
            <a:pPr>
              <a:lnSpc>
                <a:spcPct val="150000"/>
              </a:lnSpc>
            </a:pPr>
            <a:r>
              <a:rPr lang="fr-FR" sz="1000" dirty="0"/>
              <a:t> Initiation au foot des chevaliers </a:t>
            </a:r>
          </a:p>
          <a:p>
            <a:endParaRPr lang="fr-FR" dirty="0"/>
          </a:p>
          <a:p>
            <a:endParaRPr lang="fr-FR" dirty="0"/>
          </a:p>
          <a:p>
            <a:endParaRPr lang="fr-FR" dirty="0"/>
          </a:p>
        </p:txBody>
      </p:sp>
      <p:sp>
        <p:nvSpPr>
          <p:cNvPr id="10" name="Espace réservé du texte 9">
            <a:extLst>
              <a:ext uri="{FF2B5EF4-FFF2-40B4-BE49-F238E27FC236}">
                <a16:creationId xmlns:a16="http://schemas.microsoft.com/office/drawing/2014/main" id="{8A4D72A3-CCF1-1DB0-8F04-D35F8477B5CF}"/>
              </a:ext>
            </a:extLst>
          </p:cNvPr>
          <p:cNvSpPr>
            <a:spLocks noGrp="1"/>
          </p:cNvSpPr>
          <p:nvPr>
            <p:ph type="body" sz="quarter" idx="36"/>
          </p:nvPr>
        </p:nvSpPr>
        <p:spPr>
          <a:solidFill>
            <a:schemeClr val="accent5"/>
          </a:solidFill>
        </p:spPr>
        <p:txBody>
          <a:bodyPr/>
          <a:lstStyle/>
          <a:p>
            <a:r>
              <a:rPr lang="fr-FR" sz="1400" dirty="0"/>
              <a:t>Royaume de l’exploration</a:t>
            </a:r>
          </a:p>
        </p:txBody>
      </p:sp>
      <p:sp>
        <p:nvSpPr>
          <p:cNvPr id="11" name="Espace réservé du texte 10">
            <a:extLst>
              <a:ext uri="{FF2B5EF4-FFF2-40B4-BE49-F238E27FC236}">
                <a16:creationId xmlns:a16="http://schemas.microsoft.com/office/drawing/2014/main" id="{8C787F9C-AB22-16D7-ECD0-BBB2CC0F4411}"/>
              </a:ext>
            </a:extLst>
          </p:cNvPr>
          <p:cNvSpPr>
            <a:spLocks noGrp="1"/>
          </p:cNvSpPr>
          <p:nvPr>
            <p:ph type="body" sz="quarter" idx="37"/>
          </p:nvPr>
        </p:nvSpPr>
        <p:spPr>
          <a:solidFill>
            <a:schemeClr val="accent5"/>
          </a:solidFill>
        </p:spPr>
        <p:txBody>
          <a:bodyPr/>
          <a:lstStyle/>
          <a:p>
            <a:r>
              <a:rPr lang="fr-FR" dirty="0"/>
              <a:t>Royaume expressif</a:t>
            </a:r>
          </a:p>
        </p:txBody>
      </p:sp>
      <p:sp>
        <p:nvSpPr>
          <p:cNvPr id="12" name="Espace réservé du texte 11">
            <a:extLst>
              <a:ext uri="{FF2B5EF4-FFF2-40B4-BE49-F238E27FC236}">
                <a16:creationId xmlns:a16="http://schemas.microsoft.com/office/drawing/2014/main" id="{6D04D47B-B5DD-BF48-31A7-1FFBDA303DF5}"/>
              </a:ext>
            </a:extLst>
          </p:cNvPr>
          <p:cNvSpPr>
            <a:spLocks noGrp="1"/>
          </p:cNvSpPr>
          <p:nvPr>
            <p:ph type="body" sz="quarter" idx="38"/>
          </p:nvPr>
        </p:nvSpPr>
        <p:spPr/>
        <p:txBody>
          <a:bodyPr/>
          <a:lstStyle/>
          <a:p>
            <a:endParaRPr lang="fr-FR" dirty="0"/>
          </a:p>
          <a:p>
            <a:pPr>
              <a:lnSpc>
                <a:spcPct val="300000"/>
              </a:lnSpc>
            </a:pPr>
            <a:r>
              <a:rPr lang="fr-FR" sz="1000" dirty="0"/>
              <a:t>La pluie dans le bocal </a:t>
            </a:r>
          </a:p>
          <a:p>
            <a:pPr>
              <a:lnSpc>
                <a:spcPct val="300000"/>
              </a:lnSpc>
            </a:pPr>
            <a:r>
              <a:rPr lang="fr-FR" sz="1000" dirty="0"/>
              <a:t>Les cristaux de sel </a:t>
            </a:r>
          </a:p>
          <a:p>
            <a:pPr>
              <a:lnSpc>
                <a:spcPct val="300000"/>
              </a:lnSpc>
            </a:pPr>
            <a:r>
              <a:rPr lang="fr-FR" sz="1000" dirty="0"/>
              <a:t>Création d’un hôtel à insectes </a:t>
            </a:r>
          </a:p>
        </p:txBody>
      </p:sp>
      <p:sp>
        <p:nvSpPr>
          <p:cNvPr id="13" name="Espace réservé du texte 12">
            <a:extLst>
              <a:ext uri="{FF2B5EF4-FFF2-40B4-BE49-F238E27FC236}">
                <a16:creationId xmlns:a16="http://schemas.microsoft.com/office/drawing/2014/main" id="{55D368AE-138C-56E7-0906-5C489A69C978}"/>
              </a:ext>
            </a:extLst>
          </p:cNvPr>
          <p:cNvSpPr>
            <a:spLocks noGrp="1"/>
          </p:cNvSpPr>
          <p:nvPr>
            <p:ph type="body" sz="quarter" idx="39"/>
          </p:nvPr>
        </p:nvSpPr>
        <p:spPr>
          <a:noFill/>
        </p:spPr>
        <p:txBody>
          <a:bodyPr>
            <a:normAutofit/>
          </a:bodyPr>
          <a:lstStyle/>
          <a:p>
            <a:pPr>
              <a:lnSpc>
                <a:spcPct val="300000"/>
              </a:lnSpc>
            </a:pPr>
            <a:r>
              <a:rPr lang="fr-FR" sz="1000" dirty="0"/>
              <a:t>Initiation danse médiévale  </a:t>
            </a:r>
          </a:p>
          <a:p>
            <a:pPr>
              <a:lnSpc>
                <a:spcPct val="300000"/>
              </a:lnSpc>
            </a:pPr>
            <a:r>
              <a:rPr lang="fr-FR" sz="1000" dirty="0"/>
              <a:t>Mimes de personnages de Camelot </a:t>
            </a:r>
          </a:p>
          <a:p>
            <a:pPr>
              <a:lnSpc>
                <a:spcPct val="300000"/>
              </a:lnSpc>
            </a:pPr>
            <a:r>
              <a:rPr lang="fr-FR" sz="1000" dirty="0"/>
              <a:t>Initiation théâtrale </a:t>
            </a:r>
          </a:p>
          <a:p>
            <a:endParaRPr lang="fr-FR" dirty="0"/>
          </a:p>
          <a:p>
            <a:endParaRPr lang="fr-FR" dirty="0"/>
          </a:p>
        </p:txBody>
      </p:sp>
      <p:sp>
        <p:nvSpPr>
          <p:cNvPr id="14" name="Espace réservé du texte 13">
            <a:extLst>
              <a:ext uri="{FF2B5EF4-FFF2-40B4-BE49-F238E27FC236}">
                <a16:creationId xmlns:a16="http://schemas.microsoft.com/office/drawing/2014/main" id="{2EB0A8B7-3887-D942-166D-1AD60B3462BE}"/>
              </a:ext>
            </a:extLst>
          </p:cNvPr>
          <p:cNvSpPr>
            <a:spLocks noGrp="1"/>
          </p:cNvSpPr>
          <p:nvPr>
            <p:ph type="body" sz="quarter" idx="40"/>
          </p:nvPr>
        </p:nvSpPr>
        <p:spPr>
          <a:solidFill>
            <a:schemeClr val="accent5"/>
          </a:solidFill>
        </p:spPr>
        <p:txBody>
          <a:bodyPr/>
          <a:lstStyle/>
          <a:p>
            <a:r>
              <a:rPr lang="fr-FR" dirty="0"/>
              <a:t>Royaume des festivités</a:t>
            </a:r>
          </a:p>
        </p:txBody>
      </p:sp>
      <p:sp>
        <p:nvSpPr>
          <p:cNvPr id="15" name="Espace réservé du texte 14">
            <a:extLst>
              <a:ext uri="{FF2B5EF4-FFF2-40B4-BE49-F238E27FC236}">
                <a16:creationId xmlns:a16="http://schemas.microsoft.com/office/drawing/2014/main" id="{BC60ABC8-21AD-29D9-4284-63D08AC7F6F8}"/>
              </a:ext>
            </a:extLst>
          </p:cNvPr>
          <p:cNvSpPr>
            <a:spLocks noGrp="1"/>
          </p:cNvSpPr>
          <p:nvPr>
            <p:ph type="body" sz="quarter" idx="41"/>
          </p:nvPr>
        </p:nvSpPr>
        <p:spPr/>
        <p:txBody>
          <a:bodyPr>
            <a:normAutofit/>
          </a:bodyPr>
          <a:lstStyle/>
          <a:p>
            <a:r>
              <a:rPr lang="fr-FR" sz="1000" dirty="0"/>
              <a:t>Aujourd'hui, le royaume du Roi Arthur ouvre ses portes pour de grandes Olympiades médiévales. Au fil des épreuves, vous devrez faire preuve de courage, d'adresse, d'esprit d'équipe et de loyauté afin de défendre les couleurs de votre clan.</a:t>
            </a:r>
          </a:p>
          <a:p>
            <a:r>
              <a:rPr lang="fr-FR" sz="1000" dirty="0"/>
              <a:t>Que chacun donne le meilleur de lui-même dans le respect de ses compagnons et que l'aventure commence ! Préparez-vous à relever les défis du royaume… et que les plus valeureux remportent les honneurs de la Table Ronde !</a:t>
            </a:r>
          </a:p>
        </p:txBody>
      </p:sp>
    </p:spTree>
    <p:extLst>
      <p:ext uri="{BB962C8B-B14F-4D97-AF65-F5344CB8AC3E}">
        <p14:creationId xmlns:p14="http://schemas.microsoft.com/office/powerpoint/2010/main" val="4182774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t="-2000" b="-2000"/>
          </a:stretch>
        </a:blipFill>
        <a:effectLst/>
      </p:bgPr>
    </p:bg>
    <p:spTree>
      <p:nvGrpSpPr>
        <p:cNvPr id="1" name="">
          <a:extLst>
            <a:ext uri="{FF2B5EF4-FFF2-40B4-BE49-F238E27FC236}">
              <a16:creationId xmlns:a16="http://schemas.microsoft.com/office/drawing/2014/main" id="{56F640E2-E917-B3D3-A6D4-DB70EACB6F1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66B8682-59E2-ADB4-FC1E-CC5E5B7107FE}"/>
              </a:ext>
            </a:extLst>
          </p:cNvPr>
          <p:cNvSpPr>
            <a:spLocks noGrp="1"/>
          </p:cNvSpPr>
          <p:nvPr>
            <p:ph type="title"/>
          </p:nvPr>
        </p:nvSpPr>
        <p:spPr>
          <a:solidFill>
            <a:schemeClr val="accent6"/>
          </a:solidFill>
          <a:ln>
            <a:solidFill>
              <a:srgbClr val="0070C0"/>
            </a:solidFill>
          </a:ln>
        </p:spPr>
        <p:txBody>
          <a:bodyPr/>
          <a:lstStyle/>
          <a:p>
            <a:r>
              <a:rPr lang="fr-FR" sz="3200" dirty="0"/>
              <a:t>Vacances d’été 2026</a:t>
            </a:r>
            <a:br>
              <a:rPr lang="fr-FR" sz="2400" dirty="0"/>
            </a:br>
            <a:r>
              <a:rPr lang="fr-FR" sz="2000" dirty="0"/>
              <a:t>du lundi 27 au vendredi 31 juillet</a:t>
            </a:r>
          </a:p>
        </p:txBody>
      </p:sp>
      <p:sp>
        <p:nvSpPr>
          <p:cNvPr id="3" name="Espace réservé du texte 2">
            <a:extLst>
              <a:ext uri="{FF2B5EF4-FFF2-40B4-BE49-F238E27FC236}">
                <a16:creationId xmlns:a16="http://schemas.microsoft.com/office/drawing/2014/main" id="{B3590424-AB6A-DC1B-716B-DA66929FB53D}"/>
              </a:ext>
            </a:extLst>
          </p:cNvPr>
          <p:cNvSpPr>
            <a:spLocks noGrp="1"/>
          </p:cNvSpPr>
          <p:nvPr>
            <p:ph type="body" sz="quarter" idx="10"/>
          </p:nvPr>
        </p:nvSpPr>
        <p:spPr>
          <a:solidFill>
            <a:schemeClr val="accent6">
              <a:lumMod val="40000"/>
              <a:lumOff val="60000"/>
            </a:schemeClr>
          </a:solidFill>
        </p:spPr>
        <p:txBody>
          <a:bodyPr/>
          <a:lstStyle/>
          <a:p>
            <a:r>
              <a:rPr lang="fr-FR" dirty="0"/>
              <a:t>Accueil de loisirs </a:t>
            </a:r>
            <a:r>
              <a:rPr kumimoji="0" lang="fr-FR" sz="2400" b="0" i="0" u="none" strike="noStrike" kern="1200" cap="none" spc="0" normalizeH="0" baseline="0" noProof="0" dirty="0">
                <a:ln>
                  <a:noFill/>
                </a:ln>
                <a:solidFill>
                  <a:prstClr val="white"/>
                </a:solidFill>
                <a:effectLst/>
                <a:uLnTx/>
                <a:uFillTx/>
                <a:latin typeface="The Bold Font" pitchFamily="2" charset="0"/>
                <a:ea typeface="Roboto" pitchFamily="2" charset="0"/>
                <a:cs typeface="+mn-cs"/>
              </a:rPr>
              <a:t>DANIEL CASANOVA -  </a:t>
            </a:r>
            <a:r>
              <a:rPr kumimoji="0" lang="fr-FR" sz="2400" b="0" i="0" u="none" strike="noStrike" kern="1200" cap="none" spc="0" normalizeH="0" baseline="0" noProof="0">
                <a:ln>
                  <a:noFill/>
                </a:ln>
                <a:solidFill>
                  <a:prstClr val="white"/>
                </a:solidFill>
                <a:effectLst/>
                <a:uLnTx/>
                <a:uFillTx/>
                <a:latin typeface="The Bold Font" pitchFamily="2" charset="0"/>
                <a:ea typeface="Roboto" pitchFamily="2" charset="0"/>
                <a:cs typeface="+mn-cs"/>
              </a:rPr>
              <a:t>SECTEUR  élémentaire</a:t>
            </a:r>
            <a:endParaRPr lang="fr-FR" dirty="0"/>
          </a:p>
        </p:txBody>
      </p:sp>
      <p:sp>
        <p:nvSpPr>
          <p:cNvPr id="4" name="Espace réservé du texte 3">
            <a:extLst>
              <a:ext uri="{FF2B5EF4-FFF2-40B4-BE49-F238E27FC236}">
                <a16:creationId xmlns:a16="http://schemas.microsoft.com/office/drawing/2014/main" id="{6AE917BB-1B89-BBF7-C81A-2FE859002382}"/>
              </a:ext>
            </a:extLst>
          </p:cNvPr>
          <p:cNvSpPr>
            <a:spLocks noGrp="1"/>
          </p:cNvSpPr>
          <p:nvPr>
            <p:ph type="body" sz="quarter" idx="28"/>
          </p:nvPr>
        </p:nvSpPr>
        <p:spPr/>
        <p:txBody>
          <a:bodyPr>
            <a:normAutofit fontScale="77500" lnSpcReduction="20000"/>
          </a:bodyPr>
          <a:lstStyle/>
          <a:p>
            <a:pPr>
              <a:lnSpc>
                <a:spcPct val="120000"/>
              </a:lnSpc>
            </a:pPr>
            <a:r>
              <a:rPr lang="fr-FR" sz="1300" dirty="0"/>
              <a:t>Fabrication de parchemins en carton</a:t>
            </a:r>
          </a:p>
          <a:p>
            <a:pPr>
              <a:lnSpc>
                <a:spcPct val="120000"/>
              </a:lnSpc>
            </a:pPr>
            <a:r>
              <a:rPr lang="fr-FR" sz="1300" dirty="0"/>
              <a:t> Création de clés de coffre-fort en carton</a:t>
            </a:r>
          </a:p>
          <a:p>
            <a:pPr>
              <a:lnSpc>
                <a:spcPct val="120000"/>
              </a:lnSpc>
            </a:pPr>
            <a:r>
              <a:rPr lang="fr-FR" sz="1300" dirty="0"/>
              <a:t> Construction de mini-châteaux en 3D</a:t>
            </a:r>
          </a:p>
          <a:p>
            <a:pPr>
              <a:lnSpc>
                <a:spcPct val="120000"/>
              </a:lnSpc>
            </a:pPr>
            <a:r>
              <a:rPr lang="fr-FR" sz="1300" dirty="0"/>
              <a:t> Réalisation de bouteilles-parchemins </a:t>
            </a:r>
          </a:p>
          <a:p>
            <a:pPr>
              <a:lnSpc>
                <a:spcPct val="120000"/>
              </a:lnSpc>
            </a:pPr>
            <a:r>
              <a:rPr lang="fr-FR" sz="1300" dirty="0"/>
              <a:t>Fabrication du rocher d’Excalibur </a:t>
            </a:r>
          </a:p>
          <a:p>
            <a:pPr>
              <a:lnSpc>
                <a:spcPct val="120000"/>
              </a:lnSpc>
            </a:pPr>
            <a:r>
              <a:rPr lang="fr-FR" sz="1300" dirty="0"/>
              <a:t>Confection de bracelets de chevaliers </a:t>
            </a:r>
          </a:p>
          <a:p>
            <a:pPr>
              <a:lnSpc>
                <a:spcPct val="120000"/>
              </a:lnSpc>
            </a:pPr>
            <a:r>
              <a:rPr lang="fr-FR" sz="1300" dirty="0"/>
              <a:t>Création de blasons en carton </a:t>
            </a:r>
          </a:p>
          <a:p>
            <a:pPr>
              <a:lnSpc>
                <a:spcPct val="120000"/>
              </a:lnSpc>
            </a:pPr>
            <a:r>
              <a:rPr lang="fr-FR" sz="1300" dirty="0"/>
              <a:t>Fabrication de l’anneau de chevalier </a:t>
            </a:r>
          </a:p>
          <a:p>
            <a:pPr>
              <a:lnSpc>
                <a:spcPct val="120000"/>
              </a:lnSpc>
            </a:pPr>
            <a:r>
              <a:rPr lang="fr-FR" sz="1300" dirty="0"/>
              <a:t>Réalisation de mini-personnages en carton </a:t>
            </a:r>
          </a:p>
          <a:p>
            <a:pPr>
              <a:lnSpc>
                <a:spcPct val="120000"/>
              </a:lnSpc>
            </a:pPr>
            <a:r>
              <a:rPr lang="fr-FR" sz="1300" dirty="0"/>
              <a:t>Création de fresques décoratives de porte</a:t>
            </a:r>
          </a:p>
        </p:txBody>
      </p:sp>
      <p:sp>
        <p:nvSpPr>
          <p:cNvPr id="5" name="Espace réservé du texte 4">
            <a:extLst>
              <a:ext uri="{FF2B5EF4-FFF2-40B4-BE49-F238E27FC236}">
                <a16:creationId xmlns:a16="http://schemas.microsoft.com/office/drawing/2014/main" id="{E98F1720-6912-FB63-3CEA-4A7944FDF387}"/>
              </a:ext>
            </a:extLst>
          </p:cNvPr>
          <p:cNvSpPr>
            <a:spLocks noGrp="1"/>
          </p:cNvSpPr>
          <p:nvPr>
            <p:ph type="body" sz="quarter" idx="29"/>
          </p:nvPr>
        </p:nvSpPr>
        <p:spPr>
          <a:noFill/>
        </p:spPr>
        <p:txBody>
          <a:bodyPr>
            <a:normAutofit fontScale="55000" lnSpcReduction="20000"/>
          </a:bodyPr>
          <a:lstStyle/>
          <a:p>
            <a:r>
              <a:rPr lang="fr-FR" dirty="0"/>
              <a:t> </a:t>
            </a:r>
          </a:p>
          <a:p>
            <a:pPr>
              <a:lnSpc>
                <a:spcPct val="120000"/>
              </a:lnSpc>
            </a:pPr>
            <a:r>
              <a:rPr lang="fr-FR" b="1" dirty="0"/>
              <a:t>Pour ce mois de juillet, les enfants plongeront dans l'univers du Roi Arthur et des chevaliers de la Table ronde. À travers différentes activités, jeux, ateliers créatifs et grands défis, ils découvriront les légendes du Moyen Âge ainsi que les valeurs de courage, de respect, d'entraide et de loyauté.</a:t>
            </a:r>
          </a:p>
          <a:p>
            <a:pPr>
              <a:lnSpc>
                <a:spcPct val="120000"/>
              </a:lnSpc>
            </a:pPr>
            <a:r>
              <a:rPr lang="fr-FR" b="1" dirty="0"/>
              <a:t>Tout au long du mois, ils auront l'occasion de relever des épreuves, de partir en quête d'aventures et de laisser libre cours à leur imagination dans un monde rempli de châteaux, de chevaliers et de mystères.</a:t>
            </a:r>
          </a:p>
          <a:p>
            <a:endParaRPr lang="fr-FR" dirty="0"/>
          </a:p>
        </p:txBody>
      </p:sp>
      <p:sp>
        <p:nvSpPr>
          <p:cNvPr id="6" name="Espace réservé du texte 5">
            <a:extLst>
              <a:ext uri="{FF2B5EF4-FFF2-40B4-BE49-F238E27FC236}">
                <a16:creationId xmlns:a16="http://schemas.microsoft.com/office/drawing/2014/main" id="{946F1CE2-CD34-36EB-3F4B-B4DF1CA06988}"/>
              </a:ext>
            </a:extLst>
          </p:cNvPr>
          <p:cNvSpPr>
            <a:spLocks noGrp="1"/>
          </p:cNvSpPr>
          <p:nvPr>
            <p:ph type="body" sz="quarter" idx="17"/>
          </p:nvPr>
        </p:nvSpPr>
        <p:spPr>
          <a:solidFill>
            <a:schemeClr val="accent5"/>
          </a:solidFill>
        </p:spPr>
        <p:txBody>
          <a:bodyPr/>
          <a:lstStyle/>
          <a:p>
            <a:r>
              <a:rPr lang="fr-FR" dirty="0"/>
              <a:t>thématique</a:t>
            </a:r>
          </a:p>
        </p:txBody>
      </p:sp>
      <p:sp>
        <p:nvSpPr>
          <p:cNvPr id="7" name="Espace réservé du texte 6">
            <a:extLst>
              <a:ext uri="{FF2B5EF4-FFF2-40B4-BE49-F238E27FC236}">
                <a16:creationId xmlns:a16="http://schemas.microsoft.com/office/drawing/2014/main" id="{45FF948B-750C-6A52-F9A5-0479231F7473}"/>
              </a:ext>
            </a:extLst>
          </p:cNvPr>
          <p:cNvSpPr>
            <a:spLocks noGrp="1"/>
          </p:cNvSpPr>
          <p:nvPr>
            <p:ph type="body" sz="quarter" idx="31"/>
          </p:nvPr>
        </p:nvSpPr>
        <p:spPr>
          <a:solidFill>
            <a:schemeClr val="accent5"/>
          </a:solidFill>
        </p:spPr>
        <p:txBody>
          <a:bodyPr/>
          <a:lstStyle/>
          <a:p>
            <a:r>
              <a:rPr lang="fr-FR" dirty="0"/>
              <a:t>Royaume créatif</a:t>
            </a:r>
          </a:p>
        </p:txBody>
      </p:sp>
      <p:sp>
        <p:nvSpPr>
          <p:cNvPr id="8" name="Espace réservé du texte 7">
            <a:extLst>
              <a:ext uri="{FF2B5EF4-FFF2-40B4-BE49-F238E27FC236}">
                <a16:creationId xmlns:a16="http://schemas.microsoft.com/office/drawing/2014/main" id="{A0057D91-03D4-1BC1-5FDE-C482EE041B10}"/>
              </a:ext>
            </a:extLst>
          </p:cNvPr>
          <p:cNvSpPr>
            <a:spLocks noGrp="1"/>
          </p:cNvSpPr>
          <p:nvPr>
            <p:ph type="body" sz="quarter" idx="34"/>
          </p:nvPr>
        </p:nvSpPr>
        <p:spPr>
          <a:solidFill>
            <a:schemeClr val="accent5"/>
          </a:solidFill>
        </p:spPr>
        <p:txBody>
          <a:bodyPr/>
          <a:lstStyle/>
          <a:p>
            <a:r>
              <a:rPr lang="fr-FR" dirty="0"/>
              <a:t>Royaume sportif</a:t>
            </a:r>
          </a:p>
        </p:txBody>
      </p:sp>
      <p:sp>
        <p:nvSpPr>
          <p:cNvPr id="9" name="Espace réservé du texte 8">
            <a:extLst>
              <a:ext uri="{FF2B5EF4-FFF2-40B4-BE49-F238E27FC236}">
                <a16:creationId xmlns:a16="http://schemas.microsoft.com/office/drawing/2014/main" id="{9133E5A3-69BA-B14C-D066-0997E608FC38}"/>
              </a:ext>
            </a:extLst>
          </p:cNvPr>
          <p:cNvSpPr>
            <a:spLocks noGrp="1"/>
          </p:cNvSpPr>
          <p:nvPr>
            <p:ph type="body" sz="quarter" idx="35"/>
          </p:nvPr>
        </p:nvSpPr>
        <p:spPr/>
        <p:txBody>
          <a:bodyPr>
            <a:normAutofit/>
          </a:bodyPr>
          <a:lstStyle/>
          <a:p>
            <a:pPr>
              <a:lnSpc>
                <a:spcPct val="300000"/>
              </a:lnSpc>
            </a:pPr>
            <a:r>
              <a:rPr lang="fr-FR" sz="1000" dirty="0"/>
              <a:t>Le relais des aventuriers  </a:t>
            </a:r>
          </a:p>
          <a:p>
            <a:pPr>
              <a:lnSpc>
                <a:spcPct val="300000"/>
              </a:lnSpc>
            </a:pPr>
            <a:r>
              <a:rPr lang="fr-FR" sz="1000" dirty="0"/>
              <a:t>Le parcours pour sauver la princesse </a:t>
            </a:r>
          </a:p>
          <a:p>
            <a:pPr>
              <a:lnSpc>
                <a:spcPct val="300000"/>
              </a:lnSpc>
            </a:pPr>
            <a:r>
              <a:rPr lang="fr-FR" sz="1000" dirty="0"/>
              <a:t>Initiation tir à l’arc </a:t>
            </a:r>
          </a:p>
          <a:p>
            <a:pPr>
              <a:lnSpc>
                <a:spcPct val="300000"/>
              </a:lnSpc>
            </a:pPr>
            <a:r>
              <a:rPr lang="fr-FR" sz="1000" dirty="0"/>
              <a:t>Le relais du Roi Arthur </a:t>
            </a:r>
          </a:p>
        </p:txBody>
      </p:sp>
      <p:sp>
        <p:nvSpPr>
          <p:cNvPr id="10" name="Espace réservé du texte 9">
            <a:extLst>
              <a:ext uri="{FF2B5EF4-FFF2-40B4-BE49-F238E27FC236}">
                <a16:creationId xmlns:a16="http://schemas.microsoft.com/office/drawing/2014/main" id="{0CB26623-D114-1721-337F-307713D75FA6}"/>
              </a:ext>
            </a:extLst>
          </p:cNvPr>
          <p:cNvSpPr>
            <a:spLocks noGrp="1"/>
          </p:cNvSpPr>
          <p:nvPr>
            <p:ph type="body" sz="quarter" idx="36"/>
          </p:nvPr>
        </p:nvSpPr>
        <p:spPr>
          <a:solidFill>
            <a:schemeClr val="accent5"/>
          </a:solidFill>
        </p:spPr>
        <p:txBody>
          <a:bodyPr/>
          <a:lstStyle/>
          <a:p>
            <a:r>
              <a:rPr lang="fr-FR" sz="1400" dirty="0"/>
              <a:t>Royaume de l’exploration</a:t>
            </a:r>
          </a:p>
        </p:txBody>
      </p:sp>
      <p:sp>
        <p:nvSpPr>
          <p:cNvPr id="11" name="Espace réservé du texte 10">
            <a:extLst>
              <a:ext uri="{FF2B5EF4-FFF2-40B4-BE49-F238E27FC236}">
                <a16:creationId xmlns:a16="http://schemas.microsoft.com/office/drawing/2014/main" id="{0C27C0CB-6F13-7F2B-4916-4219A6F0B928}"/>
              </a:ext>
            </a:extLst>
          </p:cNvPr>
          <p:cNvSpPr>
            <a:spLocks noGrp="1"/>
          </p:cNvSpPr>
          <p:nvPr>
            <p:ph type="body" sz="quarter" idx="37"/>
          </p:nvPr>
        </p:nvSpPr>
        <p:spPr>
          <a:solidFill>
            <a:schemeClr val="accent5"/>
          </a:solidFill>
        </p:spPr>
        <p:txBody>
          <a:bodyPr/>
          <a:lstStyle/>
          <a:p>
            <a:r>
              <a:rPr lang="fr-FR" dirty="0"/>
              <a:t>Royaume expressif</a:t>
            </a:r>
          </a:p>
        </p:txBody>
      </p:sp>
      <p:sp>
        <p:nvSpPr>
          <p:cNvPr id="12" name="Espace réservé du texte 11">
            <a:extLst>
              <a:ext uri="{FF2B5EF4-FFF2-40B4-BE49-F238E27FC236}">
                <a16:creationId xmlns:a16="http://schemas.microsoft.com/office/drawing/2014/main" id="{223B66C9-70B0-6D30-1744-AEE1A125F843}"/>
              </a:ext>
            </a:extLst>
          </p:cNvPr>
          <p:cNvSpPr>
            <a:spLocks noGrp="1"/>
          </p:cNvSpPr>
          <p:nvPr>
            <p:ph type="body" sz="quarter" idx="38"/>
          </p:nvPr>
        </p:nvSpPr>
        <p:spPr/>
        <p:txBody>
          <a:bodyPr/>
          <a:lstStyle/>
          <a:p>
            <a:pPr>
              <a:lnSpc>
                <a:spcPct val="300000"/>
              </a:lnSpc>
            </a:pPr>
            <a:r>
              <a:rPr lang="fr-FR" sz="1000" dirty="0"/>
              <a:t>Les balles anti-stress</a:t>
            </a:r>
          </a:p>
          <a:p>
            <a:pPr>
              <a:lnSpc>
                <a:spcPct val="300000"/>
              </a:lnSpc>
            </a:pPr>
            <a:r>
              <a:rPr lang="fr-FR" sz="1000" dirty="0"/>
              <a:t>Le sable magique </a:t>
            </a:r>
          </a:p>
          <a:p>
            <a:pPr>
              <a:lnSpc>
                <a:spcPct val="300000"/>
              </a:lnSpc>
            </a:pPr>
            <a:r>
              <a:rPr lang="fr-FR" sz="1000" dirty="0"/>
              <a:t>Le ballon qui gonfle avec du vinaigre </a:t>
            </a:r>
          </a:p>
          <a:p>
            <a:r>
              <a:rPr lang="fr-FR" dirty="0"/>
              <a:t> </a:t>
            </a:r>
          </a:p>
          <a:p>
            <a:endParaRPr lang="fr-FR" dirty="0"/>
          </a:p>
        </p:txBody>
      </p:sp>
      <p:sp>
        <p:nvSpPr>
          <p:cNvPr id="13" name="Espace réservé du texte 12">
            <a:extLst>
              <a:ext uri="{FF2B5EF4-FFF2-40B4-BE49-F238E27FC236}">
                <a16:creationId xmlns:a16="http://schemas.microsoft.com/office/drawing/2014/main" id="{568B03E4-9B97-C691-9F4B-A30FB05ACD61}"/>
              </a:ext>
            </a:extLst>
          </p:cNvPr>
          <p:cNvSpPr>
            <a:spLocks noGrp="1"/>
          </p:cNvSpPr>
          <p:nvPr>
            <p:ph type="body" sz="quarter" idx="39"/>
          </p:nvPr>
        </p:nvSpPr>
        <p:spPr>
          <a:noFill/>
        </p:spPr>
        <p:txBody>
          <a:bodyPr/>
          <a:lstStyle/>
          <a:p>
            <a:pPr>
              <a:lnSpc>
                <a:spcPct val="300000"/>
              </a:lnSpc>
            </a:pPr>
            <a:r>
              <a:rPr lang="fr-FR" sz="1000" dirty="0"/>
              <a:t>Initiation danse médiévale </a:t>
            </a:r>
          </a:p>
          <a:p>
            <a:pPr>
              <a:lnSpc>
                <a:spcPct val="300000"/>
              </a:lnSpc>
            </a:pPr>
            <a:r>
              <a:rPr lang="fr-FR" sz="1000" dirty="0"/>
              <a:t>Histoires interactives médiévales </a:t>
            </a:r>
          </a:p>
          <a:p>
            <a:endParaRPr lang="fr-FR" dirty="0"/>
          </a:p>
        </p:txBody>
      </p:sp>
      <p:sp>
        <p:nvSpPr>
          <p:cNvPr id="14" name="Espace réservé du texte 13">
            <a:extLst>
              <a:ext uri="{FF2B5EF4-FFF2-40B4-BE49-F238E27FC236}">
                <a16:creationId xmlns:a16="http://schemas.microsoft.com/office/drawing/2014/main" id="{0F46F00D-5218-AD17-8CBA-15684053438F}"/>
              </a:ext>
            </a:extLst>
          </p:cNvPr>
          <p:cNvSpPr>
            <a:spLocks noGrp="1"/>
          </p:cNvSpPr>
          <p:nvPr>
            <p:ph type="body" sz="quarter" idx="40"/>
          </p:nvPr>
        </p:nvSpPr>
        <p:spPr>
          <a:solidFill>
            <a:schemeClr val="accent5"/>
          </a:solidFill>
        </p:spPr>
        <p:txBody>
          <a:bodyPr/>
          <a:lstStyle/>
          <a:p>
            <a:r>
              <a:rPr lang="fr-FR" dirty="0"/>
              <a:t>Royaume des festivités</a:t>
            </a:r>
          </a:p>
        </p:txBody>
      </p:sp>
      <p:sp>
        <p:nvSpPr>
          <p:cNvPr id="15" name="Espace réservé du texte 14">
            <a:extLst>
              <a:ext uri="{FF2B5EF4-FFF2-40B4-BE49-F238E27FC236}">
                <a16:creationId xmlns:a16="http://schemas.microsoft.com/office/drawing/2014/main" id="{7FC57DC9-0E1E-F6C4-1F62-A2D0E9B21913}"/>
              </a:ext>
            </a:extLst>
          </p:cNvPr>
          <p:cNvSpPr>
            <a:spLocks noGrp="1"/>
          </p:cNvSpPr>
          <p:nvPr>
            <p:ph type="body" sz="quarter" idx="41"/>
          </p:nvPr>
        </p:nvSpPr>
        <p:spPr/>
        <p:txBody>
          <a:bodyPr vert="horz" lIns="91440" tIns="45720" rIns="91440" bIns="45720" anchor="t">
            <a:normAutofit/>
          </a:bodyPr>
          <a:lstStyle/>
          <a:p>
            <a:pPr>
              <a:lnSpc>
                <a:spcPct val="300000"/>
              </a:lnSpc>
            </a:pPr>
            <a:r>
              <a:rPr lang="fr-FR" sz="1000" dirty="0"/>
              <a:t>Découverte des mystères de la cité médiévale de Provins et participation à des ateliers médiévaux sur place.</a:t>
            </a:r>
          </a:p>
        </p:txBody>
      </p:sp>
    </p:spTree>
    <p:extLst>
      <p:ext uri="{BB962C8B-B14F-4D97-AF65-F5344CB8AC3E}">
        <p14:creationId xmlns:p14="http://schemas.microsoft.com/office/powerpoint/2010/main" val="2026964319"/>
      </p:ext>
    </p:extLst>
  </p:cSld>
  <p:clrMapOvr>
    <a:masterClrMapping/>
  </p:clrMapOvr>
</p:sld>
</file>

<file path=ppt/theme/theme1.xml><?xml version="1.0" encoding="utf-8"?>
<a:theme xmlns:a="http://schemas.openxmlformats.org/drawingml/2006/main" name="Programmes hebdo - 6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10.xml><?xml version="1.0" encoding="utf-8"?>
<a:theme xmlns:a="http://schemas.openxmlformats.org/drawingml/2006/main" name="Programmes hebdo soirée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11.xml><?xml version="1.0" encoding="utf-8"?>
<a:theme xmlns:a="http://schemas.openxmlformats.org/drawingml/2006/main" name="Périsco-extrasco">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5 Mercredis " id="{4C3D483A-7685-4E82-AE01-CBE616BBEE28}" vid="{9C85DCB4-EE51-4E69-BD7E-F48DF301C72B}"/>
    </a:ext>
  </a:extLst>
</a:theme>
</file>

<file path=ppt/theme/theme1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ogrammes hebdo - 5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3.xml><?xml version="1.0" encoding="utf-8"?>
<a:theme xmlns:a="http://schemas.openxmlformats.org/drawingml/2006/main" name="Programmes hebdo - 4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4.xml><?xml version="1.0" encoding="utf-8"?>
<a:theme xmlns:a="http://schemas.openxmlformats.org/drawingml/2006/main" name="1_Programmes hebdo - 3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5.xml><?xml version="1.0" encoding="utf-8"?>
<a:theme xmlns:a="http://schemas.openxmlformats.org/drawingml/2006/main" name="2_Programmes hebdo - 2 jours ">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1 semaine" id="{CFD8B1DD-A60E-412A-BC88-A4B78812F572}" vid="{BB1B9AA4-C42E-438C-978D-D97AA5556B16}"/>
    </a:ext>
  </a:extLst>
</a:theme>
</file>

<file path=ppt/theme/theme6.xml><?xml version="1.0" encoding="utf-8"?>
<a:theme xmlns:a="http://schemas.openxmlformats.org/drawingml/2006/main" name="Programmes mensuels - 5 jours">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Programmes mensuels - 6 jours">
  <a:themeElements>
    <a:clrScheme name="ifac2">
      <a:dk1>
        <a:srgbClr val="000000"/>
      </a:dk1>
      <a:lt1>
        <a:srgbClr val="FFFFFE"/>
      </a:lt1>
      <a:dk2>
        <a:srgbClr val="6B3304"/>
      </a:dk2>
      <a:lt2>
        <a:srgbClr val="ABA28A"/>
      </a:lt2>
      <a:accent1>
        <a:srgbClr val="0A5797"/>
      </a:accent1>
      <a:accent2>
        <a:srgbClr val="8A8368"/>
      </a:accent2>
      <a:accent3>
        <a:srgbClr val="F49F0D"/>
      </a:accent3>
      <a:accent4>
        <a:srgbClr val="BBCC00"/>
      </a:accent4>
      <a:accent5>
        <a:srgbClr val="47001F"/>
      </a:accent5>
      <a:accent6>
        <a:srgbClr val="ABA28A"/>
      </a:accent6>
      <a:hlink>
        <a:srgbClr val="0A5797"/>
      </a:hlink>
      <a:folHlink>
        <a:srgbClr val="800080"/>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Programmes mercredis">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5 Mercredis " id="{4C3D483A-7685-4E82-AE01-CBE616BBEE28}" vid="{9C85DCB4-EE51-4E69-BD7E-F48DF301C72B}"/>
    </a:ext>
  </a:extLst>
</a:theme>
</file>

<file path=ppt/theme/theme9.xml><?xml version="1.0" encoding="utf-8"?>
<a:theme xmlns:a="http://schemas.openxmlformats.org/drawingml/2006/main" name="1_Programmes mercredis">
  <a:themeElements>
    <a:clrScheme name="Vert">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Classique 2">
      <a:maj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ogramme 5 Mercredis " id="{4C3D483A-7685-4E82-AE01-CBE616BBEE28}" vid="{9C85DCB4-EE51-4E69-BD7E-F48DF301C72B}"/>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b8cfefd-2121-47a6-86d1-09c3a6ad1f1e">
      <Terms xmlns="http://schemas.microsoft.com/office/infopath/2007/PartnerControls"/>
    </lcf76f155ced4ddcb4097134ff3c332f>
    <TaxCatchAll xmlns="03a8a890-f99f-4209-ad0d-e1a17e7bbe9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BD8EE7963492B45ADE5BFCE0DB5C531" ma:contentTypeVersion="16" ma:contentTypeDescription="Crée un document." ma:contentTypeScope="" ma:versionID="bdb98b6669cf4a855c2dd0618b606337">
  <xsd:schema xmlns:xsd="http://www.w3.org/2001/XMLSchema" xmlns:xs="http://www.w3.org/2001/XMLSchema" xmlns:p="http://schemas.microsoft.com/office/2006/metadata/properties" xmlns:ns2="8b8cfefd-2121-47a6-86d1-09c3a6ad1f1e" xmlns:ns3="03a8a890-f99f-4209-ad0d-e1a17e7bbe96" targetNamespace="http://schemas.microsoft.com/office/2006/metadata/properties" ma:root="true" ma:fieldsID="109a49dc27e37ea7f0e84fa877e5bf2c" ns2:_="" ns3:_="">
    <xsd:import namespace="8b8cfefd-2121-47a6-86d1-09c3a6ad1f1e"/>
    <xsd:import namespace="03a8a890-f99f-4209-ad0d-e1a17e7bbe9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lcf76f155ced4ddcb4097134ff3c332f" minOccurs="0"/>
                <xsd:element ref="ns3:TaxCatchAll" minOccurs="0"/>
                <xsd:element ref="ns2:MediaLengthInSeconds" minOccurs="0"/>
                <xsd:element ref="ns2:MediaServiceLocation"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8cfefd-2121-47a6-86d1-09c3a6ad1f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Balises d’images" ma:readOnly="false" ma:fieldId="{5cf76f15-5ced-4ddc-b409-7134ff3c332f}" ma:taxonomyMulti="true" ma:sspId="fbfdff8c-86ec-4aec-9071-316ec7f71b9c" ma:termSetId="09814cd3-568e-fe90-9814-8d621ff8fb84" ma:anchorId="fba54fb3-c3e1-fe81-a776-ca4b69148c4d" ma:open="true" ma:isKeyword="false">
      <xsd:complexType>
        <xsd:sequence>
          <xsd:element ref="pc:Terms" minOccurs="0" maxOccurs="1"/>
        </xsd:sequence>
      </xsd:complex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3a8a890-f99f-4209-ad0d-e1a17e7bbe9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19" nillable="true" ma:displayName="Taxonomy Catch All Column" ma:hidden="true" ma:list="{9dee8073-1c0a-4970-98bb-e1faa42a666e}" ma:internalName="TaxCatchAll" ma:showField="CatchAllData" ma:web="03a8a890-f99f-4209-ad0d-e1a17e7bbe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9C36EBB-AA6F-4243-B9E0-1F57E994D272}">
  <ds:schemaRefs>
    <ds:schemaRef ds:uri="http://schemas.microsoft.com/office/2006/documentManagement/types"/>
    <ds:schemaRef ds:uri="http://purl.org/dc/terms/"/>
    <ds:schemaRef ds:uri="http://schemas.microsoft.com/office/infopath/2007/PartnerControls"/>
    <ds:schemaRef ds:uri="http://www.w3.org/XML/1998/namespace"/>
    <ds:schemaRef ds:uri="http://purl.org/dc/dcmitype/"/>
    <ds:schemaRef ds:uri="http://purl.org/dc/elements/1.1/"/>
    <ds:schemaRef ds:uri="http://schemas.openxmlformats.org/package/2006/metadata/core-properties"/>
    <ds:schemaRef ds:uri="03a8a890-f99f-4209-ad0d-e1a17e7bbe96"/>
    <ds:schemaRef ds:uri="8b8cfefd-2121-47a6-86d1-09c3a6ad1f1e"/>
    <ds:schemaRef ds:uri="http://schemas.microsoft.com/office/2006/metadata/properties"/>
  </ds:schemaRefs>
</ds:datastoreItem>
</file>

<file path=customXml/itemProps2.xml><?xml version="1.0" encoding="utf-8"?>
<ds:datastoreItem xmlns:ds="http://schemas.openxmlformats.org/officeDocument/2006/customXml" ds:itemID="{225BC773-92D5-4B65-A21B-0C1C8CDE2A62}">
  <ds:schemaRefs>
    <ds:schemaRef ds:uri="http://schemas.microsoft.com/sharepoint/v3/contenttype/forms"/>
  </ds:schemaRefs>
</ds:datastoreItem>
</file>

<file path=customXml/itemProps3.xml><?xml version="1.0" encoding="utf-8"?>
<ds:datastoreItem xmlns:ds="http://schemas.openxmlformats.org/officeDocument/2006/customXml" ds:itemID="{9CAD28D2-C7AC-4A3B-AB30-D7E8427EAB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b8cfefd-2121-47a6-86d1-09c3a6ad1f1e"/>
    <ds:schemaRef ds:uri="03a8a890-f99f-4209-ad0d-e1a17e7bbe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Programme%205%20Mercredis%20</Template>
  <TotalTime>9820</TotalTime>
  <Words>1165</Words>
  <Application>Microsoft Office PowerPoint</Application>
  <PresentationFormat>Format A4 (210 x 297 mm)</PresentationFormat>
  <Paragraphs>150</Paragraphs>
  <Slides>4</Slides>
  <Notes>0</Notes>
  <HiddenSlides>0</HiddenSlides>
  <MMClips>0</MMClips>
  <ScaleCrop>false</ScaleCrop>
  <HeadingPairs>
    <vt:vector size="6" baseType="variant">
      <vt:variant>
        <vt:lpstr>Polices utilisées</vt:lpstr>
      </vt:variant>
      <vt:variant>
        <vt:i4>4</vt:i4>
      </vt:variant>
      <vt:variant>
        <vt:lpstr>Thème</vt:lpstr>
      </vt:variant>
      <vt:variant>
        <vt:i4>11</vt:i4>
      </vt:variant>
      <vt:variant>
        <vt:lpstr>Titres des diapositives</vt:lpstr>
      </vt:variant>
      <vt:variant>
        <vt:i4>4</vt:i4>
      </vt:variant>
    </vt:vector>
  </HeadingPairs>
  <TitlesOfParts>
    <vt:vector size="19" baseType="lpstr">
      <vt:lpstr>Arial</vt:lpstr>
      <vt:lpstr>Calibri</vt:lpstr>
      <vt:lpstr>Roboto</vt:lpstr>
      <vt:lpstr>The Bold Font</vt:lpstr>
      <vt:lpstr>Programmes hebdo - 6 jours </vt:lpstr>
      <vt:lpstr>Programmes hebdo - 5 jours </vt:lpstr>
      <vt:lpstr>Programmes hebdo - 4 jours </vt:lpstr>
      <vt:lpstr>1_Programmes hebdo - 3 jours </vt:lpstr>
      <vt:lpstr>2_Programmes hebdo - 2 jours </vt:lpstr>
      <vt:lpstr>Programmes mensuels - 5 jours</vt:lpstr>
      <vt:lpstr>Programmes mensuels - 6 jours</vt:lpstr>
      <vt:lpstr>Programmes mercredis</vt:lpstr>
      <vt:lpstr>1_Programmes mercredis</vt:lpstr>
      <vt:lpstr>Programmes hebdo soirées </vt:lpstr>
      <vt:lpstr>Périsco-extrasco</vt:lpstr>
      <vt:lpstr>Vacances d’été 2026 du lundi 06 au vendredi 10 juillet</vt:lpstr>
      <vt:lpstr>Vacances d’été 2026 du lundi 13 au vendredi 17 juillet</vt:lpstr>
      <vt:lpstr>Vacances d’été 2026 du lundi 20 au vendredi 24 juillet</vt:lpstr>
      <vt:lpstr>Vacances d’été 2026 du lundi 27 au vendredi 31 juillet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Programmes</dc:title>
  <dc:creator>Méghann FOUERE</dc:creator>
  <cp:lastModifiedBy>Luc DUCROT</cp:lastModifiedBy>
  <cp:revision>220</cp:revision>
  <cp:lastPrinted>2026-05-28T08:18:04Z</cp:lastPrinted>
  <dcterms:created xsi:type="dcterms:W3CDTF">2017-10-10T15:02:29Z</dcterms:created>
  <dcterms:modified xsi:type="dcterms:W3CDTF">2026-07-01T14:55:50Z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0x0101003BD8EE7963492B45ADE5BFCE0DB5C531</vt:lpwstr>
  </property>
  <property fmtid="{D5CDD505-2E9C-101B-9397-08002B2CF9AE}" pid="3" name="_dlc_DocIdItemGuid">
    <vt:lpwstr>07ee0a89-269e-42fc-ae38-e56460f2fca2</vt:lpwstr>
  </property>
  <property fmtid="{D5CDD505-2E9C-101B-9397-08002B2CF9AE}" pid="4" name="MediaServiceImageTags">
    <vt:lpwstr/>
  </property>
</Properties>
</file>