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 id="2147483724" r:id="rId5"/>
    <p:sldMasterId id="2147483715" r:id="rId6"/>
    <p:sldMasterId id="2147483808" r:id="rId7"/>
    <p:sldMasterId id="2147483815" r:id="rId8"/>
    <p:sldMasterId id="2147483660" r:id="rId9"/>
    <p:sldMasterId id="2147483759" r:id="rId10"/>
    <p:sldMasterId id="2147483668" r:id="rId11"/>
    <p:sldMasterId id="2147483789" r:id="rId12"/>
    <p:sldMasterId id="2147483781" r:id="rId13"/>
    <p:sldMasterId id="2147483797" r:id="rId14"/>
  </p:sldMasterIdLst>
  <p:handoutMasterIdLst>
    <p:handoutMasterId r:id="rId19"/>
  </p:handoutMasterIdLst>
  <p:sldIdLst>
    <p:sldId id="257" r:id="rId15"/>
    <p:sldId id="259" r:id="rId16"/>
    <p:sldId id="260" r:id="rId17"/>
    <p:sldId id="261" r:id="rId18"/>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9F3F"/>
    <a:srgbClr val="FFFFFF"/>
    <a:srgbClr val="77D4C3"/>
    <a:srgbClr val="2A7387"/>
    <a:srgbClr val="98D1C8"/>
    <a:srgbClr val="FFFFFE"/>
    <a:srgbClr val="000000"/>
    <a:srgbClr val="4F7E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900" y="96"/>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5858818-B4CB-5B79-1DAC-0807384D3D0A}"/>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635464A9-CCF5-C0E9-9533-D0A0311E0FD4}"/>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11C1BE6E-AF94-4FE1-87EF-A6858C101F2F}" type="datetimeFigureOut">
              <a:rPr lang="fr-FR" smtClean="0"/>
              <a:t>02/07/2026</a:t>
            </a:fld>
            <a:endParaRPr lang="fr-FR"/>
          </a:p>
        </p:txBody>
      </p:sp>
      <p:sp>
        <p:nvSpPr>
          <p:cNvPr id="4" name="Espace réservé du pied de page 3">
            <a:extLst>
              <a:ext uri="{FF2B5EF4-FFF2-40B4-BE49-F238E27FC236}">
                <a16:creationId xmlns:a16="http://schemas.microsoft.com/office/drawing/2014/main" id="{18901B3D-EEDF-9076-5486-AC7899E27BB5}"/>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99B03FC-A02C-0195-5998-E36ADBB8C2BB}"/>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EF123FE-D5B9-44B3-8EC9-7DE4E4F48EE9}" type="slidenum">
              <a:rPr lang="fr-FR" smtClean="0"/>
              <a:t>‹N°›</a:t>
            </a:fld>
            <a:endParaRPr lang="fr-FR"/>
          </a:p>
        </p:txBody>
      </p:sp>
    </p:spTree>
    <p:extLst>
      <p:ext uri="{BB962C8B-B14F-4D97-AF65-F5344CB8AC3E}">
        <p14:creationId xmlns:p14="http://schemas.microsoft.com/office/powerpoint/2010/main" val="1808922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 jours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823112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B827A1-DF27-110F-D149-771A1F345802}"/>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F53122DA-B1B9-F759-24E5-751059FF083B}"/>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148E93A-6ED8-0A0D-3E4B-85BAC654A7D4}"/>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988274CD-CD71-2EE2-2DC2-0C3862316A01}"/>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400D8B01-FF88-C8D8-47BF-3CE421E7FDCF}"/>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98D1C8"/>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793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62902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0F6E4B9-EAE1-48EE-B316-64ECF7C0065C}"/>
              </a:ext>
            </a:extLst>
          </p:cNvPr>
          <p:cNvSpPr/>
          <p:nvPr userDrawn="1"/>
        </p:nvSpPr>
        <p:spPr>
          <a:xfrm>
            <a:off x="52386" y="1232310"/>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0F68BF4-1AC0-2A90-C2C4-11F59FF623E2}"/>
              </a:ext>
            </a:extLst>
          </p:cNvPr>
          <p:cNvSpPr/>
          <p:nvPr userDrawn="1"/>
        </p:nvSpPr>
        <p:spPr>
          <a:xfrm>
            <a:off x="4017000" y="1219345"/>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4AF9BC03-BDEA-5FD1-F71E-C760A4321661}"/>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A416BD34-CBA7-80A5-4C4F-5B1633372C2C}"/>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6486EC21-5393-2BF0-4AEC-8539B43AC3DD}"/>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2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56839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100129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58F64C-E41A-7CE9-8633-513772F1B6AE}"/>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78CE4174-E8E1-B291-1223-5F729CC3FDB3}"/>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9F1CBF66-8B31-2693-5CAD-7BE7BAA5B6FA}"/>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FE6792AE-9F55-7E0B-42AA-941268C4EC92}"/>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C2BEF4D4-FCAB-AEBF-BB68-A2E2463E7F65}"/>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14292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818208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 jours (6)">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A49899-DBC5-B38D-43A4-B49498BE126A}"/>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456076ED-3552-DA5E-DE4E-4B17842E26F9}"/>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1157728-6A98-86E8-DE61-59B1ABC2D90C}"/>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0CE3781C-85D5-DB40-8D1D-14A3661842C3}"/>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8EECEAEF-5059-CB7B-ABF8-175670941891}"/>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331341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5540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jours (7)">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5" y="1694842"/>
            <a:ext cx="1794485"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5065" y="1701881"/>
            <a:ext cx="1788809"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87773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543155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301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11299"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15486"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39823" y="1246897"/>
            <a:ext cx="15113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42225" y="1235229"/>
            <a:ext cx="15071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66906" y="1234866"/>
            <a:ext cx="151752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608566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jours (8)">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6"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1890" y="1705056"/>
            <a:ext cx="1794485"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66807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2543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9590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19008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10073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851334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335704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80168" y="2064593"/>
            <a:ext cx="2331832"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494309"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80168" y="1701736"/>
            <a:ext cx="23336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2893"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500938"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806206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97382"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72276"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66200"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975348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80604"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134481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0461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13619"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0331"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24255"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3306936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38786"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240447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765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103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68306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62817"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59710"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99016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78669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0614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629653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466866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288630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526142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 jours (4)">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98D1C8"/>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928768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grpSp>
        <p:nvGrpSpPr>
          <p:cNvPr id="38" name="Groupe 37">
            <a:extLst>
              <a:ext uri="{FF2B5EF4-FFF2-40B4-BE49-F238E27FC236}">
                <a16:creationId xmlns:a16="http://schemas.microsoft.com/office/drawing/2014/main" id="{390F6ED6-B821-E65A-DD5F-0514CDAD176F}"/>
              </a:ext>
            </a:extLst>
          </p:cNvPr>
          <p:cNvGrpSpPr/>
          <p:nvPr userDrawn="1"/>
        </p:nvGrpSpPr>
        <p:grpSpPr>
          <a:xfrm>
            <a:off x="134348" y="1237744"/>
            <a:ext cx="1872000" cy="4432073"/>
            <a:chOff x="4346135" y="1641502"/>
            <a:chExt cx="2116400" cy="4329417"/>
          </a:xfrm>
        </p:grpSpPr>
        <p:sp>
          <p:nvSpPr>
            <p:cNvPr id="39" name="Rectangle 38">
              <a:extLst>
                <a:ext uri="{FF2B5EF4-FFF2-40B4-BE49-F238E27FC236}">
                  <a16:creationId xmlns:a16="http://schemas.microsoft.com/office/drawing/2014/main" id="{70EA745D-DE44-B049-F95A-67243BCFBA6D}"/>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0BAC289C-CAA8-BFAE-FD25-F150CC48ABF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BE895202-6C6D-9166-1EFC-1FDCF471A523}"/>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432B57F6-CA66-0A68-8C4F-5EF50466DA8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44" name="Groupe 43">
            <a:extLst>
              <a:ext uri="{FF2B5EF4-FFF2-40B4-BE49-F238E27FC236}">
                <a16:creationId xmlns:a16="http://schemas.microsoft.com/office/drawing/2014/main" id="{B7D265EC-9D13-D2A7-6EA8-A4E953410C90}"/>
              </a:ext>
            </a:extLst>
          </p:cNvPr>
          <p:cNvGrpSpPr/>
          <p:nvPr userDrawn="1"/>
        </p:nvGrpSpPr>
        <p:grpSpPr>
          <a:xfrm>
            <a:off x="2063720" y="1237744"/>
            <a:ext cx="1872000" cy="4432073"/>
            <a:chOff x="4346135" y="1641502"/>
            <a:chExt cx="2116400" cy="4329417"/>
          </a:xfrm>
        </p:grpSpPr>
        <p:sp>
          <p:nvSpPr>
            <p:cNvPr id="45" name="Rectangle 44">
              <a:extLst>
                <a:ext uri="{FF2B5EF4-FFF2-40B4-BE49-F238E27FC236}">
                  <a16:creationId xmlns:a16="http://schemas.microsoft.com/office/drawing/2014/main" id="{E301233E-FFDD-0293-3EFB-B6323022691F}"/>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23FBEAC9-8D79-D1F4-DF77-ED8D2912F41D}"/>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FEB1EEDA-953A-96AB-D75C-4C653C4CBBCB}"/>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6CE225A4-BBBA-2C60-FB95-21EB0E55B609}"/>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0" name="Groupe 49">
            <a:extLst>
              <a:ext uri="{FF2B5EF4-FFF2-40B4-BE49-F238E27FC236}">
                <a16:creationId xmlns:a16="http://schemas.microsoft.com/office/drawing/2014/main" id="{84CE7A9B-9F15-48BE-3146-E3EC6F495030}"/>
              </a:ext>
            </a:extLst>
          </p:cNvPr>
          <p:cNvGrpSpPr/>
          <p:nvPr userDrawn="1"/>
        </p:nvGrpSpPr>
        <p:grpSpPr>
          <a:xfrm>
            <a:off x="4016999" y="1237744"/>
            <a:ext cx="1872000" cy="4432073"/>
            <a:chOff x="4346135" y="1641502"/>
            <a:chExt cx="2116400" cy="4329417"/>
          </a:xfrm>
        </p:grpSpPr>
        <p:sp>
          <p:nvSpPr>
            <p:cNvPr id="51" name="Rectangle 50">
              <a:extLst>
                <a:ext uri="{FF2B5EF4-FFF2-40B4-BE49-F238E27FC236}">
                  <a16:creationId xmlns:a16="http://schemas.microsoft.com/office/drawing/2014/main" id="{0D313C54-394E-9448-89FB-399A4CD9C6C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2" name="Rectangle 51">
              <a:extLst>
                <a:ext uri="{FF2B5EF4-FFF2-40B4-BE49-F238E27FC236}">
                  <a16:creationId xmlns:a16="http://schemas.microsoft.com/office/drawing/2014/main" id="{0A134CD7-571E-386C-B11E-8E50285611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4" name="Rectangle 53">
              <a:extLst>
                <a:ext uri="{FF2B5EF4-FFF2-40B4-BE49-F238E27FC236}">
                  <a16:creationId xmlns:a16="http://schemas.microsoft.com/office/drawing/2014/main" id="{4BBAC9D0-3122-5F35-6453-A5F94B37B7D5}"/>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6" name="Rectangle 55">
              <a:extLst>
                <a:ext uri="{FF2B5EF4-FFF2-40B4-BE49-F238E27FC236}">
                  <a16:creationId xmlns:a16="http://schemas.microsoft.com/office/drawing/2014/main" id="{5DBEDB2F-1301-7BDC-715B-62D431F1A597}"/>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7" name="Groupe 56">
            <a:extLst>
              <a:ext uri="{FF2B5EF4-FFF2-40B4-BE49-F238E27FC236}">
                <a16:creationId xmlns:a16="http://schemas.microsoft.com/office/drawing/2014/main" id="{9682F37C-66EB-CFED-A3C4-E4ECCAEABE24}"/>
              </a:ext>
            </a:extLst>
          </p:cNvPr>
          <p:cNvGrpSpPr/>
          <p:nvPr userDrawn="1"/>
        </p:nvGrpSpPr>
        <p:grpSpPr>
          <a:xfrm>
            <a:off x="5946371" y="1237744"/>
            <a:ext cx="1872000" cy="4432073"/>
            <a:chOff x="4346135" y="1641502"/>
            <a:chExt cx="2116400" cy="4329417"/>
          </a:xfrm>
        </p:grpSpPr>
        <p:sp>
          <p:nvSpPr>
            <p:cNvPr id="58" name="Rectangle 57">
              <a:extLst>
                <a:ext uri="{FF2B5EF4-FFF2-40B4-BE49-F238E27FC236}">
                  <a16:creationId xmlns:a16="http://schemas.microsoft.com/office/drawing/2014/main" id="{DF624445-D773-299D-B6DC-C1096864A79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0" name="Rectangle 59">
              <a:extLst>
                <a:ext uri="{FF2B5EF4-FFF2-40B4-BE49-F238E27FC236}">
                  <a16:creationId xmlns:a16="http://schemas.microsoft.com/office/drawing/2014/main" id="{B824729E-5D40-35F5-9C22-FC11EBFDE7C0}"/>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6185545C-044F-92D4-40B6-7501E2BF2694}"/>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3" name="Rectangle 62">
              <a:extLst>
                <a:ext uri="{FF2B5EF4-FFF2-40B4-BE49-F238E27FC236}">
                  <a16:creationId xmlns:a16="http://schemas.microsoft.com/office/drawing/2014/main" id="{08B2C654-447B-26F7-1BEF-8BE1235A69F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64" name="Groupe 63">
            <a:extLst>
              <a:ext uri="{FF2B5EF4-FFF2-40B4-BE49-F238E27FC236}">
                <a16:creationId xmlns:a16="http://schemas.microsoft.com/office/drawing/2014/main" id="{47F48E0E-9E68-D554-35B0-9B8A38267F44}"/>
              </a:ext>
            </a:extLst>
          </p:cNvPr>
          <p:cNvGrpSpPr/>
          <p:nvPr userDrawn="1"/>
        </p:nvGrpSpPr>
        <p:grpSpPr>
          <a:xfrm>
            <a:off x="7873111" y="1237744"/>
            <a:ext cx="1872000" cy="4432073"/>
            <a:chOff x="4346135" y="1641502"/>
            <a:chExt cx="2116400" cy="4329417"/>
          </a:xfrm>
        </p:grpSpPr>
        <p:sp>
          <p:nvSpPr>
            <p:cNvPr id="73" name="Rectangle 72">
              <a:extLst>
                <a:ext uri="{FF2B5EF4-FFF2-40B4-BE49-F238E27FC236}">
                  <a16:creationId xmlns:a16="http://schemas.microsoft.com/office/drawing/2014/main" id="{0B6A23D3-2592-2E7E-3FF6-B4A313FA09F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164217B6-6BD9-35D8-3DC2-41536265651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5" name="Rectangle 74">
              <a:extLst>
                <a:ext uri="{FF2B5EF4-FFF2-40B4-BE49-F238E27FC236}">
                  <a16:creationId xmlns:a16="http://schemas.microsoft.com/office/drawing/2014/main" id="{A37D5082-548C-FB68-B612-CBC42290599C}"/>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7" name="Rectangle 76">
              <a:extLst>
                <a:ext uri="{FF2B5EF4-FFF2-40B4-BE49-F238E27FC236}">
                  <a16:creationId xmlns:a16="http://schemas.microsoft.com/office/drawing/2014/main" id="{923FFF19-AD51-2740-95B3-498928E73045}"/>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8" name="Espace réservé du texte 25">
            <a:extLst>
              <a:ext uri="{FF2B5EF4-FFF2-40B4-BE49-F238E27FC236}">
                <a16:creationId xmlns:a16="http://schemas.microsoft.com/office/drawing/2014/main" id="{B1B55839-CF21-9288-90EE-403650FC4F22}"/>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49" name="Espace réservé du texte 25">
            <a:extLst>
              <a:ext uri="{FF2B5EF4-FFF2-40B4-BE49-F238E27FC236}">
                <a16:creationId xmlns:a16="http://schemas.microsoft.com/office/drawing/2014/main" id="{B7070100-4451-5F10-B5DE-73D4F9A078D2}"/>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0" name="Espace réservé du texte 25">
            <a:extLst>
              <a:ext uri="{FF2B5EF4-FFF2-40B4-BE49-F238E27FC236}">
                <a16:creationId xmlns:a16="http://schemas.microsoft.com/office/drawing/2014/main" id="{5EBEC70B-00FC-AB18-6FE7-B53E1BA0FA31}"/>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1" name="Espace réservé du texte 25">
            <a:extLst>
              <a:ext uri="{FF2B5EF4-FFF2-40B4-BE49-F238E27FC236}">
                <a16:creationId xmlns:a16="http://schemas.microsoft.com/office/drawing/2014/main" id="{DC7A748A-E0E8-B47F-4C47-472D629D6A80}"/>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2" name="Espace réservé du texte 25">
            <a:extLst>
              <a:ext uri="{FF2B5EF4-FFF2-40B4-BE49-F238E27FC236}">
                <a16:creationId xmlns:a16="http://schemas.microsoft.com/office/drawing/2014/main" id="{3C1F476D-A9ED-AA3D-D52A-A7AF101F788B}"/>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5">
            <a:extLst>
              <a:ext uri="{FF2B5EF4-FFF2-40B4-BE49-F238E27FC236}">
                <a16:creationId xmlns:a16="http://schemas.microsoft.com/office/drawing/2014/main" id="{87088AD8-99F0-398F-242A-6DFD9A2FF380}"/>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104383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23E5AD1-F388-4EEB-B972-1035D9A44B38}"/>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E877227F-01C2-CA47-38DA-8F1937457E0B}"/>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F5DB379-DEA6-D5AE-B600-B05AF6F1FF37}"/>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8D165CBE-F7E3-6329-5EA8-8F636B676337}"/>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8B628613-47F8-BCBC-D320-B469BA627E2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5D03FBF8-B0E3-4D74-A07B-CE751B73DF7A}"/>
              </a:ext>
            </a:extLst>
          </p:cNvPr>
          <p:cNvGrpSpPr/>
          <p:nvPr userDrawn="1"/>
        </p:nvGrpSpPr>
        <p:grpSpPr>
          <a:xfrm>
            <a:off x="2063720" y="1237744"/>
            <a:ext cx="1872000" cy="4432073"/>
            <a:chOff x="4346135" y="1641502"/>
            <a:chExt cx="2116400" cy="4329417"/>
          </a:xfrm>
        </p:grpSpPr>
        <p:sp>
          <p:nvSpPr>
            <p:cNvPr id="10" name="Rectangle 9">
              <a:extLst>
                <a:ext uri="{FF2B5EF4-FFF2-40B4-BE49-F238E27FC236}">
                  <a16:creationId xmlns:a16="http://schemas.microsoft.com/office/drawing/2014/main" id="{D9F83D14-11DC-79E7-E36E-A9F5700A10A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5228E263-EA52-AD60-B39F-F1318642D8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13FC7B7F-D12B-3E6A-7E01-C65ECEAC259A}"/>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9AB71DA7-6EB3-3ED5-5450-745077717F58}"/>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A2269146-4F0C-7D3B-9D63-C0402B9AC303}"/>
              </a:ext>
            </a:extLst>
          </p:cNvPr>
          <p:cNvGrpSpPr/>
          <p:nvPr userDrawn="1"/>
        </p:nvGrpSpPr>
        <p:grpSpPr>
          <a:xfrm>
            <a:off x="4016999" y="1237744"/>
            <a:ext cx="1872000" cy="4432073"/>
            <a:chOff x="4346135" y="1641502"/>
            <a:chExt cx="2116400" cy="4329417"/>
          </a:xfrm>
        </p:grpSpPr>
        <p:sp>
          <p:nvSpPr>
            <p:cNvPr id="16" name="Rectangle 15">
              <a:extLst>
                <a:ext uri="{FF2B5EF4-FFF2-40B4-BE49-F238E27FC236}">
                  <a16:creationId xmlns:a16="http://schemas.microsoft.com/office/drawing/2014/main" id="{B5AFC907-BF06-FA99-0B06-F98CE1DC0653}"/>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9C44E603-159F-BABB-A150-5AB9838C8489}"/>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DC904CD-D048-102D-BA9F-9490F404BBCD}"/>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15CD6DCF-008B-A67A-19DF-5A8100C22A1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8A304E1A-1016-F33A-59C3-3DC8667705AA}"/>
              </a:ext>
            </a:extLst>
          </p:cNvPr>
          <p:cNvGrpSpPr/>
          <p:nvPr userDrawn="1"/>
        </p:nvGrpSpPr>
        <p:grpSpPr>
          <a:xfrm>
            <a:off x="5946371" y="1237744"/>
            <a:ext cx="1872000" cy="4432073"/>
            <a:chOff x="4346135" y="1641502"/>
            <a:chExt cx="2116400" cy="4329417"/>
          </a:xfrm>
        </p:grpSpPr>
        <p:sp>
          <p:nvSpPr>
            <p:cNvPr id="22" name="Rectangle 21">
              <a:extLst>
                <a:ext uri="{FF2B5EF4-FFF2-40B4-BE49-F238E27FC236}">
                  <a16:creationId xmlns:a16="http://schemas.microsoft.com/office/drawing/2014/main" id="{EBF80D92-3B32-E4FB-9734-16AFF62B8A9C}"/>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15167900-9DC5-FAFF-B910-9A84EB79EAE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EE0670FB-DCD6-A8B1-B074-5BC27E16CCA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8C33B7-B5FD-35D5-4EFE-9733CEB4C56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6FB37A4D-CBCF-43A9-68F9-24D5FA445614}"/>
              </a:ext>
            </a:extLst>
          </p:cNvPr>
          <p:cNvGrpSpPr/>
          <p:nvPr userDrawn="1"/>
        </p:nvGrpSpPr>
        <p:grpSpPr>
          <a:xfrm>
            <a:off x="7873111" y="1237744"/>
            <a:ext cx="1872000" cy="4432073"/>
            <a:chOff x="4346135" y="1641502"/>
            <a:chExt cx="2116400" cy="4329417"/>
          </a:xfrm>
        </p:grpSpPr>
        <p:sp>
          <p:nvSpPr>
            <p:cNvPr id="28" name="Rectangle 27">
              <a:extLst>
                <a:ext uri="{FF2B5EF4-FFF2-40B4-BE49-F238E27FC236}">
                  <a16:creationId xmlns:a16="http://schemas.microsoft.com/office/drawing/2014/main" id="{5D8ABCC8-FBD3-0D51-70DF-DF65AB6D0998}"/>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EC107A26-3C3A-CE85-A7A2-45BC1B695F3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84A2B4FF-B969-A269-D16D-2B638B2AA9E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BFAB9B75-6398-A7D7-52CC-12D14BEADA1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25">
            <a:extLst>
              <a:ext uri="{FF2B5EF4-FFF2-40B4-BE49-F238E27FC236}">
                <a16:creationId xmlns:a16="http://schemas.microsoft.com/office/drawing/2014/main" id="{CF54D830-EC6D-A521-7ABE-ACF670B0E9F3}"/>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AA9E59BB-B1AE-2A5B-5226-59BAFA161DE9}"/>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5" name="Espace réservé du texte 25">
            <a:extLst>
              <a:ext uri="{FF2B5EF4-FFF2-40B4-BE49-F238E27FC236}">
                <a16:creationId xmlns:a16="http://schemas.microsoft.com/office/drawing/2014/main" id="{5CEFC9B1-5421-9CBA-F06C-57DDA52E5AA0}"/>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6" name="Espace réservé du texte 25">
            <a:extLst>
              <a:ext uri="{FF2B5EF4-FFF2-40B4-BE49-F238E27FC236}">
                <a16:creationId xmlns:a16="http://schemas.microsoft.com/office/drawing/2014/main" id="{847A8AF4-BE3D-8DD7-3861-E10B7EDAB74F}"/>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7" name="Espace réservé du texte 25">
            <a:extLst>
              <a:ext uri="{FF2B5EF4-FFF2-40B4-BE49-F238E27FC236}">
                <a16:creationId xmlns:a16="http://schemas.microsoft.com/office/drawing/2014/main" id="{6AEBE1CC-00D5-C5EA-8FC9-FF971D80E2F0}"/>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du texte 5">
            <a:extLst>
              <a:ext uri="{FF2B5EF4-FFF2-40B4-BE49-F238E27FC236}">
                <a16:creationId xmlns:a16="http://schemas.microsoft.com/office/drawing/2014/main" id="{3E8D1A0C-0CEF-D8D7-B748-7C2F16B31569}"/>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8115601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jours (9)">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76509" y="1333705"/>
            <a:ext cx="1610383" cy="4387588"/>
            <a:chOff x="159220" y="1522080"/>
            <a:chExt cx="1820627" cy="4310014"/>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1374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113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15108"/>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0383" cy="4412213"/>
            <a:chOff x="159220" y="1522080"/>
            <a:chExt cx="1820627" cy="4310014"/>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7882" y="4777110"/>
              <a:ext cx="1811965"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0383" cy="4412213"/>
            <a:chOff x="159220" y="1522080"/>
            <a:chExt cx="1820627" cy="4310014"/>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0383" cy="4412213"/>
            <a:chOff x="159220" y="1522080"/>
            <a:chExt cx="1820627" cy="4310014"/>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0383" cy="4412213"/>
            <a:chOff x="159220" y="1522080"/>
            <a:chExt cx="1820627" cy="4310014"/>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0383" cy="4412213"/>
            <a:chOff x="159220" y="1522080"/>
            <a:chExt cx="1820627" cy="4310014"/>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92279" y="1293585"/>
            <a:ext cx="1543574"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00668" y="1507502"/>
            <a:ext cx="154357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686187" y="1312635"/>
            <a:ext cx="1619075"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83889" y="2403330"/>
            <a:ext cx="155196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109056" y="2618517"/>
            <a:ext cx="1541943"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694576" y="242443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686187" y="352857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75501" y="3516879"/>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92278" y="3730796"/>
            <a:ext cx="1558721"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513502"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100668" y="4850695"/>
            <a:ext cx="1539132"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686187" y="4640371"/>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322040" y="1307463"/>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322039" y="2419950"/>
            <a:ext cx="159390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22040" y="3524090"/>
            <a:ext cx="158552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322040" y="4637196"/>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4966283" y="1302849"/>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4957893" y="2411458"/>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4966283" y="3516892"/>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4957893" y="463502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585357" y="130070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02135" y="2411458"/>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02135" y="352006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576969" y="4629683"/>
            <a:ext cx="1627464"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221211" y="1277229"/>
            <a:ext cx="157965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237989" y="2402720"/>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246377" y="3528573"/>
            <a:ext cx="1568741"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237989" y="4622676"/>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5">
            <a:extLst>
              <a:ext uri="{FF2B5EF4-FFF2-40B4-BE49-F238E27FC236}">
                <a16:creationId xmlns:a16="http://schemas.microsoft.com/office/drawing/2014/main" id="{6FFA5DF4-56D1-8043-37B9-CBFB7A0BA019}"/>
              </a:ext>
            </a:extLst>
          </p:cNvPr>
          <p:cNvSpPr>
            <a:spLocks noGrp="1"/>
          </p:cNvSpPr>
          <p:nvPr>
            <p:ph type="body" sz="quarter" idx="260" hasCustomPrompt="1"/>
          </p:nvPr>
        </p:nvSpPr>
        <p:spPr>
          <a:xfrm>
            <a:off x="117446" y="5780772"/>
            <a:ext cx="9722840"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637281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D89F3F"/>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CB6B7E99-884D-99FE-5CB0-9E391FA729A3}"/>
              </a:ext>
            </a:extLst>
          </p:cNvPr>
          <p:cNvSpPr>
            <a:spLocks noGrp="1"/>
          </p:cNvSpPr>
          <p:nvPr>
            <p:ph type="body" sz="quarter" idx="261" hasCustomPrompt="1"/>
          </p:nvPr>
        </p:nvSpPr>
        <p:spPr>
          <a:xfrm>
            <a:off x="167780" y="5755605"/>
            <a:ext cx="9580227"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2303623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3939C466-9BC3-E177-3294-66C78957F9F8}"/>
              </a:ext>
            </a:extLst>
          </p:cNvPr>
          <p:cNvSpPr>
            <a:spLocks noGrp="1"/>
          </p:cNvSpPr>
          <p:nvPr>
            <p:ph type="body" sz="quarter" idx="261" hasCustomPrompt="1"/>
          </p:nvPr>
        </p:nvSpPr>
        <p:spPr>
          <a:xfrm>
            <a:off x="151002" y="5755605"/>
            <a:ext cx="958861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5526596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ACCBDD75-D588-6D26-FE18-80947C4F9D2E}"/>
              </a:ext>
            </a:extLst>
          </p:cNvPr>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 name="Espace réservé du texte 5">
            <a:extLst>
              <a:ext uri="{FF2B5EF4-FFF2-40B4-BE49-F238E27FC236}">
                <a16:creationId xmlns:a16="http://schemas.microsoft.com/office/drawing/2014/main" id="{238B7F33-CBBF-61F9-8FA0-E1C7B903C5FD}"/>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5F758BC7-DCD5-4FA3-1D20-F9D1026C72C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801C54AB-8370-0E6E-CCF7-0C36AE40E9E4}"/>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A5C300A1-47DF-E397-4110-68E874932490}"/>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8FC98086-2128-1D2D-D5DE-5C88DB800E07}"/>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5413013E-430E-DC24-F5B7-FF3FED6C55FA}"/>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C14B721C-66B0-3FDA-5D9B-B01D47D403A9}"/>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9D3ED897-0869-025B-5449-54D9ABC99FB0}"/>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4D3D05F0-99AA-BCD5-90B1-34499E6637A2}"/>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53AF741D-7D97-A96C-2298-82801721728E}"/>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9C7FD1B9-33AA-E561-169C-0BE33444E34B}"/>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4427A0D8-A3B8-621A-8A7D-A476D7068840}"/>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25026DCD-68B9-16B7-74DD-90F7D70901ED}"/>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4370A27A-71C0-1F08-6B2D-F48B0A008429}"/>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F93BAD4C-2D66-CF4F-EAE6-171D19F07E08}"/>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041EAE29-970F-887A-6362-05E2F45E589D}"/>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D7908DFD-0D2A-82FA-DC20-A96ABA977887}"/>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C95046-11F9-6EB9-6D84-08B9E91A657C}"/>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D10A2F9C-94CD-F9C4-1B22-267BABFFAA8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1D9091AB-BA98-EE13-A7C9-00F542AC1B9E}"/>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9C9FAA5C-7A78-E23F-5ECD-6EEB8B355AE8}"/>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068FB65B-8D54-93CE-2A9A-C74375B45D30}"/>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EFFC6880-918C-18CD-B23C-9175173B66A7}"/>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602A585A-FBDD-513F-7C91-200070F7942E}"/>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4AF37F5B-D787-7ECE-3E72-DC6C5F880A10}"/>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D7E280CA-0CFA-5E4C-5BB1-5741E5668D69}"/>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36E9D71C-E364-86E0-734A-F1967DE79133}"/>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8BC203A5-FEE4-131C-C5E7-289E74CFBF8B}"/>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03A8E6ED-2EAF-AD71-6C24-6DE59F9AF67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32B9FB72-340A-A310-C5C5-BC5460E1777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787E21C-9672-9E72-8F6C-A714141F2845}"/>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F412B5BF-C6B3-C343-4AF4-2B87365070C2}"/>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A5B137E5-2EE3-D467-3A9B-308D62ABCAC3}"/>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8C655524-7D99-D4C7-2027-D3C57C29F987}"/>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0CDF199D-17B2-C1B2-9DB7-0307C18D2264}"/>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CACE4805-61F6-D260-F2B2-E9072DC43822}"/>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596A9E3A-B5F2-B2F4-F657-790208A5A0B4}"/>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757981D1-AA64-09FA-52A6-95A5640E5A3F}"/>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0991DFCF-6636-FFB3-FB7C-70049833ADAC}"/>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DC386D2-B0B2-46C7-7DDA-CE99C5C26CF1}"/>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1C5789D2-22B2-4A15-1C8D-E0FD0DD55966}"/>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C082FF8-DF59-0F35-65AB-7E22D31B998F}"/>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4645D3E8-8401-3C33-9D01-A7433918B26C}"/>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C58698C6-880E-4983-1504-2D1D1573D7B3}"/>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A52B4D90-080E-E49F-5953-11CBC7FE4106}"/>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6" name="Espace réservé du texte 5">
            <a:extLst>
              <a:ext uri="{FF2B5EF4-FFF2-40B4-BE49-F238E27FC236}">
                <a16:creationId xmlns:a16="http://schemas.microsoft.com/office/drawing/2014/main" id="{40095390-A2AE-29CE-D516-D90376F15E77}"/>
              </a:ext>
            </a:extLst>
          </p:cNvPr>
          <p:cNvSpPr>
            <a:spLocks noGrp="1"/>
          </p:cNvSpPr>
          <p:nvPr>
            <p:ph type="body" sz="quarter" idx="260" hasCustomPrompt="1"/>
          </p:nvPr>
        </p:nvSpPr>
        <p:spPr>
          <a:xfrm>
            <a:off x="176168" y="5755605"/>
            <a:ext cx="9597005"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109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jorus (6)">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3031BF8A-1531-5940-5EA3-F5020442DA33}"/>
              </a:ext>
            </a:extLst>
          </p:cNvPr>
          <p:cNvSpPr txBox="1">
            <a:spLocks/>
          </p:cNvSpPr>
          <p:nvPr userDrawn="1"/>
        </p:nvSpPr>
        <p:spPr>
          <a:xfrm>
            <a:off x="-6789" y="-5684"/>
            <a:ext cx="9906000" cy="865312"/>
          </a:xfrm>
          <a:prstGeom prst="rect">
            <a:avLst/>
          </a:prstGeom>
          <a:solidFill>
            <a:srgbClr val="D89F3F"/>
          </a:solidFill>
        </p:spPr>
        <p:txBody>
          <a:bodyPr anchor="ctr"/>
          <a:lstStyle>
            <a:lvl1pPr algn="l" defTabSz="914400" rtl="0" eaLnBrk="1" latinLnBrk="0" hangingPunct="1">
              <a:lnSpc>
                <a:spcPct val="90000"/>
              </a:lnSpc>
              <a:spcBef>
                <a:spcPct val="0"/>
              </a:spcBef>
              <a:buNone/>
              <a:defRPr sz="4000" kern="1200">
                <a:solidFill>
                  <a:schemeClr val="bg1"/>
                </a:solidFill>
                <a:latin typeface="The Bold Font" pitchFamily="2" charset="0"/>
                <a:ea typeface="+mj-ea"/>
                <a:cs typeface="+mj-cs"/>
              </a:defRPr>
            </a:lvl1pPr>
          </a:lstStyle>
          <a:p>
            <a:r>
              <a:rPr lang="fr-FR" dirty="0"/>
              <a:t>Programme  + date</a:t>
            </a:r>
          </a:p>
        </p:txBody>
      </p:sp>
      <p:sp>
        <p:nvSpPr>
          <p:cNvPr id="8" name="Espace réservé du texte 5">
            <a:extLst>
              <a:ext uri="{FF2B5EF4-FFF2-40B4-BE49-F238E27FC236}">
                <a16:creationId xmlns:a16="http://schemas.microsoft.com/office/drawing/2014/main" id="{839FA913-F0A9-28D3-2FC0-3DD897D2A5A7}"/>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09F15013-314E-D80C-0AB0-47ED8DBDCEA6}"/>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1A32902B-9B07-97FA-6B8C-143B4E4CDD75}"/>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9E846A37-0CF8-CFE5-455A-25C0147475B8}"/>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1B424D23-023F-DEEE-BA0E-1952177ED91A}"/>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69271B03-1B13-C645-3315-737CDB2A4BC2}"/>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6F69A4BD-42C9-224C-881F-F1A2AD5C135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CC8EA87E-61CD-EED3-F979-CE9545728824}"/>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102BCE0E-115A-A51C-B844-87ED7323AD7E}"/>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D74DD27E-276D-A27F-8118-719A94DA7622}"/>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7D489747-354B-C2D1-DA59-4E581C702813}"/>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D97E906F-8160-00BF-2F65-864572613719}"/>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3FC07CB9-DB9A-2B8A-7F17-F07578A47BCE}"/>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7A039140-E823-CCD3-7B20-8B99D077140C}"/>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DB65A505-213F-1C0B-AE52-4A5566B05D3D}"/>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6DECB8EA-5F0E-2586-0C2C-E467FD231C2A}"/>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ACFC39FD-02E3-354A-66D4-24B7511A848E}"/>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800311-2D1C-0078-F5EF-9090EC7A9B24}"/>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4C2E8E44-C2D0-EF6B-BCD6-4B6E6A4FCA19}"/>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3A58D975-0E39-72E0-E69E-E7A5605CF90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C370DAB0-5789-5BBC-A9D4-3AE5C2FBFCE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C9B43689-8689-59EE-58C9-10E7B166B2F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8443CFAD-80A6-3D0F-9A93-A738538C3255}"/>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D73450F9-5694-5709-DE08-88A621DF4B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CADDF97C-E62F-6270-3F28-911C0DFE13B3}"/>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47D6A20F-482B-6080-6DD9-2AA32BFE59D7}"/>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94DBB0A7-7736-58BE-0122-74DC5209EF8A}"/>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637DA99D-62CB-041C-C841-D2A560456201}"/>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CD366D95-80D6-F5DE-B860-18BCA93A94C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C9C29456-0970-0745-15DC-6299416E1E4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5B425C0-DE88-646B-D85F-A887E7D26A71}"/>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A2B31903-CCFF-624E-3B9E-4F0BCB58C046}"/>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6DF78DB6-8C60-9326-16DD-76E00A825F4D}"/>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5ADD4A9D-98D5-7F7F-5E7D-B6576FAD1FBE}"/>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51CE04BA-6734-012C-DC48-78915E144E2E}"/>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067DFA4A-FEEE-D3E5-0780-4E54D0EACE29}"/>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CEACB550-6D87-D5C3-ED6F-B2F0AAFA1CD9}"/>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4FFE51BC-13F5-1E32-2228-D192572E4D44}"/>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F9E95206-52FB-884A-ED80-ACF482A24FB4}"/>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CA672A4-0303-C310-B836-AEA31AB9578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8D7364E2-4F9D-957F-AB0F-83A9BF6C2F6A}"/>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98A3B0A-B4AE-EF17-9D6B-D00220D318D3}"/>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60D67CCD-EF58-278A-1A2C-4EE9B445A3E5}"/>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EE46F8AE-3CC3-E331-0A39-454F6289197B}"/>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5A39BAB3-BD05-4054-5DBE-55597C58086E}"/>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8" name="Espace réservé du texte 5">
            <a:extLst>
              <a:ext uri="{FF2B5EF4-FFF2-40B4-BE49-F238E27FC236}">
                <a16:creationId xmlns:a16="http://schemas.microsoft.com/office/drawing/2014/main" id="{CFA1C53A-ECFB-A46D-4060-4A5F13B64DA3}"/>
              </a:ext>
            </a:extLst>
          </p:cNvPr>
          <p:cNvSpPr>
            <a:spLocks noGrp="1"/>
          </p:cNvSpPr>
          <p:nvPr>
            <p:ph type="body" sz="quarter" idx="260" hasCustomPrompt="1"/>
          </p:nvPr>
        </p:nvSpPr>
        <p:spPr>
          <a:xfrm>
            <a:off x="176169" y="5755605"/>
            <a:ext cx="959700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6339358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40" name="Espace réservé du texte 25">
            <a:extLst>
              <a:ext uri="{FF2B5EF4-FFF2-40B4-BE49-F238E27FC236}">
                <a16:creationId xmlns:a16="http://schemas.microsoft.com/office/drawing/2014/main" id="{537432AF-FF80-608E-BAA0-93F22CB98B15}"/>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E9C8F3FA-D7A7-A33A-1690-0AA494FF9D93}"/>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6FB6875-7659-4430-60D6-CF878784677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2E82DC7C-346C-4A67-C583-2370FAB596B6}"/>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1382643-F24D-3FBA-C005-965C1B74D739}"/>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25">
            <a:extLst>
              <a:ext uri="{FF2B5EF4-FFF2-40B4-BE49-F238E27FC236}">
                <a16:creationId xmlns:a16="http://schemas.microsoft.com/office/drawing/2014/main" id="{C4D2797C-1622-DFEE-4F95-D85729256C62}"/>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08954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48913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EE3FE8D9-B54C-F164-7408-7970D4A05931}"/>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98F04433-FC6B-6641-9CC7-E98FD6E4529A}"/>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B611AC63-D80E-7D45-18E6-3949E127F91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AB9D7BF0-F186-CC53-5720-1CA9FBE250E5}"/>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52484AF-9C7E-1B84-22BF-0901A4038C4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D4C32EBC-196F-04C7-F8A9-0EB3EA50BC9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26FCE4AF-ABF8-6582-3D07-0044F88FAA4B}"/>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A7D39407-5AC9-9E73-ADFA-8070612E7A7C}"/>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AECD29F-E94F-9F95-0461-FE82F1B926F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C8ED030-6038-00CA-1066-3FA05F42E8AC}"/>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6750457B-4048-E33C-C1B8-EF0FF8289264}"/>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7C2D434-7595-C259-63AB-FC0B7681C6A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09F56D80-CBCF-159F-4236-E5262F13CBE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5B70D60E-091E-BFE1-E9FB-AA3DBA43965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F798599-10BE-050D-31F8-30AB249C7E61}"/>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A5B7304F-1B99-D40E-E476-C0CB1F11D6E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6C92004E-25CE-90DE-C68D-F1BEDFC7FEB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9F8CE433-AC44-2BFF-E38F-C83F9B20C5B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F060253D-4A29-9E89-8D11-ABAB63339052}"/>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1C943C7-69E0-3365-9BE8-FDCDD9079C9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40FF31A3-8FF0-B032-0C67-BA5EA23C69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5536185-B981-CC41-8DD9-39A58BB5517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39874C25-7C56-B730-8C88-A4187D13530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137715-3C26-5D44-8049-DB8300B43549}"/>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86AF938A-8328-DDAA-143A-4EBF439ADCF0}"/>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A99C86C9-319C-4C5D-5E3B-C2CFD13D9E3F}"/>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DFA4D4CA-8CA7-F71F-92D8-F28DE4F2E4C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39DE5B20-9A9C-6B4F-7907-7B743C3D833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7FC43E16-575C-4E68-BDB7-0A67B6FFBD4E}"/>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9542EA19-8E7A-6453-F4D9-5FDA59ABA86F}"/>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59D99ED3-ECE1-9288-0365-3F7601B0F4C8}"/>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8FB8BC6E-9EBF-42B6-CBE5-688F1848CA6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BAEC82FB-4060-0BFB-6898-18C36E84D2F2}"/>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95DC4377-21ED-A6C1-A343-F971F79EEAA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60EB7AA0-37BF-B238-6D65-B362D4EBD62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1F6E81B8-824E-FFEE-771B-A83A652D3F0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77D4C3"/>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DFA03CBA-93A5-FFF6-6977-7BD88AD9CB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49DD90A2-DBCF-8636-CBE1-6C14A433FF6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607CF945-EF86-988F-D39D-91033B36E9A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586DDACE-2DD5-A77E-60AC-C4B1E90AA665}"/>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0AD05A6C-A005-A7DA-AAE6-3D372D21EB69}"/>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13C12579-A47A-592C-148B-30A6C8057785}"/>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3479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2258540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jours (4jours)">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CEA8695B-888C-0049-91AD-19BC91CBFA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B95FE94-CF31-9D41-4396-04FF013041B4}"/>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D1E04903-0E37-4F56-3A64-F4EF9F26ADC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7135464-3768-6532-7836-C8B5119B9E0C}"/>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47446CCB-3DAB-F217-F227-322E1330390D}"/>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BF147EB-CDEC-E181-4B30-D6E412AE0622}"/>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5510581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78289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 jours (6)">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1706588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 jours (7)">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D89F3F"/>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486673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 jours (8)">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6" name="Espace réservé pour une image  45">
            <a:extLst>
              <a:ext uri="{FF2B5EF4-FFF2-40B4-BE49-F238E27FC236}">
                <a16:creationId xmlns:a16="http://schemas.microsoft.com/office/drawing/2014/main" id="{04C37061-0CDC-EDC8-33FA-226E127ACF10}"/>
              </a:ext>
            </a:extLst>
          </p:cNvPr>
          <p:cNvSpPr>
            <a:spLocks noGrp="1"/>
          </p:cNvSpPr>
          <p:nvPr>
            <p:ph type="pic" sz="quarter" idx="211"/>
          </p:nvPr>
        </p:nvSpPr>
        <p:spPr>
          <a:xfrm>
            <a:off x="0" y="865188"/>
            <a:ext cx="9906000" cy="5992812"/>
          </a:xfrm>
          <a:prstGeom prst="rect">
            <a:avLst/>
          </a:prstGeom>
        </p:spPr>
        <p:txBody>
          <a:bodyPr/>
          <a:lstStyle/>
          <a:p>
            <a:endParaRPr lang="fr-FR"/>
          </a:p>
        </p:txBody>
      </p:sp>
    </p:spTree>
    <p:extLst>
      <p:ext uri="{BB962C8B-B14F-4D97-AF65-F5344CB8AC3E}">
        <p14:creationId xmlns:p14="http://schemas.microsoft.com/office/powerpoint/2010/main" val="24307814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390007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954635"/>
            <a:ext cx="4679944" cy="217794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943461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178756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17649"/>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13619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311484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5CEF12-60E1-B0FC-9B13-1C97AE894798}"/>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597114"/>
            <a:ext cx="17958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58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634328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41072931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4" name="Espace réservé pour une image  24">
            <a:extLst>
              <a:ext uri="{FF2B5EF4-FFF2-40B4-BE49-F238E27FC236}">
                <a16:creationId xmlns:a16="http://schemas.microsoft.com/office/drawing/2014/main" id="{95A01B7D-61F8-039B-8505-D50882E27295}"/>
              </a:ext>
            </a:extLst>
          </p:cNvPr>
          <p:cNvSpPr>
            <a:spLocks noGrp="1"/>
          </p:cNvSpPr>
          <p:nvPr>
            <p:ph type="pic" sz="quarter" idx="46" hasCustomPrompt="1"/>
          </p:nvPr>
        </p:nvSpPr>
        <p:spPr>
          <a:xfrm>
            <a:off x="8660388" y="406457"/>
            <a:ext cx="1071562" cy="798512"/>
          </a:xfrm>
          <a:prstGeom prst="rect">
            <a:avLst/>
          </a:prstGeom>
        </p:spPr>
        <p:txBody>
          <a:bodyPr anchor="ctr"/>
          <a:lstStyle>
            <a:lvl1pPr marL="0" indent="0" algn="ctr">
              <a:buNone/>
              <a:defRPr sz="1200"/>
            </a:lvl1pPr>
          </a:lstStyle>
          <a:p>
            <a:r>
              <a:rPr lang="fr-FR" dirty="0"/>
              <a:t>Insérer logo ville</a:t>
            </a:r>
          </a:p>
        </p:txBody>
      </p:sp>
      <p:grpSp>
        <p:nvGrpSpPr>
          <p:cNvPr id="27" name="Groupe 26">
            <a:extLst>
              <a:ext uri="{FF2B5EF4-FFF2-40B4-BE49-F238E27FC236}">
                <a16:creationId xmlns:a16="http://schemas.microsoft.com/office/drawing/2014/main" id="{CAAD1DBD-B3C7-5C24-1430-181015DC02D7}"/>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C03DFB2F-F6BF-5852-397C-B515AD8486CC}"/>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ADD376A2-94C4-6B1C-E820-BF60E4EA863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2CC88306-0B7F-5131-2EF6-7736C6A7CF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9F5728EC-9ECF-19F8-4E15-644724B8B1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A226B9B3-EB4F-51FC-1817-FFF19B309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73196" y="6476153"/>
              <a:ext cx="847207" cy="293763"/>
            </a:xfrm>
            <a:prstGeom prst="rect">
              <a:avLst/>
            </a:prstGeom>
          </p:spPr>
        </p:pic>
      </p:grpSp>
    </p:spTree>
    <p:extLst>
      <p:ext uri="{BB962C8B-B14F-4D97-AF65-F5344CB8AC3E}">
        <p14:creationId xmlns:p14="http://schemas.microsoft.com/office/powerpoint/2010/main" val="5715813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9" name="Espace réservé pour une image  24">
            <a:extLst>
              <a:ext uri="{FF2B5EF4-FFF2-40B4-BE49-F238E27FC236}">
                <a16:creationId xmlns:a16="http://schemas.microsoft.com/office/drawing/2014/main" id="{8421453C-9843-8A56-C184-5B42CF1892CE}"/>
              </a:ext>
            </a:extLst>
          </p:cNvPr>
          <p:cNvSpPr>
            <a:spLocks noGrp="1"/>
          </p:cNvSpPr>
          <p:nvPr>
            <p:ph type="pic" sz="quarter" idx="46" hasCustomPrompt="1"/>
          </p:nvPr>
        </p:nvSpPr>
        <p:spPr>
          <a:xfrm>
            <a:off x="8647963" y="293927"/>
            <a:ext cx="1071562" cy="798512"/>
          </a:xfrm>
          <a:prstGeom prst="rect">
            <a:avLst/>
          </a:prstGeom>
        </p:spPr>
        <p:txBody>
          <a:bodyPr anchor="ctr"/>
          <a:lstStyle>
            <a:lvl1pPr marL="0" indent="0" algn="ctr">
              <a:buNone/>
              <a:defRPr sz="1200"/>
            </a:lvl1pPr>
          </a:lstStyle>
          <a:p>
            <a:r>
              <a:rPr lang="fr-FR" dirty="0"/>
              <a:t>Insérer logo ville</a:t>
            </a:r>
          </a:p>
        </p:txBody>
      </p:sp>
      <p:grpSp>
        <p:nvGrpSpPr>
          <p:cNvPr id="31" name="Groupe 30">
            <a:extLst>
              <a:ext uri="{FF2B5EF4-FFF2-40B4-BE49-F238E27FC236}">
                <a16:creationId xmlns:a16="http://schemas.microsoft.com/office/drawing/2014/main" id="{76A1AF8A-2D72-DC31-C7F7-BC3BCB76F704}"/>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BD4E91EA-D2D4-DF26-1008-1938000B2710}"/>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4E31D434-F335-3C8D-F639-1688C7843C4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BDC5BDDC-FEB3-2264-42AB-0A8CD570B0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52590391-AD1E-2BF7-90D1-9F362F3D5D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790C4876-AA28-8610-3854-D3DFEDC375C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560888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4670831B-A528-F734-6B6F-443832DE669C}"/>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CA20713-8E19-BD4D-5B7F-DE634679D0F9}"/>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DAD2254C-F48B-B07B-5D73-57638F4DF2D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6062FF04-D52A-9890-9B9C-E1E5039B1BC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1CB708AE-080E-BEE1-BA34-63A8910FFA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CBDEFF46-A7CA-985A-2669-AE7CE58B89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971127F5-1083-7759-3EA1-23E1E88A52E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1665720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9078BAB9-FD41-B1EE-A351-ED03B49F6909}"/>
              </a:ext>
            </a:extLst>
          </p:cNvPr>
          <p:cNvSpPr>
            <a:spLocks noGrp="1"/>
          </p:cNvSpPr>
          <p:nvPr>
            <p:ph type="pic" sz="quarter" idx="58" hasCustomPrompt="1"/>
          </p:nvPr>
        </p:nvSpPr>
        <p:spPr>
          <a:xfrm>
            <a:off x="8601781" y="419948"/>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0CB02F3F-B07B-9BF5-EFE0-688B79A0049F}"/>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7F5386-330D-6BF6-D53B-B8F12391B2E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945CC6CE-0C94-8797-C442-D61E05B1C5E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61F1EDF9-EA6E-E994-9572-B5E0167E57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083CF357-B186-9D82-B5B4-FBCD0CBA80D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B4AEE58C-97AC-DE8F-838B-2ED979BD26A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9848802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85677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71179" y="1981353"/>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754706"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10025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3988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118077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1336033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8368495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3471906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0" name="Groupe 19">
            <a:extLst>
              <a:ext uri="{FF2B5EF4-FFF2-40B4-BE49-F238E27FC236}">
                <a16:creationId xmlns:a16="http://schemas.microsoft.com/office/drawing/2014/main" id="{A306E6F2-2E9A-7280-1348-177FDF59B089}"/>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02FD5347-522C-11E7-21FB-E4E5B01C420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2A46E586-C353-8BD9-2539-86B94D4182C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7FBA0C91-9A75-1C29-CA7A-E000AF5648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E8E363C7-B433-7198-DFFE-C52DD3246F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43895"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1AD406BA-F05E-021F-21AF-533DD0F071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06084" y="6526487"/>
              <a:ext cx="847207" cy="293763"/>
            </a:xfrm>
            <a:prstGeom prst="rect">
              <a:avLst/>
            </a:prstGeom>
          </p:spPr>
        </p:pic>
      </p:grpSp>
    </p:spTree>
    <p:extLst>
      <p:ext uri="{BB962C8B-B14F-4D97-AF65-F5344CB8AC3E}">
        <p14:creationId xmlns:p14="http://schemas.microsoft.com/office/powerpoint/2010/main" val="2778116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7" name="Groupe 26">
            <a:extLst>
              <a:ext uri="{FF2B5EF4-FFF2-40B4-BE49-F238E27FC236}">
                <a16:creationId xmlns:a16="http://schemas.microsoft.com/office/drawing/2014/main" id="{8832BC0F-6E50-ABED-73FD-6739B631129D}"/>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487CDA87-31BD-BDCB-0D18-5353C0CEECA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A8E05BDD-A8F0-6D12-7F8E-B65D42CCC92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7902F33A-57D2-F1DC-FF0A-0083A31018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2A5A8E41-C23F-9012-DCAF-23CCE5B134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5677A6DE-A9D4-A601-88CB-812580E9B7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4269637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27E02CDE-6982-31B4-934A-F3B253043B10}"/>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08F50B6-4DE0-60E8-2AC5-868732291768}"/>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4D6A60-9CA5-B8CC-F003-5E5246E7C9C5}"/>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211BC825-D4C1-7B11-4715-E073A637784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948722C5-1918-B8E8-9554-A73F620E7D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66B5AFA5-A6E9-2435-62C6-16B302B5377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E40F7750-3694-116C-BD85-96A0084298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255604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maternelle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6B7E6E76-3C6B-6A18-B278-7571A8C12333}"/>
              </a:ext>
            </a:extLst>
          </p:cNvPr>
          <p:cNvSpPr>
            <a:spLocks noGrp="1"/>
          </p:cNvSpPr>
          <p:nvPr>
            <p:ph type="pic" sz="quarter" idx="58" hasCustomPrompt="1"/>
          </p:nvPr>
        </p:nvSpPr>
        <p:spPr>
          <a:xfrm>
            <a:off x="8585622" y="43610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6FAF7D2E-5F32-3BEB-BAA5-E46791B7BED0}"/>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10D95858-2B16-8564-16DB-19DBDBCA3DC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B22557BC-CBE0-110D-DA51-2AE0C2CF78F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FE069204-B879-534C-677D-C19B0BCD06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FAEEDA93-F0CA-D787-68F9-E2E9B7BD4A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FA6D8396-99BB-F4D8-06F6-66F2191F2B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417848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 jours (1)">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024010D-D482-6946-2DEA-DA473511D022}"/>
              </a:ext>
            </a:extLst>
          </p:cNvPr>
          <p:cNvSpPr/>
          <p:nvPr userDrawn="1"/>
        </p:nvSpPr>
        <p:spPr>
          <a:xfrm>
            <a:off x="335220" y="1495652"/>
            <a:ext cx="1730808" cy="1596164"/>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6" name="Rectangle 35">
            <a:extLst>
              <a:ext uri="{FF2B5EF4-FFF2-40B4-BE49-F238E27FC236}">
                <a16:creationId xmlns:a16="http://schemas.microsoft.com/office/drawing/2014/main" id="{A264FA9B-2C4A-CA96-568A-67B447458C54}"/>
              </a:ext>
            </a:extLst>
          </p:cNvPr>
          <p:cNvSpPr/>
          <p:nvPr userDrawn="1"/>
        </p:nvSpPr>
        <p:spPr>
          <a:xfrm>
            <a:off x="7922291" y="1481507"/>
            <a:ext cx="1701079"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16FC0E91-7F80-D7A7-AB88-D983284DF703}"/>
              </a:ext>
            </a:extLst>
          </p:cNvPr>
          <p:cNvSpPr/>
          <p:nvPr userDrawn="1"/>
        </p:nvSpPr>
        <p:spPr>
          <a:xfrm>
            <a:off x="6012128" y="1482018"/>
            <a:ext cx="1730808"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C90B1DA9-9FA5-13C3-DD7D-88B2A9B451B3}"/>
              </a:ext>
            </a:extLst>
          </p:cNvPr>
          <p:cNvSpPr/>
          <p:nvPr userDrawn="1"/>
        </p:nvSpPr>
        <p:spPr>
          <a:xfrm>
            <a:off x="335220" y="327657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9" name="Rectangle 38">
            <a:extLst>
              <a:ext uri="{FF2B5EF4-FFF2-40B4-BE49-F238E27FC236}">
                <a16:creationId xmlns:a16="http://schemas.microsoft.com/office/drawing/2014/main" id="{7AD0AE33-3B76-995F-F899-A2256A141CF9}"/>
              </a:ext>
            </a:extLst>
          </p:cNvPr>
          <p:cNvSpPr/>
          <p:nvPr userDrawn="1"/>
        </p:nvSpPr>
        <p:spPr>
          <a:xfrm>
            <a:off x="7892562"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58608810-49E8-B555-D5E1-2D6DCFCFFEB4}"/>
              </a:ext>
            </a:extLst>
          </p:cNvPr>
          <p:cNvSpPr/>
          <p:nvPr userDrawn="1"/>
        </p:nvSpPr>
        <p:spPr>
          <a:xfrm>
            <a:off x="6012128"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2685C4D5-0227-A18F-67CC-ACD3D34325A3}"/>
              </a:ext>
            </a:extLst>
          </p:cNvPr>
          <p:cNvSpPr/>
          <p:nvPr userDrawn="1"/>
        </p:nvSpPr>
        <p:spPr>
          <a:xfrm>
            <a:off x="2219572" y="3277612"/>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2" name="Rectangle 41">
            <a:extLst>
              <a:ext uri="{FF2B5EF4-FFF2-40B4-BE49-F238E27FC236}">
                <a16:creationId xmlns:a16="http://schemas.microsoft.com/office/drawing/2014/main" id="{FF2D56B2-8816-6021-A354-9194E5868903}"/>
              </a:ext>
            </a:extLst>
          </p:cNvPr>
          <p:cNvSpPr/>
          <p:nvPr userDrawn="1"/>
        </p:nvSpPr>
        <p:spPr>
          <a:xfrm>
            <a:off x="4101965" y="3263468"/>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3B979AF7-5F88-D9ED-D28F-2CEC50130629}"/>
              </a:ext>
            </a:extLst>
          </p:cNvPr>
          <p:cNvSpPr/>
          <p:nvPr userDrawn="1"/>
        </p:nvSpPr>
        <p:spPr>
          <a:xfrm>
            <a:off x="335220" y="5048446"/>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44" name="Rectangle 43">
            <a:extLst>
              <a:ext uri="{FF2B5EF4-FFF2-40B4-BE49-F238E27FC236}">
                <a16:creationId xmlns:a16="http://schemas.microsoft.com/office/drawing/2014/main" id="{A109F66C-EFC7-E903-53CE-5CB8B0FC9A91}"/>
              </a:ext>
            </a:extLst>
          </p:cNvPr>
          <p:cNvSpPr/>
          <p:nvPr userDrawn="1"/>
        </p:nvSpPr>
        <p:spPr>
          <a:xfrm>
            <a:off x="2219572" y="504948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5" name="Rectangle 44">
            <a:extLst>
              <a:ext uri="{FF2B5EF4-FFF2-40B4-BE49-F238E27FC236}">
                <a16:creationId xmlns:a16="http://schemas.microsoft.com/office/drawing/2014/main" id="{73542907-DEFA-AECA-792F-B4CACCF7E761}"/>
              </a:ext>
            </a:extLst>
          </p:cNvPr>
          <p:cNvSpPr/>
          <p:nvPr userDrawn="1"/>
        </p:nvSpPr>
        <p:spPr>
          <a:xfrm>
            <a:off x="4101965" y="5035343"/>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A0C2A461-EBD0-6F43-F717-D1B97AABD23E}"/>
              </a:ext>
            </a:extLst>
          </p:cNvPr>
          <p:cNvSpPr/>
          <p:nvPr userDrawn="1"/>
        </p:nvSpPr>
        <p:spPr>
          <a:xfrm>
            <a:off x="7892562"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0FE716A9-AEF0-0343-A299-F63DBF48CDA7}"/>
              </a:ext>
            </a:extLst>
          </p:cNvPr>
          <p:cNvSpPr/>
          <p:nvPr userDrawn="1"/>
        </p:nvSpPr>
        <p:spPr>
          <a:xfrm>
            <a:off x="6012128"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8" name="Rectangle 47">
            <a:extLst>
              <a:ext uri="{FF2B5EF4-FFF2-40B4-BE49-F238E27FC236}">
                <a16:creationId xmlns:a16="http://schemas.microsoft.com/office/drawing/2014/main" id="{E9F59B6C-82FC-9444-B354-EF5148B021EA}"/>
              </a:ext>
            </a:extLst>
          </p:cNvPr>
          <p:cNvSpPr/>
          <p:nvPr userDrawn="1"/>
        </p:nvSpPr>
        <p:spPr>
          <a:xfrm>
            <a:off x="2217613" y="149565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B58953B6-FED4-4153-E247-DC2DA67BD593}"/>
              </a:ext>
            </a:extLst>
          </p:cNvPr>
          <p:cNvSpPr/>
          <p:nvPr userDrawn="1"/>
        </p:nvSpPr>
        <p:spPr>
          <a:xfrm>
            <a:off x="4100006" y="148150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pour une image  24">
            <a:extLst>
              <a:ext uri="{FF2B5EF4-FFF2-40B4-BE49-F238E27FC236}">
                <a16:creationId xmlns:a16="http://schemas.microsoft.com/office/drawing/2014/main" id="{A653939E-1531-B762-942C-3EE202B50584}"/>
              </a:ext>
            </a:extLst>
          </p:cNvPr>
          <p:cNvSpPr>
            <a:spLocks noGrp="1"/>
          </p:cNvSpPr>
          <p:nvPr>
            <p:ph type="pic" sz="quarter" idx="46" hasCustomPrompt="1"/>
          </p:nvPr>
        </p:nvSpPr>
        <p:spPr>
          <a:xfrm>
            <a:off x="8722843" y="96365"/>
            <a:ext cx="1071562" cy="798512"/>
          </a:xfrm>
          <a:prstGeom prst="rect">
            <a:avLst/>
          </a:prstGeom>
        </p:spPr>
        <p:txBody>
          <a:bodyPr anchor="ctr"/>
          <a:lstStyle>
            <a:lvl1pPr marL="0" indent="0" algn="ctr">
              <a:buNone/>
              <a:defRPr sz="1200"/>
            </a:lvl1pPr>
          </a:lstStyle>
          <a:p>
            <a:r>
              <a:rPr lang="fr-FR" dirty="0"/>
              <a:t>Insérer logo ville</a:t>
            </a:r>
          </a:p>
        </p:txBody>
      </p:sp>
      <p:grpSp>
        <p:nvGrpSpPr>
          <p:cNvPr id="11" name="Groupe 10">
            <a:extLst>
              <a:ext uri="{FF2B5EF4-FFF2-40B4-BE49-F238E27FC236}">
                <a16:creationId xmlns:a16="http://schemas.microsoft.com/office/drawing/2014/main" id="{91B96ED4-AC4E-AE70-4BB8-392B604ADE52}"/>
              </a:ext>
            </a:extLst>
          </p:cNvPr>
          <p:cNvGrpSpPr/>
          <p:nvPr userDrawn="1"/>
        </p:nvGrpSpPr>
        <p:grpSpPr>
          <a:xfrm>
            <a:off x="0" y="6090406"/>
            <a:ext cx="9906000" cy="574647"/>
            <a:chOff x="0" y="6283353"/>
            <a:chExt cx="9906000" cy="574647"/>
          </a:xfrm>
        </p:grpSpPr>
        <p:sp>
          <p:nvSpPr>
            <p:cNvPr id="12" name="Espace réservé du texte 21">
              <a:extLst>
                <a:ext uri="{FF2B5EF4-FFF2-40B4-BE49-F238E27FC236}">
                  <a16:creationId xmlns:a16="http://schemas.microsoft.com/office/drawing/2014/main" id="{5FDA7AEE-C7A7-B149-EB33-D171462E1A2E}"/>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3" name="Image 12">
              <a:extLst>
                <a:ext uri="{FF2B5EF4-FFF2-40B4-BE49-F238E27FC236}">
                  <a16:creationId xmlns:a16="http://schemas.microsoft.com/office/drawing/2014/main" id="{E9704320-43AD-D2BA-4262-5555802FFEDE}"/>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14" name="Image 13" descr="Une image contenant texte, Police, logo, capture d’écran&#10;&#10;Description générée automatiquement">
              <a:extLst>
                <a:ext uri="{FF2B5EF4-FFF2-40B4-BE49-F238E27FC236}">
                  <a16:creationId xmlns:a16="http://schemas.microsoft.com/office/drawing/2014/main" id="{F24C9453-5435-D121-6AF4-28193D3B2C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15" name="Image 14" descr="Une image contenant texte, Police, écriture manuscrite, Graphique&#10;&#10;Description générée automatiquement">
              <a:extLst>
                <a:ext uri="{FF2B5EF4-FFF2-40B4-BE49-F238E27FC236}">
                  <a16:creationId xmlns:a16="http://schemas.microsoft.com/office/drawing/2014/main" id="{C301ECE1-4907-1067-BA55-1D6181EF1E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46F3BF11-7B28-6515-B86D-1B9A8EF275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37037278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A5C04E-D805-8E8E-33E5-2504B3363475}"/>
              </a:ext>
            </a:extLst>
          </p:cNvPr>
          <p:cNvSpPr/>
          <p:nvPr userDrawn="1"/>
        </p:nvSpPr>
        <p:spPr>
          <a:xfrm>
            <a:off x="335220" y="1495652"/>
            <a:ext cx="1730808" cy="1596164"/>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9" name="Rectangle 8">
            <a:extLst>
              <a:ext uri="{FF2B5EF4-FFF2-40B4-BE49-F238E27FC236}">
                <a16:creationId xmlns:a16="http://schemas.microsoft.com/office/drawing/2014/main" id="{5D0A92D7-7A83-211C-C872-7E2E7E3D2A49}"/>
              </a:ext>
            </a:extLst>
          </p:cNvPr>
          <p:cNvSpPr/>
          <p:nvPr userDrawn="1"/>
        </p:nvSpPr>
        <p:spPr>
          <a:xfrm>
            <a:off x="7922291" y="1481507"/>
            <a:ext cx="1701079"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A467F354-D349-29E7-1FBE-301F73D42982}"/>
              </a:ext>
            </a:extLst>
          </p:cNvPr>
          <p:cNvSpPr/>
          <p:nvPr userDrawn="1"/>
        </p:nvSpPr>
        <p:spPr>
          <a:xfrm>
            <a:off x="6012128" y="1482018"/>
            <a:ext cx="1730808"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05C9897-F685-00AF-9251-7144B4009EE2}"/>
              </a:ext>
            </a:extLst>
          </p:cNvPr>
          <p:cNvSpPr/>
          <p:nvPr userDrawn="1"/>
        </p:nvSpPr>
        <p:spPr>
          <a:xfrm>
            <a:off x="335220" y="327657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25E1934B-DB26-16AA-5BFE-C28CFD8B6046}"/>
              </a:ext>
            </a:extLst>
          </p:cNvPr>
          <p:cNvSpPr/>
          <p:nvPr userDrawn="1"/>
        </p:nvSpPr>
        <p:spPr>
          <a:xfrm>
            <a:off x="7892562"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20F96A97-827D-763A-19CC-8BC24026963B}"/>
              </a:ext>
            </a:extLst>
          </p:cNvPr>
          <p:cNvSpPr/>
          <p:nvPr userDrawn="1"/>
        </p:nvSpPr>
        <p:spPr>
          <a:xfrm>
            <a:off x="6012128"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1349E374-F981-94E4-D5FA-A68521D4928D}"/>
              </a:ext>
            </a:extLst>
          </p:cNvPr>
          <p:cNvSpPr/>
          <p:nvPr userDrawn="1"/>
        </p:nvSpPr>
        <p:spPr>
          <a:xfrm>
            <a:off x="2219572" y="3277612"/>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EE6EBF8F-95D7-D9A9-649A-C0FCF402E90B}"/>
              </a:ext>
            </a:extLst>
          </p:cNvPr>
          <p:cNvSpPr/>
          <p:nvPr userDrawn="1"/>
        </p:nvSpPr>
        <p:spPr>
          <a:xfrm>
            <a:off x="4101965" y="3263468"/>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23194CF4-0D22-5DB1-8D6D-A91BF3A85241}"/>
              </a:ext>
            </a:extLst>
          </p:cNvPr>
          <p:cNvSpPr/>
          <p:nvPr userDrawn="1"/>
        </p:nvSpPr>
        <p:spPr>
          <a:xfrm>
            <a:off x="335220" y="5048446"/>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7" name="Rectangle 16">
            <a:extLst>
              <a:ext uri="{FF2B5EF4-FFF2-40B4-BE49-F238E27FC236}">
                <a16:creationId xmlns:a16="http://schemas.microsoft.com/office/drawing/2014/main" id="{5E2BCA10-FDDF-0369-A00B-961D7D3CA7D7}"/>
              </a:ext>
            </a:extLst>
          </p:cNvPr>
          <p:cNvSpPr/>
          <p:nvPr userDrawn="1"/>
        </p:nvSpPr>
        <p:spPr>
          <a:xfrm>
            <a:off x="2219572" y="504948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6DF8FA9-FCFD-6D2F-2F13-888AAE628592}"/>
              </a:ext>
            </a:extLst>
          </p:cNvPr>
          <p:cNvSpPr/>
          <p:nvPr userDrawn="1"/>
        </p:nvSpPr>
        <p:spPr>
          <a:xfrm>
            <a:off x="4101965" y="5035343"/>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3FD82C79-6010-17A3-EA78-010FD0090229}"/>
              </a:ext>
            </a:extLst>
          </p:cNvPr>
          <p:cNvSpPr/>
          <p:nvPr userDrawn="1"/>
        </p:nvSpPr>
        <p:spPr>
          <a:xfrm>
            <a:off x="7892562"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66619E19-EBFB-6F2C-3E28-6274D72B1D13}"/>
              </a:ext>
            </a:extLst>
          </p:cNvPr>
          <p:cNvSpPr/>
          <p:nvPr userDrawn="1"/>
        </p:nvSpPr>
        <p:spPr>
          <a:xfrm>
            <a:off x="6012128"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4C25B731-4117-9969-7A7D-33A401E20B56}"/>
              </a:ext>
            </a:extLst>
          </p:cNvPr>
          <p:cNvSpPr/>
          <p:nvPr userDrawn="1"/>
        </p:nvSpPr>
        <p:spPr>
          <a:xfrm>
            <a:off x="2217613" y="149565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6C0C076-B064-51A2-437A-E98E317DD6D6}"/>
              </a:ext>
            </a:extLst>
          </p:cNvPr>
          <p:cNvSpPr/>
          <p:nvPr userDrawn="1"/>
        </p:nvSpPr>
        <p:spPr>
          <a:xfrm>
            <a:off x="4100006" y="148150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pour une image  24">
            <a:extLst>
              <a:ext uri="{FF2B5EF4-FFF2-40B4-BE49-F238E27FC236}">
                <a16:creationId xmlns:a16="http://schemas.microsoft.com/office/drawing/2014/main" id="{68DADE92-CFBF-EEBD-A5F4-EE0B6CDA0065}"/>
              </a:ext>
            </a:extLst>
          </p:cNvPr>
          <p:cNvSpPr>
            <a:spLocks noGrp="1"/>
          </p:cNvSpPr>
          <p:nvPr>
            <p:ph type="pic" sz="quarter" idx="46" hasCustomPrompt="1"/>
          </p:nvPr>
        </p:nvSpPr>
        <p:spPr>
          <a:xfrm>
            <a:off x="8661252" y="204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0" name="Groupe 39">
            <a:extLst>
              <a:ext uri="{FF2B5EF4-FFF2-40B4-BE49-F238E27FC236}">
                <a16:creationId xmlns:a16="http://schemas.microsoft.com/office/drawing/2014/main" id="{7761C6BB-78A2-6523-B3D0-2E5DC95D076F}"/>
              </a:ext>
            </a:extLst>
          </p:cNvPr>
          <p:cNvGrpSpPr/>
          <p:nvPr userDrawn="1"/>
        </p:nvGrpSpPr>
        <p:grpSpPr>
          <a:xfrm>
            <a:off x="0" y="6090406"/>
            <a:ext cx="9906000" cy="574647"/>
            <a:chOff x="0" y="6283353"/>
            <a:chExt cx="9906000" cy="574647"/>
          </a:xfrm>
        </p:grpSpPr>
        <p:sp>
          <p:nvSpPr>
            <p:cNvPr id="41" name="Espace réservé du texte 21">
              <a:extLst>
                <a:ext uri="{FF2B5EF4-FFF2-40B4-BE49-F238E27FC236}">
                  <a16:creationId xmlns:a16="http://schemas.microsoft.com/office/drawing/2014/main" id="{545862C9-9AFE-470F-6009-1823A21A9847}"/>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2" name="Image 41">
              <a:extLst>
                <a:ext uri="{FF2B5EF4-FFF2-40B4-BE49-F238E27FC236}">
                  <a16:creationId xmlns:a16="http://schemas.microsoft.com/office/drawing/2014/main" id="{555340AC-9806-D5CF-BBB8-C13F117BE7B2}"/>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3" name="Image 42" descr="Une image contenant texte, Police, logo, capture d’écran&#10;&#10;Description générée automatiquement">
              <a:extLst>
                <a:ext uri="{FF2B5EF4-FFF2-40B4-BE49-F238E27FC236}">
                  <a16:creationId xmlns:a16="http://schemas.microsoft.com/office/drawing/2014/main" id="{65A61664-5150-4DE4-55D7-60C804FBE0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4" name="Image 43" descr="Une image contenant texte, Police, écriture manuscrite, Graphique&#10;&#10;Description générée automatiquement">
              <a:extLst>
                <a:ext uri="{FF2B5EF4-FFF2-40B4-BE49-F238E27FC236}">
                  <a16:creationId xmlns:a16="http://schemas.microsoft.com/office/drawing/2014/main" id="{1393FF8F-453E-5115-59A0-7D39AC37D7B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5" name="Image 44" descr="Une image contenant Graphique, Police, graphisme, logo&#10;&#10;Description générée automatiquement">
              <a:extLst>
                <a:ext uri="{FF2B5EF4-FFF2-40B4-BE49-F238E27FC236}">
                  <a16:creationId xmlns:a16="http://schemas.microsoft.com/office/drawing/2014/main" id="{346F5520-6C80-B442-7D1A-672E3CBE54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9169187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425B43-B9A8-A422-68CC-94495D57C038}"/>
              </a:ext>
            </a:extLst>
          </p:cNvPr>
          <p:cNvSpPr/>
          <p:nvPr userDrawn="1"/>
        </p:nvSpPr>
        <p:spPr>
          <a:xfrm>
            <a:off x="149626" y="1447565"/>
            <a:ext cx="1533873"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87F45D71-0E3E-8BD1-8E70-B9194EC0F1B7}"/>
              </a:ext>
            </a:extLst>
          </p:cNvPr>
          <p:cNvSpPr/>
          <p:nvPr userDrawn="1"/>
        </p:nvSpPr>
        <p:spPr>
          <a:xfrm>
            <a:off x="6590231" y="1448938"/>
            <a:ext cx="1527666"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625355F0-F534-A892-5D20-8B7C0320ACDE}"/>
              </a:ext>
            </a:extLst>
          </p:cNvPr>
          <p:cNvSpPr/>
          <p:nvPr userDrawn="1"/>
        </p:nvSpPr>
        <p:spPr>
          <a:xfrm>
            <a:off x="4981572" y="1448938"/>
            <a:ext cx="1527667"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7682DA1E-DD40-F87D-B6FE-427B5384DD1A}"/>
              </a:ext>
            </a:extLst>
          </p:cNvPr>
          <p:cNvSpPr/>
          <p:nvPr userDrawn="1"/>
        </p:nvSpPr>
        <p:spPr>
          <a:xfrm>
            <a:off x="8198890" y="1447565"/>
            <a:ext cx="1527669" cy="1596164"/>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516D4C8C-2CCC-3960-5E33-1EC228E160AF}"/>
              </a:ext>
            </a:extLst>
          </p:cNvPr>
          <p:cNvSpPr/>
          <p:nvPr userDrawn="1"/>
        </p:nvSpPr>
        <p:spPr>
          <a:xfrm>
            <a:off x="149626" y="3220945"/>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61DA9B3D-B207-05F2-B8D0-8F8FEAD09201}"/>
              </a:ext>
            </a:extLst>
          </p:cNvPr>
          <p:cNvSpPr/>
          <p:nvPr userDrawn="1"/>
        </p:nvSpPr>
        <p:spPr>
          <a:xfrm>
            <a:off x="6590231" y="3229938"/>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16AFAEE-ACA1-87D7-6AE0-08BF466B684C}"/>
              </a:ext>
            </a:extLst>
          </p:cNvPr>
          <p:cNvSpPr/>
          <p:nvPr userDrawn="1"/>
        </p:nvSpPr>
        <p:spPr>
          <a:xfrm>
            <a:off x="4981572" y="3222318"/>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D8EAFD80-C1AC-0019-8230-0A40B9B9934E}"/>
              </a:ext>
            </a:extLst>
          </p:cNvPr>
          <p:cNvSpPr/>
          <p:nvPr userDrawn="1"/>
        </p:nvSpPr>
        <p:spPr>
          <a:xfrm>
            <a:off x="1760332"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115685C8-DCC8-17B0-6CF1-B84E90660687}"/>
              </a:ext>
            </a:extLst>
          </p:cNvPr>
          <p:cNvSpPr/>
          <p:nvPr userDrawn="1"/>
        </p:nvSpPr>
        <p:spPr>
          <a:xfrm>
            <a:off x="8198890" y="3220945"/>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CD7C9319-307B-8814-3B90-0D1C6A010334}"/>
              </a:ext>
            </a:extLst>
          </p:cNvPr>
          <p:cNvSpPr/>
          <p:nvPr userDrawn="1"/>
        </p:nvSpPr>
        <p:spPr>
          <a:xfrm>
            <a:off x="3372911" y="3220945"/>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6B035B2C-EF17-3785-81EF-3F8D711988A2}"/>
              </a:ext>
            </a:extLst>
          </p:cNvPr>
          <p:cNvSpPr/>
          <p:nvPr userDrawn="1"/>
        </p:nvSpPr>
        <p:spPr>
          <a:xfrm>
            <a:off x="149626" y="4992820"/>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D5EF115A-4020-4152-62B2-F560AA1FA600}"/>
              </a:ext>
            </a:extLst>
          </p:cNvPr>
          <p:cNvSpPr/>
          <p:nvPr userDrawn="1"/>
        </p:nvSpPr>
        <p:spPr>
          <a:xfrm>
            <a:off x="1760332"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4AD320AB-C751-868D-0C35-1D803FE43CDB}"/>
              </a:ext>
            </a:extLst>
          </p:cNvPr>
          <p:cNvSpPr/>
          <p:nvPr userDrawn="1"/>
        </p:nvSpPr>
        <p:spPr>
          <a:xfrm>
            <a:off x="8198890" y="4992820"/>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52684AE6-0673-AAF6-EFD5-7473DCB5B3B6}"/>
              </a:ext>
            </a:extLst>
          </p:cNvPr>
          <p:cNvSpPr/>
          <p:nvPr userDrawn="1"/>
        </p:nvSpPr>
        <p:spPr>
          <a:xfrm>
            <a:off x="3372911" y="4992820"/>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FEC317EB-0126-9B1D-C449-088A6B43BCA8}"/>
              </a:ext>
            </a:extLst>
          </p:cNvPr>
          <p:cNvSpPr/>
          <p:nvPr userDrawn="1"/>
        </p:nvSpPr>
        <p:spPr>
          <a:xfrm>
            <a:off x="6590231" y="4992820"/>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18561E1-8E60-C697-4F66-2B6F43909A80}"/>
              </a:ext>
            </a:extLst>
          </p:cNvPr>
          <p:cNvSpPr/>
          <p:nvPr userDrawn="1"/>
        </p:nvSpPr>
        <p:spPr>
          <a:xfrm>
            <a:off x="4981572" y="4992820"/>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72BBA2E3-1503-DB84-75EB-83BDBA4F5591}"/>
              </a:ext>
            </a:extLst>
          </p:cNvPr>
          <p:cNvSpPr/>
          <p:nvPr userDrawn="1"/>
        </p:nvSpPr>
        <p:spPr>
          <a:xfrm>
            <a:off x="1758373" y="1438984"/>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3C2825F4-A835-7CA3-B314-309BBC98B3C4}"/>
              </a:ext>
            </a:extLst>
          </p:cNvPr>
          <p:cNvSpPr/>
          <p:nvPr userDrawn="1"/>
        </p:nvSpPr>
        <p:spPr>
          <a:xfrm>
            <a:off x="3370952" y="1438984"/>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7942" y="145773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78135"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88578" y="3234302"/>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602284" y="323972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7942"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82091"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80113"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610995"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64B8846D-8E55-AC91-3C23-72F602173C31}"/>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3CC18A61-722C-938B-1344-0DFE3DAC5824}"/>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9" name="Espace réservé du texte 25">
            <a:extLst>
              <a:ext uri="{FF2B5EF4-FFF2-40B4-BE49-F238E27FC236}">
                <a16:creationId xmlns:a16="http://schemas.microsoft.com/office/drawing/2014/main" id="{B650A3E3-7444-CA6E-2AA1-49ACF317706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0" name="Espace réservé du texte 25">
            <a:extLst>
              <a:ext uri="{FF2B5EF4-FFF2-40B4-BE49-F238E27FC236}">
                <a16:creationId xmlns:a16="http://schemas.microsoft.com/office/drawing/2014/main" id="{A8CC0222-5D3F-4F42-2E08-32C21FAC09F8}"/>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1" name="Espace réservé du texte 25">
            <a:extLst>
              <a:ext uri="{FF2B5EF4-FFF2-40B4-BE49-F238E27FC236}">
                <a16:creationId xmlns:a16="http://schemas.microsoft.com/office/drawing/2014/main" id="{0CF9FD69-6576-9BA8-D21A-48E28548696C}"/>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2" name="Espace réservé du texte 25">
            <a:extLst>
              <a:ext uri="{FF2B5EF4-FFF2-40B4-BE49-F238E27FC236}">
                <a16:creationId xmlns:a16="http://schemas.microsoft.com/office/drawing/2014/main" id="{0B2CA59B-F362-9861-86A4-C7939B751E5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pour une image  24">
            <a:extLst>
              <a:ext uri="{FF2B5EF4-FFF2-40B4-BE49-F238E27FC236}">
                <a16:creationId xmlns:a16="http://schemas.microsoft.com/office/drawing/2014/main" id="{50162F7A-7E6E-F402-E285-F97DD5327A2A}"/>
              </a:ext>
            </a:extLst>
          </p:cNvPr>
          <p:cNvSpPr>
            <a:spLocks noGrp="1"/>
          </p:cNvSpPr>
          <p:nvPr>
            <p:ph type="pic" sz="quarter" idx="46" hasCustomPrompt="1"/>
          </p:nvPr>
        </p:nvSpPr>
        <p:spPr>
          <a:xfrm>
            <a:off x="8735487" y="66430"/>
            <a:ext cx="1071562" cy="798512"/>
          </a:xfrm>
          <a:prstGeom prst="rect">
            <a:avLst/>
          </a:prstGeom>
        </p:spPr>
        <p:txBody>
          <a:bodyPr anchor="ctr"/>
          <a:lstStyle>
            <a:lvl1pPr marL="0" indent="0" algn="ctr">
              <a:buNone/>
              <a:defRPr sz="1200"/>
            </a:lvl1pPr>
          </a:lstStyle>
          <a:p>
            <a:r>
              <a:rPr lang="fr-FR" dirty="0"/>
              <a:t>Insérer logo ville</a:t>
            </a:r>
          </a:p>
        </p:txBody>
      </p:sp>
      <p:grpSp>
        <p:nvGrpSpPr>
          <p:cNvPr id="43" name="Groupe 42">
            <a:extLst>
              <a:ext uri="{FF2B5EF4-FFF2-40B4-BE49-F238E27FC236}">
                <a16:creationId xmlns:a16="http://schemas.microsoft.com/office/drawing/2014/main" id="{18A8D4F0-2919-3321-131D-85B6C5B3BFA4}"/>
              </a:ext>
            </a:extLst>
          </p:cNvPr>
          <p:cNvGrpSpPr/>
          <p:nvPr userDrawn="1"/>
        </p:nvGrpSpPr>
        <p:grpSpPr>
          <a:xfrm>
            <a:off x="0" y="6090406"/>
            <a:ext cx="9906000" cy="574647"/>
            <a:chOff x="0" y="6283353"/>
            <a:chExt cx="9906000" cy="574647"/>
          </a:xfrm>
        </p:grpSpPr>
        <p:sp>
          <p:nvSpPr>
            <p:cNvPr id="44" name="Espace réservé du texte 21">
              <a:extLst>
                <a:ext uri="{FF2B5EF4-FFF2-40B4-BE49-F238E27FC236}">
                  <a16:creationId xmlns:a16="http://schemas.microsoft.com/office/drawing/2014/main" id="{CCF5115D-F515-BD7D-0D7E-C30ADD6E8B0D}"/>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5" name="Image 44">
              <a:extLst>
                <a:ext uri="{FF2B5EF4-FFF2-40B4-BE49-F238E27FC236}">
                  <a16:creationId xmlns:a16="http://schemas.microsoft.com/office/drawing/2014/main" id="{6FBECA5D-C29D-FAD0-DF0E-C61E26DE614A}"/>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6" name="Image 45" descr="Une image contenant texte, Police, logo, capture d’écran&#10;&#10;Description générée automatiquement">
              <a:extLst>
                <a:ext uri="{FF2B5EF4-FFF2-40B4-BE49-F238E27FC236}">
                  <a16:creationId xmlns:a16="http://schemas.microsoft.com/office/drawing/2014/main" id="{A3041FE3-7588-11A2-38AD-8B7CC17357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7" name="Image 46" descr="Une image contenant texte, Police, écriture manuscrite, Graphique&#10;&#10;Description générée automatiquement">
              <a:extLst>
                <a:ext uri="{FF2B5EF4-FFF2-40B4-BE49-F238E27FC236}">
                  <a16:creationId xmlns:a16="http://schemas.microsoft.com/office/drawing/2014/main" id="{2498D344-A490-0DB3-8764-B685329711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8" name="Image 47" descr="Une image contenant Graphique, Police, graphisme, logo&#10;&#10;Description générée automatiquement">
              <a:extLst>
                <a:ext uri="{FF2B5EF4-FFF2-40B4-BE49-F238E27FC236}">
                  <a16:creationId xmlns:a16="http://schemas.microsoft.com/office/drawing/2014/main" id="{F8624222-1E62-8359-3C59-605E9C1BF19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139729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62785C-89F6-4086-6B63-4564C789212B}"/>
              </a:ext>
            </a:extLst>
          </p:cNvPr>
          <p:cNvSpPr/>
          <p:nvPr userDrawn="1"/>
        </p:nvSpPr>
        <p:spPr>
          <a:xfrm>
            <a:off x="149626" y="1447565"/>
            <a:ext cx="1533873" cy="1596164"/>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D288EC1B-9C03-541E-303B-AF65A368932B}"/>
              </a:ext>
            </a:extLst>
          </p:cNvPr>
          <p:cNvSpPr/>
          <p:nvPr userDrawn="1"/>
        </p:nvSpPr>
        <p:spPr>
          <a:xfrm>
            <a:off x="6590231" y="1448938"/>
            <a:ext cx="1527666"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8AE09067-DDFE-4B8B-74F1-FF3226DC2285}"/>
              </a:ext>
            </a:extLst>
          </p:cNvPr>
          <p:cNvSpPr/>
          <p:nvPr userDrawn="1"/>
        </p:nvSpPr>
        <p:spPr>
          <a:xfrm>
            <a:off x="4981572" y="1448938"/>
            <a:ext cx="1527667"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D41183F5-8077-590E-5DAA-8508998A0E8C}"/>
              </a:ext>
            </a:extLst>
          </p:cNvPr>
          <p:cNvSpPr/>
          <p:nvPr userDrawn="1"/>
        </p:nvSpPr>
        <p:spPr>
          <a:xfrm>
            <a:off x="8198890" y="1447565"/>
            <a:ext cx="1527669"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F5C062E3-9984-342C-2F1C-B6034266B8D1}"/>
              </a:ext>
            </a:extLst>
          </p:cNvPr>
          <p:cNvSpPr/>
          <p:nvPr userDrawn="1"/>
        </p:nvSpPr>
        <p:spPr>
          <a:xfrm>
            <a:off x="149626" y="3220945"/>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FB334934-6587-18A3-CF7A-E826016729A6}"/>
              </a:ext>
            </a:extLst>
          </p:cNvPr>
          <p:cNvSpPr/>
          <p:nvPr userDrawn="1"/>
        </p:nvSpPr>
        <p:spPr>
          <a:xfrm>
            <a:off x="6590231" y="3222318"/>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7DC99642-62CE-1FF8-2C90-F31EEE50927D}"/>
              </a:ext>
            </a:extLst>
          </p:cNvPr>
          <p:cNvSpPr/>
          <p:nvPr userDrawn="1"/>
        </p:nvSpPr>
        <p:spPr>
          <a:xfrm>
            <a:off x="4981572" y="3222318"/>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2EA51C1D-5548-6129-66D3-7F38DABB4C79}"/>
              </a:ext>
            </a:extLst>
          </p:cNvPr>
          <p:cNvSpPr/>
          <p:nvPr userDrawn="1"/>
        </p:nvSpPr>
        <p:spPr>
          <a:xfrm>
            <a:off x="1760332" y="3220945"/>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210BEE29-48C2-D3F3-A31A-022F82D1AEB0}"/>
              </a:ext>
            </a:extLst>
          </p:cNvPr>
          <p:cNvSpPr/>
          <p:nvPr userDrawn="1"/>
        </p:nvSpPr>
        <p:spPr>
          <a:xfrm>
            <a:off x="8198890"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3E8B70BC-5C83-8D2C-D13C-1F60B6DB61E4}"/>
              </a:ext>
            </a:extLst>
          </p:cNvPr>
          <p:cNvSpPr/>
          <p:nvPr userDrawn="1"/>
        </p:nvSpPr>
        <p:spPr>
          <a:xfrm>
            <a:off x="3372911" y="3220945"/>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C5E88A7D-E7A7-FEB7-92D8-54524A7ABF9E}"/>
              </a:ext>
            </a:extLst>
          </p:cNvPr>
          <p:cNvSpPr/>
          <p:nvPr userDrawn="1"/>
        </p:nvSpPr>
        <p:spPr>
          <a:xfrm>
            <a:off x="149626" y="4992820"/>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74798F67-AF64-50FD-3A57-C23CB90EA01C}"/>
              </a:ext>
            </a:extLst>
          </p:cNvPr>
          <p:cNvSpPr/>
          <p:nvPr userDrawn="1"/>
        </p:nvSpPr>
        <p:spPr>
          <a:xfrm>
            <a:off x="1760332" y="4992820"/>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338014D0-7179-1E35-3D28-F847AF1DB799}"/>
              </a:ext>
            </a:extLst>
          </p:cNvPr>
          <p:cNvSpPr/>
          <p:nvPr userDrawn="1"/>
        </p:nvSpPr>
        <p:spPr>
          <a:xfrm>
            <a:off x="8198890"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8B6E3C6C-56B0-B955-FE50-6AFE6A6CB53B}"/>
              </a:ext>
            </a:extLst>
          </p:cNvPr>
          <p:cNvSpPr/>
          <p:nvPr userDrawn="1"/>
        </p:nvSpPr>
        <p:spPr>
          <a:xfrm>
            <a:off x="3372911" y="4992820"/>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C2933562-E7DA-200E-D6A3-844D262C1D07}"/>
              </a:ext>
            </a:extLst>
          </p:cNvPr>
          <p:cNvSpPr/>
          <p:nvPr userDrawn="1"/>
        </p:nvSpPr>
        <p:spPr>
          <a:xfrm>
            <a:off x="6590231" y="4992820"/>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70E1D81F-9C8E-F600-DD06-E176302B1D23}"/>
              </a:ext>
            </a:extLst>
          </p:cNvPr>
          <p:cNvSpPr/>
          <p:nvPr userDrawn="1"/>
        </p:nvSpPr>
        <p:spPr>
          <a:xfrm>
            <a:off x="4981572" y="4992820"/>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8E133A4B-295F-4E9F-2723-67ADF7AFF3CE}"/>
              </a:ext>
            </a:extLst>
          </p:cNvPr>
          <p:cNvSpPr/>
          <p:nvPr userDrawn="1"/>
        </p:nvSpPr>
        <p:spPr>
          <a:xfrm>
            <a:off x="1758373" y="1438984"/>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E87E1C50-7700-F740-84EB-D2929C61C24D}"/>
              </a:ext>
            </a:extLst>
          </p:cNvPr>
          <p:cNvSpPr/>
          <p:nvPr userDrawn="1"/>
        </p:nvSpPr>
        <p:spPr>
          <a:xfrm>
            <a:off x="3370952" y="1438984"/>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1485" y="14489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84804" y="1415885"/>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96198" y="323972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591297" y="3239723"/>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2780"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76929"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78328" y="500290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599967" y="5004047"/>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CCF04F57-0C96-AAFB-475B-121617C8FE1B}"/>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2CFE9D35-038E-A312-6840-54970F1053A3}"/>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C6B0CA9E-49BB-CBB3-32A3-DB04317D168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4AAA77E5-0D2C-DA76-C775-B2DD1E544757}"/>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24538E6-C435-64C3-9C21-D1D9CC0F2074}"/>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F1F082BE-CF10-F742-DF2F-FC84AEB9547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5" name="Espace réservé pour une image  24">
            <a:extLst>
              <a:ext uri="{FF2B5EF4-FFF2-40B4-BE49-F238E27FC236}">
                <a16:creationId xmlns:a16="http://schemas.microsoft.com/office/drawing/2014/main" id="{BCC20E00-2B86-9B50-8345-AD02A05948F4}"/>
              </a:ext>
            </a:extLst>
          </p:cNvPr>
          <p:cNvSpPr>
            <a:spLocks noGrp="1"/>
          </p:cNvSpPr>
          <p:nvPr>
            <p:ph type="pic" sz="quarter" idx="46" hasCustomPrompt="1"/>
          </p:nvPr>
        </p:nvSpPr>
        <p:spPr>
          <a:xfrm>
            <a:off x="8701842" y="11280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7" name="Groupe 46">
            <a:extLst>
              <a:ext uri="{FF2B5EF4-FFF2-40B4-BE49-F238E27FC236}">
                <a16:creationId xmlns:a16="http://schemas.microsoft.com/office/drawing/2014/main" id="{BC0E201E-28BD-AF54-2CBB-05518F53E2D4}"/>
              </a:ext>
            </a:extLst>
          </p:cNvPr>
          <p:cNvGrpSpPr/>
          <p:nvPr userDrawn="1"/>
        </p:nvGrpSpPr>
        <p:grpSpPr>
          <a:xfrm>
            <a:off x="0" y="6090406"/>
            <a:ext cx="9906000" cy="574647"/>
            <a:chOff x="0" y="6283353"/>
            <a:chExt cx="9906000" cy="574647"/>
          </a:xfrm>
        </p:grpSpPr>
        <p:sp>
          <p:nvSpPr>
            <p:cNvPr id="48" name="Espace réservé du texte 21">
              <a:extLst>
                <a:ext uri="{FF2B5EF4-FFF2-40B4-BE49-F238E27FC236}">
                  <a16:creationId xmlns:a16="http://schemas.microsoft.com/office/drawing/2014/main" id="{FA22C7CE-0626-6800-4A2A-9AD62737517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9" name="Image 48">
              <a:extLst>
                <a:ext uri="{FF2B5EF4-FFF2-40B4-BE49-F238E27FC236}">
                  <a16:creationId xmlns:a16="http://schemas.microsoft.com/office/drawing/2014/main" id="{BB109BA4-2383-961C-9592-481FAF981B88}"/>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50" name="Image 49" descr="Une image contenant texte, Police, logo, capture d’écran&#10;&#10;Description générée automatiquement">
              <a:extLst>
                <a:ext uri="{FF2B5EF4-FFF2-40B4-BE49-F238E27FC236}">
                  <a16:creationId xmlns:a16="http://schemas.microsoft.com/office/drawing/2014/main" id="{89F5CDEB-8E21-FDF0-1B48-60005E048A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51" name="Image 50" descr="Une image contenant texte, Police, écriture manuscrite, Graphique&#10;&#10;Description générée automatiquement">
              <a:extLst>
                <a:ext uri="{FF2B5EF4-FFF2-40B4-BE49-F238E27FC236}">
                  <a16:creationId xmlns:a16="http://schemas.microsoft.com/office/drawing/2014/main" id="{A4D7EB2F-3819-5175-F66A-F3A062D1F60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52" name="Image 51" descr="Une image contenant Graphique, Police, graphisme, logo&#10;&#10;Description générée automatiquement">
              <a:extLst>
                <a:ext uri="{FF2B5EF4-FFF2-40B4-BE49-F238E27FC236}">
                  <a16:creationId xmlns:a16="http://schemas.microsoft.com/office/drawing/2014/main" id="{64077E02-1DAD-5FCF-1FAB-DAA9E77CB57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756816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35017" y="1453923"/>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3372911"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6590231"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4981572"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1775572" y="1447564"/>
            <a:ext cx="1527669" cy="23656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693494E7-2E34-E333-A7E0-C84595A4065B}"/>
              </a:ext>
            </a:extLst>
          </p:cNvPr>
          <p:cNvSpPr/>
          <p:nvPr userDrawn="1"/>
        </p:nvSpPr>
        <p:spPr>
          <a:xfrm>
            <a:off x="8198890" y="1447564"/>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49626"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6590231"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4981572"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1760332"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1" name="Rectangle 20">
            <a:extLst>
              <a:ext uri="{FF2B5EF4-FFF2-40B4-BE49-F238E27FC236}">
                <a16:creationId xmlns:a16="http://schemas.microsoft.com/office/drawing/2014/main" id="{C85452EA-5269-05A2-464D-BC0F5FCC6C4F}"/>
              </a:ext>
            </a:extLst>
          </p:cNvPr>
          <p:cNvSpPr/>
          <p:nvPr userDrawn="1"/>
        </p:nvSpPr>
        <p:spPr>
          <a:xfrm>
            <a:off x="8198890" y="4043905"/>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3372911"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57942"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57942"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57942"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179832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3374968"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4951615"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6591993"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19" name="Rectangle 18">
            <a:extLst>
              <a:ext uri="{FF2B5EF4-FFF2-40B4-BE49-F238E27FC236}">
                <a16:creationId xmlns:a16="http://schemas.microsoft.com/office/drawing/2014/main" id="{8D75F871-F914-4598-8246-9F7C877BCB35}"/>
              </a:ext>
            </a:extLst>
          </p:cNvPr>
          <p:cNvSpPr/>
          <p:nvPr userDrawn="1"/>
        </p:nvSpPr>
        <p:spPr>
          <a:xfrm>
            <a:off x="823237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SAMEDI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1790008"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179000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4998721"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4998721"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660307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6603076"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4" name="Espace réservé du texte 21">
            <a:extLst>
              <a:ext uri="{FF2B5EF4-FFF2-40B4-BE49-F238E27FC236}">
                <a16:creationId xmlns:a16="http://schemas.microsoft.com/office/drawing/2014/main" id="{B8EE10F9-6E32-4858-B65A-EB61C1969E5B}"/>
              </a:ext>
            </a:extLst>
          </p:cNvPr>
          <p:cNvSpPr>
            <a:spLocks noGrp="1"/>
          </p:cNvSpPr>
          <p:nvPr>
            <p:ph type="body" sz="quarter" idx="28" hasCustomPrompt="1"/>
          </p:nvPr>
        </p:nvSpPr>
        <p:spPr>
          <a:xfrm>
            <a:off x="820743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35" name="Espace réservé du texte 21">
            <a:extLst>
              <a:ext uri="{FF2B5EF4-FFF2-40B4-BE49-F238E27FC236}">
                <a16:creationId xmlns:a16="http://schemas.microsoft.com/office/drawing/2014/main" id="{26E6101C-B766-40D9-ABDE-DBBD797A2D51}"/>
              </a:ext>
            </a:extLst>
          </p:cNvPr>
          <p:cNvSpPr>
            <a:spLocks noGrp="1"/>
          </p:cNvSpPr>
          <p:nvPr>
            <p:ph type="body" sz="quarter" idx="29" hasCustomPrompt="1"/>
          </p:nvPr>
        </p:nvSpPr>
        <p:spPr>
          <a:xfrm>
            <a:off x="8207431"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49630"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49630"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4962698"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4998716"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3394363"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337496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3366651"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3376350"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sp>
        <p:nvSpPr>
          <p:cNvPr id="53" name="Rectangle 52">
            <a:extLst>
              <a:ext uri="{FF2B5EF4-FFF2-40B4-BE49-F238E27FC236}">
                <a16:creationId xmlns:a16="http://schemas.microsoft.com/office/drawing/2014/main" id="{22ABAA84-DAA5-44E4-838A-6CDE6A72A3D9}"/>
              </a:ext>
            </a:extLst>
          </p:cNvPr>
          <p:cNvSpPr/>
          <p:nvPr userDrawn="1"/>
        </p:nvSpPr>
        <p:spPr>
          <a:xfrm>
            <a:off x="8243454" y="1296055"/>
            <a:ext cx="1476893" cy="1616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4" name="Rectangle 53">
            <a:extLst>
              <a:ext uri="{FF2B5EF4-FFF2-40B4-BE49-F238E27FC236}">
                <a16:creationId xmlns:a16="http://schemas.microsoft.com/office/drawing/2014/main" id="{1A8B0281-BBB5-491D-9491-E7F00034F78D}"/>
              </a:ext>
            </a:extLst>
          </p:cNvPr>
          <p:cNvSpPr/>
          <p:nvPr userDrawn="1"/>
        </p:nvSpPr>
        <p:spPr>
          <a:xfrm>
            <a:off x="8189419" y="3876351"/>
            <a:ext cx="1540627" cy="176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67936773-313E-6A36-5698-432304FBBC35}"/>
              </a:ext>
            </a:extLst>
          </p:cNvPr>
          <p:cNvGrpSpPr/>
          <p:nvPr userDrawn="1"/>
        </p:nvGrpSpPr>
        <p:grpSpPr>
          <a:xfrm>
            <a:off x="0" y="6350465"/>
            <a:ext cx="9906000" cy="574647"/>
            <a:chOff x="0" y="6283353"/>
            <a:chExt cx="9906000" cy="574647"/>
          </a:xfrm>
        </p:grpSpPr>
        <p:sp>
          <p:nvSpPr>
            <p:cNvPr id="29" name="Espace réservé du texte 21">
              <a:extLst>
                <a:ext uri="{FF2B5EF4-FFF2-40B4-BE49-F238E27FC236}">
                  <a16:creationId xmlns:a16="http://schemas.microsoft.com/office/drawing/2014/main" id="{053523A1-01E8-7650-99D5-A85AB986A0B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8" name="Image 37">
              <a:extLst>
                <a:ext uri="{FF2B5EF4-FFF2-40B4-BE49-F238E27FC236}">
                  <a16:creationId xmlns:a16="http://schemas.microsoft.com/office/drawing/2014/main" id="{EF91F696-63CC-BC46-FC9F-6A30445C6F07}"/>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39" name="Image 38" descr="Une image contenant texte, Police, logo, capture d’écran&#10;&#10;Description générée automatiquement">
              <a:extLst>
                <a:ext uri="{FF2B5EF4-FFF2-40B4-BE49-F238E27FC236}">
                  <a16:creationId xmlns:a16="http://schemas.microsoft.com/office/drawing/2014/main" id="{738D8D36-89C7-1236-46FC-A50C664CF6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2" name="Image 41" descr="Une image contenant texte, Police, écriture manuscrite, Graphique&#10;&#10;Description générée automatiquement">
              <a:extLst>
                <a:ext uri="{FF2B5EF4-FFF2-40B4-BE49-F238E27FC236}">
                  <a16:creationId xmlns:a16="http://schemas.microsoft.com/office/drawing/2014/main" id="{230CA8BD-A0E1-6765-D70C-E468D8F15F3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3" name="Image 42" descr="Une image contenant Graphique, Police, graphisme, logo&#10;&#10;Description générée automatiquement">
              <a:extLst>
                <a:ext uri="{FF2B5EF4-FFF2-40B4-BE49-F238E27FC236}">
                  <a16:creationId xmlns:a16="http://schemas.microsoft.com/office/drawing/2014/main" id="{9DA97F1F-7A6D-0867-597C-4C0D1C5D1E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472219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28F245-1CD1-931A-7AF7-D923433EA319}"/>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38B334BA-4292-0AD8-053F-D5EC29FAC64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F0618C2-B602-AF61-F400-F82A7A2940DD}"/>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7EA209CD-816E-E5E3-ABF1-A23776F93F6C}"/>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60902D7-DCAE-225A-9CB5-3E4075524B45}"/>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D89F3F"/>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91513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105589" y="1447564"/>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4328874"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7546194"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5937535"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2716295" y="1447564"/>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113903"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7584184"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5975525"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2754285"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4366864"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113905"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113905"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123142"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2754284"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4330931"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5907578"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7547956"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274597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275520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5954684"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5963921"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7559039"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7568276"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105593"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105593"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5918661"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5954679"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435032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434016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4322614"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4332313"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B9EC9E07-0569-3653-83F1-25E50C53FEC6}"/>
              </a:ext>
            </a:extLst>
          </p:cNvPr>
          <p:cNvGrpSpPr/>
          <p:nvPr userDrawn="1"/>
        </p:nvGrpSpPr>
        <p:grpSpPr>
          <a:xfrm>
            <a:off x="0" y="6283353"/>
            <a:ext cx="9906000" cy="574647"/>
            <a:chOff x="0" y="6283353"/>
            <a:chExt cx="9906000" cy="574647"/>
          </a:xfrm>
        </p:grpSpPr>
        <p:sp>
          <p:nvSpPr>
            <p:cNvPr id="25" name="Espace réservé du texte 21">
              <a:extLst>
                <a:ext uri="{FF2B5EF4-FFF2-40B4-BE49-F238E27FC236}">
                  <a16:creationId xmlns:a16="http://schemas.microsoft.com/office/drawing/2014/main" id="{8B86D25C-CBDB-3969-7CF5-7579D3837EC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6" name="Image 25">
              <a:extLst>
                <a:ext uri="{FF2B5EF4-FFF2-40B4-BE49-F238E27FC236}">
                  <a16:creationId xmlns:a16="http://schemas.microsoft.com/office/drawing/2014/main" id="{C527B942-9761-BBA8-A521-CB7B55C2D911}"/>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9A39EDC-2132-AAAB-CFAD-13E5E93C87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7052CD79-256B-C5F0-6A98-B4FFEDA61A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4" name="Image 33" descr="Une image contenant Graphique, Police, graphisme, logo&#10;&#10;Description générée automatiquement">
              <a:extLst>
                <a:ext uri="{FF2B5EF4-FFF2-40B4-BE49-F238E27FC236}">
                  <a16:creationId xmlns:a16="http://schemas.microsoft.com/office/drawing/2014/main" id="{8A22A9D9-9F5C-CD5D-BB37-35E45490F0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20246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13393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5" Type="http://schemas.openxmlformats.org/officeDocument/2006/relationships/theme" Target="../theme/theme10.xml"/><Relationship Id="rId4"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80.xml"/><Relationship Id="rId1" Type="http://schemas.openxmlformats.org/officeDocument/2006/relationships/slideLayout" Target="../slideLayouts/slideLayout7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1.png"/><Relationship Id="rId3" Type="http://schemas.openxmlformats.org/officeDocument/2006/relationships/slideLayout" Target="../slideLayouts/slideLayout8.xml"/><Relationship Id="rId21" Type="http://schemas.openxmlformats.org/officeDocument/2006/relationships/image" Target="../media/image4.png"/><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2.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4.png"/><Relationship Id="rId5" Type="http://schemas.openxmlformats.org/officeDocument/2006/relationships/slideLayout" Target="../slideLayouts/slideLayout26.xml"/><Relationship Id="rId10" Type="http://schemas.openxmlformats.org/officeDocument/2006/relationships/image" Target="../media/image3.png"/><Relationship Id="rId4" Type="http://schemas.openxmlformats.org/officeDocument/2006/relationships/slideLayout" Target="../slideLayouts/slideLayout25.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png"/><Relationship Id="rId5" Type="http://schemas.openxmlformats.org/officeDocument/2006/relationships/slideLayout" Target="../slideLayouts/slideLayout32.xml"/><Relationship Id="rId10" Type="http://schemas.openxmlformats.org/officeDocument/2006/relationships/image" Target="../media/image3.png"/><Relationship Id="rId4" Type="http://schemas.openxmlformats.org/officeDocument/2006/relationships/slideLayout" Target="../slideLayouts/slideLayout31.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image" Target="../media/image4.png"/><Relationship Id="rId5" Type="http://schemas.openxmlformats.org/officeDocument/2006/relationships/slideLayout" Target="../slideLayouts/slideLayout38.xml"/><Relationship Id="rId10" Type="http://schemas.openxmlformats.org/officeDocument/2006/relationships/image" Target="../media/image3.png"/><Relationship Id="rId4" Type="http://schemas.openxmlformats.org/officeDocument/2006/relationships/slideLayout" Target="../slideLayouts/slideLayout37.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image" Target="../media/image4.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image" Target="../media/image3.png"/><Relationship Id="rId5" Type="http://schemas.openxmlformats.org/officeDocument/2006/relationships/slideLayout" Target="../slideLayouts/slideLayout44.xml"/><Relationship Id="rId10" Type="http://schemas.openxmlformats.org/officeDocument/2006/relationships/image" Target="../media/image2.png"/><Relationship Id="rId4" Type="http://schemas.openxmlformats.org/officeDocument/2006/relationships/slideLayout" Target="../slideLayouts/slideLayout43.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8.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theme" Target="../theme/theme9.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CD428A56-59F7-EB40-EFA8-DE75CBD8542B}"/>
              </a:ext>
            </a:extLst>
          </p:cNvPr>
          <p:cNvGrpSpPr/>
          <p:nvPr userDrawn="1"/>
        </p:nvGrpSpPr>
        <p:grpSpPr>
          <a:xfrm>
            <a:off x="0" y="6300131"/>
            <a:ext cx="9906000" cy="557869"/>
            <a:chOff x="0" y="6300131"/>
            <a:chExt cx="9906000" cy="557869"/>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89EAF7CB-8330-261F-61B9-7F45795E88CB}"/>
                </a:ext>
              </a:extLst>
            </p:cNvPr>
            <p:cNvPicPr>
              <a:picLocks noChangeAspect="1"/>
            </p:cNvPicPr>
            <p:nvPr userDrawn="1"/>
          </p:nvPicPr>
          <p:blipFill>
            <a:blip r:embed="rId7"/>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6" name="Image 5" descr="Une image contenant texte, Police, logo, capture d’écran&#10;&#10;Description générée automatiquement">
              <a:extLst>
                <a:ext uri="{FF2B5EF4-FFF2-40B4-BE49-F238E27FC236}">
                  <a16:creationId xmlns:a16="http://schemas.microsoft.com/office/drawing/2014/main" id="{BC4072F6-C84E-897E-85B3-F466F70AC08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7" name="Image 6" descr="Une image contenant texte, Police, écriture manuscrite, Graphique&#10;&#10;Description générée automatiquement">
              <a:extLst>
                <a:ext uri="{FF2B5EF4-FFF2-40B4-BE49-F238E27FC236}">
                  <a16:creationId xmlns:a16="http://schemas.microsoft.com/office/drawing/2014/main" id="{FEA8BD64-81FA-299D-DF02-8C6352A951E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8" name="Image 7" descr="Une image contenant Graphique, Police, graphisme, logo&#10;&#10;Description générée automatiquement">
              <a:extLst>
                <a:ext uri="{FF2B5EF4-FFF2-40B4-BE49-F238E27FC236}">
                  <a16:creationId xmlns:a16="http://schemas.microsoft.com/office/drawing/2014/main" id="{D855894A-4AE4-F6AB-815E-98CC49F8B48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9294419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48" r:id="rId4"/>
    <p:sldLayoutId id="2147483749" r:id="rId5"/>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BBEB2F10-731A-4A0A-96BB-BF0F06434010}"/>
              </a:ext>
            </a:extLst>
          </p:cNvPr>
          <p:cNvSpPr txBox="1">
            <a:spLocks/>
          </p:cNvSpPr>
          <p:nvPr userDrawn="1"/>
        </p:nvSpPr>
        <p:spPr>
          <a:xfrm>
            <a:off x="0" y="0"/>
            <a:ext cx="9906000" cy="955698"/>
          </a:xfrm>
          <a:prstGeom prst="rect">
            <a:avLst/>
          </a:prstGeom>
          <a:solidFill>
            <a:srgbClr val="2A7387"/>
          </a:solidFill>
        </p:spPr>
        <p:txBody>
          <a:bodyPr wrap="square" anchor="ctr">
            <a:noAutofit/>
          </a:bodyPr>
          <a:lstStyle>
            <a:lvl1pPr algn="l" defTabSz="457200" rtl="0" eaLnBrk="1" latinLnBrk="0" hangingPunct="1">
              <a:spcBef>
                <a:spcPct val="0"/>
              </a:spcBef>
              <a:buNone/>
              <a:defRPr sz="2800" kern="1200" cap="all" spc="100" baseline="0">
                <a:solidFill>
                  <a:schemeClr val="bg1"/>
                </a:solidFill>
                <a:latin typeface="The Bold Font" pitchFamily="2" charset="0"/>
                <a:ea typeface="The Bold Font" pitchFamily="2" charset="0"/>
                <a:cs typeface="The Bold Font" pitchFamily="2" charset="0"/>
              </a:defRPr>
            </a:lvl1pPr>
          </a:lstStyle>
          <a:p>
            <a:r>
              <a:rPr lang="fr-FR"/>
              <a:t>Dates</a:t>
            </a:r>
            <a:br>
              <a:rPr lang="fr-FR"/>
            </a:br>
            <a:r>
              <a:rPr lang="fr-FR"/>
              <a:t>Groupe</a:t>
            </a:r>
            <a:endParaRPr lang="fr-FR" dirty="0"/>
          </a:p>
        </p:txBody>
      </p:sp>
    </p:spTree>
    <p:extLst>
      <p:ext uri="{BB962C8B-B14F-4D97-AF65-F5344CB8AC3E}">
        <p14:creationId xmlns:p14="http://schemas.microsoft.com/office/powerpoint/2010/main" val="34548534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98188256"/>
      </p:ext>
    </p:extLst>
  </p:cSld>
  <p:clrMap bg1="lt1" tx1="dk1" bg2="lt2" tx2="dk2" accent1="accent1" accent2="accent2" accent3="accent3" accent4="accent4" accent5="accent5" accent6="accent6" hlink="hlink" folHlink="folHlink"/>
  <p:sldLayoutIdLst>
    <p:sldLayoutId id="2147483798" r:id="rId1"/>
    <p:sldLayoutId id="214748379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A42A822D-CE9B-98FA-8817-9B537F84E743}"/>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C21CCBB4-2D8D-BB7F-72AC-44B8D5D3D15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140FEC08-DD19-E47F-91D6-0355618DF5F7}"/>
                </a:ext>
              </a:extLst>
            </p:cNvPr>
            <p:cNvPicPr>
              <a:picLocks noChangeAspect="1"/>
            </p:cNvPicPr>
            <p:nvPr userDrawn="1"/>
          </p:nvPicPr>
          <p:blipFill>
            <a:blip r:embed="rId1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87660FC-4EBB-E108-89EE-4312235D92B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FC703A79-0F99-C970-FEF8-34C78016B82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A2B0D504-24E8-2E2A-09B6-20CED0C049A5}"/>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66019036"/>
      </p:ext>
    </p:extLst>
  </p:cSld>
  <p:clrMap bg1="lt1" tx1="dk1" bg2="lt2" tx2="dk2" accent1="accent1" accent2="accent2" accent3="accent3" accent4="accent4" accent5="accent5" accent6="accent6" hlink="hlink" folHlink="folHlink"/>
  <p:sldLayoutIdLst>
    <p:sldLayoutId id="2147483728" r:id="rId1"/>
    <p:sldLayoutId id="2147483800" r:id="rId2"/>
    <p:sldLayoutId id="2147483729" r:id="rId3"/>
    <p:sldLayoutId id="2147483801" r:id="rId4"/>
    <p:sldLayoutId id="2147483730" r:id="rId5"/>
    <p:sldLayoutId id="2147483802" r:id="rId6"/>
    <p:sldLayoutId id="2147483737" r:id="rId7"/>
    <p:sldLayoutId id="2147483803" r:id="rId8"/>
    <p:sldLayoutId id="2147483738" r:id="rId9"/>
    <p:sldLayoutId id="2147483804" r:id="rId10"/>
    <p:sldLayoutId id="2147483739" r:id="rId11"/>
    <p:sldLayoutId id="2147483805" r:id="rId12"/>
    <p:sldLayoutId id="2147483744" r:id="rId13"/>
    <p:sldLayoutId id="2147483806" r:id="rId14"/>
    <p:sldLayoutId id="2147483745" r:id="rId15"/>
    <p:sldLayoutId id="2147483807" r:id="rId1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03781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40" r:id="rId3"/>
    <p:sldLayoutId id="2147483741" r:id="rId4"/>
    <p:sldLayoutId id="2147483742" r:id="rId5"/>
    <p:sldLayoutId id="2147483743"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2760202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82493346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2656F71-CB77-48E9-D2C9-42DD0F712211}"/>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7F29C7E-9ED4-D072-0637-24443E234D6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A8A8BA5A-4F12-BD18-D940-6C3EF582E6D8}"/>
                </a:ext>
              </a:extLst>
            </p:cNvPr>
            <p:cNvPicPr>
              <a:picLocks noChangeAspect="1"/>
            </p:cNvPicPr>
            <p:nvPr userDrawn="1"/>
          </p:nvPicPr>
          <p:blipFill>
            <a:blip r:embed="rId9"/>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1DA4093B-409B-EB69-BC16-36BFD528B26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661C05B6-FFE8-9AC9-50CA-DB17F0B22EB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613F0BEB-FF59-BDD2-7E68-8D036EF6679B}"/>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600836653"/>
      </p:ext>
    </p:extLst>
  </p:cSld>
  <p:clrMap bg1="lt1" tx1="dk1" bg2="lt2" tx2="dk2" accent1="accent1" accent2="accent2" accent3="accent3" accent4="accent4" accent5="accent5" accent6="accent6" hlink="hlink" folHlink="folHlink"/>
  <p:sldLayoutIdLst>
    <p:sldLayoutId id="2147483661" r:id="rId1"/>
    <p:sldLayoutId id="2147483690" r:id="rId2"/>
    <p:sldLayoutId id="2147483755" r:id="rId3"/>
    <p:sldLayoutId id="2147483751" r:id="rId4"/>
    <p:sldLayoutId id="2147483752" r:id="rId5"/>
    <p:sldLayoutId id="2147483693" r:id="rId6"/>
    <p:sldLayoutId id="2147483694" r:id="rId7"/>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18427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67921"/>
      </p:ext>
    </p:extLst>
  </p:cSld>
  <p:clrMap bg1="lt1" tx1="dk1" bg2="lt2" tx2="dk2" accent1="accent1" accent2="accent2" accent3="accent3" accent4="accent4" accent5="accent5" accent6="accent6" hlink="hlink" folHlink="folHlink"/>
  <p:sldLayoutIdLst>
    <p:sldLayoutId id="2147483669" r:id="rId1"/>
    <p:sldLayoutId id="2147483822" r:id="rId2"/>
    <p:sldLayoutId id="2147483775" r:id="rId3"/>
    <p:sldLayoutId id="2147483823" r:id="rId4"/>
    <p:sldLayoutId id="2147483776" r:id="rId5"/>
    <p:sldLayoutId id="2147483824" r:id="rId6"/>
    <p:sldLayoutId id="2147483777" r:id="rId7"/>
    <p:sldLayoutId id="2147483778" r:id="rId8"/>
    <p:sldLayoutId id="2147483788" r:id="rId9"/>
    <p:sldLayoutId id="2147483787"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150212084"/>
      </p:ext>
    </p:extLst>
  </p:cSld>
  <p:clrMap bg1="lt1" tx1="dk1" bg2="lt2" tx2="dk2" accent1="accent1" accent2="accent2" accent3="accent3" accent4="accent4" accent5="accent5" accent6="accent6" hlink="hlink" folHlink="folHlink"/>
  <p:sldLayoutIdLst>
    <p:sldLayoutId id="2147483790" r:id="rId1"/>
    <p:sldLayoutId id="2147483825" r:id="rId2"/>
    <p:sldLayoutId id="2147483791" r:id="rId3"/>
    <p:sldLayoutId id="2147483826" r:id="rId4"/>
    <p:sldLayoutId id="2147483792" r:id="rId5"/>
    <p:sldLayoutId id="2147483827" r:id="rId6"/>
    <p:sldLayoutId id="2147483793" r:id="rId7"/>
    <p:sldLayoutId id="2147483794" r:id="rId8"/>
    <p:sldLayoutId id="2147483795" r:id="rId9"/>
    <p:sldLayoutId id="2147483796"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4EE573CB-9267-B4BC-557A-B4D27A20ECE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6AC39A-AA8F-E8B4-12F6-E78F9BFFB070}"/>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06 au vendredi 10 juillet</a:t>
            </a:r>
          </a:p>
        </p:txBody>
      </p:sp>
      <p:sp>
        <p:nvSpPr>
          <p:cNvPr id="3" name="Espace réservé du texte 2">
            <a:extLst>
              <a:ext uri="{FF2B5EF4-FFF2-40B4-BE49-F238E27FC236}">
                <a16:creationId xmlns:a16="http://schemas.microsoft.com/office/drawing/2014/main" id="{8994CB85-0354-829F-4979-93D55FDD81B1}"/>
              </a:ext>
            </a:extLst>
          </p:cNvPr>
          <p:cNvSpPr>
            <a:spLocks noGrp="1"/>
          </p:cNvSpPr>
          <p:nvPr>
            <p:ph type="body" sz="quarter" idx="10"/>
          </p:nvPr>
        </p:nvSpPr>
        <p:spPr>
          <a:solidFill>
            <a:schemeClr val="accent6">
              <a:lumMod val="40000"/>
              <a:lumOff val="60000"/>
            </a:schemeClr>
          </a:solidFill>
        </p:spPr>
        <p:txBody>
          <a:bodyPr/>
          <a:lstStyle/>
          <a:p>
            <a:r>
              <a:rPr lang="fr-FR" dirty="0"/>
              <a:t>Accueil de loisirs </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DANIEL CASANOVA -  SECTEUR  MATERNEL</a:t>
            </a:r>
            <a:endParaRPr lang="fr-FR" dirty="0"/>
          </a:p>
        </p:txBody>
      </p:sp>
      <p:sp>
        <p:nvSpPr>
          <p:cNvPr id="4" name="Espace réservé du texte 3">
            <a:extLst>
              <a:ext uri="{FF2B5EF4-FFF2-40B4-BE49-F238E27FC236}">
                <a16:creationId xmlns:a16="http://schemas.microsoft.com/office/drawing/2014/main" id="{6FCB7423-63D3-1198-27FA-B29F908D4D39}"/>
              </a:ext>
            </a:extLst>
          </p:cNvPr>
          <p:cNvSpPr>
            <a:spLocks noGrp="1"/>
          </p:cNvSpPr>
          <p:nvPr>
            <p:ph type="body" sz="quarter" idx="28"/>
          </p:nvPr>
        </p:nvSpPr>
        <p:spPr/>
        <p:txBody>
          <a:bodyPr>
            <a:normAutofit fontScale="62500" lnSpcReduction="20000"/>
          </a:bodyPr>
          <a:lstStyle/>
          <a:p>
            <a:r>
              <a:rPr lang="fr-FR" dirty="0"/>
              <a:t>  </a:t>
            </a:r>
          </a:p>
          <a:p>
            <a:r>
              <a:rPr lang="fr-FR" sz="1400" dirty="0"/>
              <a:t>Fabrication de boucliers en carton</a:t>
            </a:r>
          </a:p>
          <a:p>
            <a:r>
              <a:rPr lang="fr-FR" sz="1400" dirty="0"/>
              <a:t> Construction de mini-châteaux</a:t>
            </a:r>
          </a:p>
          <a:p>
            <a:r>
              <a:rPr lang="fr-FR" sz="1400" dirty="0"/>
              <a:t> Création de cartes au trésor </a:t>
            </a:r>
          </a:p>
          <a:p>
            <a:r>
              <a:rPr lang="fr-FR" sz="1400" dirty="0"/>
              <a:t>Réalisation de dragons en assiettes cartonnées </a:t>
            </a:r>
          </a:p>
          <a:p>
            <a:r>
              <a:rPr lang="fr-FR" sz="1400" dirty="0"/>
              <a:t>Fabrication d'épées en carton </a:t>
            </a:r>
          </a:p>
          <a:p>
            <a:r>
              <a:rPr lang="fr-FR" sz="1400" dirty="0"/>
              <a:t>Confection de couronnes royales </a:t>
            </a:r>
          </a:p>
          <a:p>
            <a:r>
              <a:rPr lang="fr-FR" sz="1400" dirty="0"/>
              <a:t>Création de bracelets à partir de rouleaux</a:t>
            </a:r>
          </a:p>
          <a:p>
            <a:r>
              <a:rPr lang="fr-FR" sz="1400" dirty="0"/>
              <a:t> en carton</a:t>
            </a:r>
          </a:p>
          <a:p>
            <a:r>
              <a:rPr lang="fr-FR" sz="1400" dirty="0"/>
              <a:t> Fabrication de baguettes magiques </a:t>
            </a:r>
          </a:p>
          <a:p>
            <a:r>
              <a:rPr lang="fr-FR" sz="1400" dirty="0"/>
              <a:t>Réalisation de dragons en empreintes de mains </a:t>
            </a:r>
          </a:p>
          <a:p>
            <a:r>
              <a:rPr lang="fr-FR" sz="1400" dirty="0"/>
              <a:t>Création de blasons de chevaliers</a:t>
            </a:r>
          </a:p>
          <a:p>
            <a:r>
              <a:rPr lang="fr-FR" sz="1400" dirty="0"/>
              <a:t> Fabrication de vitraux pour les fenêtres</a:t>
            </a:r>
          </a:p>
        </p:txBody>
      </p:sp>
      <p:sp>
        <p:nvSpPr>
          <p:cNvPr id="5" name="Espace réservé du texte 4">
            <a:extLst>
              <a:ext uri="{FF2B5EF4-FFF2-40B4-BE49-F238E27FC236}">
                <a16:creationId xmlns:a16="http://schemas.microsoft.com/office/drawing/2014/main" id="{D306A6AD-50FD-5E38-F979-7342E7B74F00}"/>
              </a:ext>
            </a:extLst>
          </p:cNvPr>
          <p:cNvSpPr>
            <a:spLocks noGrp="1"/>
          </p:cNvSpPr>
          <p:nvPr>
            <p:ph type="body" sz="quarter" idx="29"/>
          </p:nvPr>
        </p:nvSpPr>
        <p:spPr>
          <a:xfrm>
            <a:off x="198294" y="1999362"/>
            <a:ext cx="2762912" cy="2172642"/>
          </a:xfrm>
          <a:noFill/>
        </p:spPr>
        <p:txBody>
          <a:bodyPr>
            <a:normAutofit fontScale="40000" lnSpcReduction="20000"/>
          </a:bodyPr>
          <a:lstStyle/>
          <a:p>
            <a:r>
              <a:rPr lang="fr-FR" dirty="0"/>
              <a:t> </a:t>
            </a:r>
          </a:p>
          <a:p>
            <a:pPr>
              <a:lnSpc>
                <a:spcPct val="120000"/>
              </a:lnSpc>
            </a:pPr>
            <a:r>
              <a:rPr lang="fr-FR" sz="2300"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sz="2300" b="1" dirty="0"/>
              <a:t>Tout au long du mois, ils auront l'occasion de relever des épreuves, de partir en quête d'aventures et de laisser libre cours à leur imagination dans un monde rempli de châteaux, de chevaliers et de mystères.</a:t>
            </a:r>
          </a:p>
          <a:p>
            <a:pPr>
              <a:buNone/>
            </a:pPr>
            <a:r>
              <a:rPr lang="fr-FR" sz="1900" dirty="0"/>
              <a:t>.</a:t>
            </a:r>
          </a:p>
          <a:p>
            <a:endParaRPr lang="fr-FR" dirty="0"/>
          </a:p>
        </p:txBody>
      </p:sp>
      <p:sp>
        <p:nvSpPr>
          <p:cNvPr id="6" name="Espace réservé du texte 5">
            <a:extLst>
              <a:ext uri="{FF2B5EF4-FFF2-40B4-BE49-F238E27FC236}">
                <a16:creationId xmlns:a16="http://schemas.microsoft.com/office/drawing/2014/main" id="{1BBD9101-6403-811E-90A6-406969A84DFD}"/>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69580877-0C39-8439-9CA0-FA0992B03037}"/>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4A27ADB0-FAF2-2A54-7C6E-630C4BDC8BFD}"/>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DAB4FF6F-0AA1-7162-260A-5E6F3EF91938}"/>
              </a:ext>
            </a:extLst>
          </p:cNvPr>
          <p:cNvSpPr>
            <a:spLocks noGrp="1"/>
          </p:cNvSpPr>
          <p:nvPr>
            <p:ph type="body" sz="quarter" idx="35"/>
          </p:nvPr>
        </p:nvSpPr>
        <p:spPr/>
        <p:txBody>
          <a:bodyPr>
            <a:normAutofit/>
          </a:bodyPr>
          <a:lstStyle/>
          <a:p>
            <a:pPr>
              <a:lnSpc>
                <a:spcPct val="150000"/>
              </a:lnSpc>
            </a:pPr>
            <a:r>
              <a:rPr lang="fr-FR" sz="900" dirty="0"/>
              <a:t>La catapulte  </a:t>
            </a:r>
          </a:p>
          <a:p>
            <a:pPr>
              <a:lnSpc>
                <a:spcPct val="150000"/>
              </a:lnSpc>
            </a:pPr>
            <a:r>
              <a:rPr lang="fr-FR" sz="900" dirty="0"/>
              <a:t>Le chevalier glacé </a:t>
            </a:r>
          </a:p>
          <a:p>
            <a:pPr>
              <a:lnSpc>
                <a:spcPct val="150000"/>
              </a:lnSpc>
            </a:pPr>
            <a:r>
              <a:rPr lang="fr-FR" sz="900" dirty="0"/>
              <a:t>Le relais d’eau du chevalier</a:t>
            </a:r>
          </a:p>
          <a:p>
            <a:pPr>
              <a:lnSpc>
                <a:spcPct val="150000"/>
              </a:lnSpc>
            </a:pPr>
            <a:r>
              <a:rPr lang="fr-FR" sz="900" dirty="0"/>
              <a:t>Les cerceaux des chevaliers </a:t>
            </a:r>
          </a:p>
          <a:p>
            <a:pPr>
              <a:lnSpc>
                <a:spcPct val="150000"/>
              </a:lnSpc>
            </a:pPr>
            <a:r>
              <a:rPr lang="fr-FR" sz="900" dirty="0"/>
              <a:t>La chasse aux dragons</a:t>
            </a:r>
          </a:p>
          <a:p>
            <a:pPr>
              <a:lnSpc>
                <a:spcPct val="150000"/>
              </a:lnSpc>
            </a:pPr>
            <a:r>
              <a:rPr lang="fr-FR" sz="900" dirty="0"/>
              <a:t>La quête des pierres magiques</a:t>
            </a:r>
          </a:p>
          <a:p>
            <a:pPr>
              <a:lnSpc>
                <a:spcPct val="150000"/>
              </a:lnSpc>
            </a:pPr>
            <a:r>
              <a:rPr lang="fr-FR" sz="900" dirty="0"/>
              <a:t>Le Roi Arthur à dit…</a:t>
            </a:r>
          </a:p>
          <a:p>
            <a:pPr>
              <a:lnSpc>
                <a:spcPct val="150000"/>
              </a:lnSpc>
            </a:pPr>
            <a:r>
              <a:rPr lang="fr-FR" sz="900" dirty="0"/>
              <a:t>La course des chevaliers </a:t>
            </a:r>
          </a:p>
          <a:p>
            <a:pPr>
              <a:lnSpc>
                <a:spcPct val="150000"/>
              </a:lnSpc>
            </a:pPr>
            <a:r>
              <a:rPr lang="fr-FR" sz="900" dirty="0"/>
              <a:t>La balle aux chevaliers  </a:t>
            </a:r>
          </a:p>
          <a:p>
            <a:endParaRPr lang="fr-FR" dirty="0"/>
          </a:p>
        </p:txBody>
      </p:sp>
      <p:sp>
        <p:nvSpPr>
          <p:cNvPr id="10" name="Espace réservé du texte 9">
            <a:extLst>
              <a:ext uri="{FF2B5EF4-FFF2-40B4-BE49-F238E27FC236}">
                <a16:creationId xmlns:a16="http://schemas.microsoft.com/office/drawing/2014/main" id="{BFEE69C1-80CF-232C-B67D-B990DB9F7998}"/>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20B8B79D-53B0-8965-3E1E-5B999DE44C94}"/>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99E33D90-DD79-B5C8-9F1D-588A33A725A5}"/>
              </a:ext>
            </a:extLst>
          </p:cNvPr>
          <p:cNvSpPr>
            <a:spLocks noGrp="1"/>
          </p:cNvSpPr>
          <p:nvPr>
            <p:ph type="body" sz="quarter" idx="38"/>
          </p:nvPr>
        </p:nvSpPr>
        <p:spPr/>
        <p:txBody>
          <a:bodyPr vert="horz" lIns="91440" tIns="45720" rIns="91440" bIns="45720" anchor="t">
            <a:normAutofit/>
          </a:bodyPr>
          <a:lstStyle/>
          <a:p>
            <a:pPr>
              <a:lnSpc>
                <a:spcPct val="300000"/>
              </a:lnSpc>
            </a:pPr>
            <a:r>
              <a:rPr lang="fr-FR" sz="900" dirty="0"/>
              <a:t>Initiation à l'origami </a:t>
            </a:r>
          </a:p>
          <a:p>
            <a:pPr>
              <a:lnSpc>
                <a:spcPct val="300000"/>
              </a:lnSpc>
            </a:pPr>
            <a:r>
              <a:rPr lang="fr-FR" sz="900" dirty="0"/>
              <a:t>Fabrication d'une lampe à lave </a:t>
            </a:r>
          </a:p>
          <a:p>
            <a:pPr>
              <a:lnSpc>
                <a:spcPct val="300000"/>
              </a:lnSpc>
            </a:pPr>
            <a:r>
              <a:rPr lang="fr-FR" sz="900" dirty="0"/>
              <a:t>Réalisation d'un volcan en éruption </a:t>
            </a:r>
          </a:p>
          <a:p>
            <a:pPr>
              <a:lnSpc>
                <a:spcPct val="300000"/>
              </a:lnSpc>
            </a:pPr>
            <a:r>
              <a:rPr lang="fr-FR" sz="900" dirty="0"/>
              <a:t>Création d'un arc-en-ciel dans un verre</a:t>
            </a:r>
          </a:p>
          <a:p>
            <a:endParaRPr lang="fr-FR" dirty="0"/>
          </a:p>
        </p:txBody>
      </p:sp>
      <p:sp>
        <p:nvSpPr>
          <p:cNvPr id="13" name="Espace réservé du texte 12">
            <a:extLst>
              <a:ext uri="{FF2B5EF4-FFF2-40B4-BE49-F238E27FC236}">
                <a16:creationId xmlns:a16="http://schemas.microsoft.com/office/drawing/2014/main" id="{956E19D1-33ED-A726-C0B2-7D480A1DC16F}"/>
              </a:ext>
            </a:extLst>
          </p:cNvPr>
          <p:cNvSpPr>
            <a:spLocks noGrp="1"/>
          </p:cNvSpPr>
          <p:nvPr>
            <p:ph type="body" sz="quarter" idx="39"/>
          </p:nvPr>
        </p:nvSpPr>
        <p:spPr>
          <a:noFill/>
        </p:spPr>
        <p:txBody>
          <a:bodyPr vert="horz" lIns="91440" tIns="45720" rIns="91440" bIns="45720" anchor="t">
            <a:normAutofit/>
          </a:bodyPr>
          <a:lstStyle/>
          <a:p>
            <a:pPr>
              <a:lnSpc>
                <a:spcPct val="300000"/>
              </a:lnSpc>
            </a:pPr>
            <a:r>
              <a:rPr lang="fr-FR" sz="900" dirty="0"/>
              <a:t>Initiation danse </a:t>
            </a:r>
          </a:p>
          <a:p>
            <a:pPr>
              <a:lnSpc>
                <a:spcPct val="300000"/>
              </a:lnSpc>
            </a:pPr>
            <a:r>
              <a:rPr lang="fr-FR" sz="900" dirty="0"/>
              <a:t>Mime des chevaliers</a:t>
            </a:r>
          </a:p>
          <a:p>
            <a:pPr>
              <a:lnSpc>
                <a:spcPct val="300000"/>
              </a:lnSpc>
            </a:pPr>
            <a:r>
              <a:rPr lang="fr-FR" sz="900" dirty="0">
                <a:latin typeface="Roboto"/>
                <a:ea typeface="Roboto"/>
                <a:cs typeface="Roboto"/>
              </a:rPr>
              <a:t>Méditations sur les chevaliers : Invente ta légende</a:t>
            </a:r>
            <a:endParaRPr lang="fr-FR" sz="900" dirty="0">
              <a:cs typeface="Roboto"/>
            </a:endParaRPr>
          </a:p>
          <a:p>
            <a:endParaRPr lang="fr-FR" dirty="0">
              <a:latin typeface="Roboto"/>
              <a:ea typeface="Roboto"/>
              <a:cs typeface="Roboto"/>
            </a:endParaRPr>
          </a:p>
          <a:p>
            <a:r>
              <a:rPr lang="fr-FR" dirty="0"/>
              <a:t>  </a:t>
            </a:r>
          </a:p>
        </p:txBody>
      </p:sp>
      <p:sp>
        <p:nvSpPr>
          <p:cNvPr id="14" name="Espace réservé du texte 13">
            <a:extLst>
              <a:ext uri="{FF2B5EF4-FFF2-40B4-BE49-F238E27FC236}">
                <a16:creationId xmlns:a16="http://schemas.microsoft.com/office/drawing/2014/main" id="{25B82BB2-08D5-8B71-2BED-97F127200F7F}"/>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820CEDBA-FE8A-56AF-F17E-7F501CD110F5}"/>
              </a:ext>
            </a:extLst>
          </p:cNvPr>
          <p:cNvSpPr>
            <a:spLocks noGrp="1"/>
          </p:cNvSpPr>
          <p:nvPr>
            <p:ph type="body" sz="quarter" idx="41"/>
          </p:nvPr>
        </p:nvSpPr>
        <p:spPr/>
        <p:txBody>
          <a:bodyPr vert="horz" lIns="91440" tIns="45720" rIns="91440" bIns="45720" anchor="t">
            <a:normAutofit/>
          </a:bodyPr>
          <a:lstStyle/>
          <a:p>
            <a:pPr>
              <a:lnSpc>
                <a:spcPct val="150000"/>
              </a:lnSpc>
            </a:pPr>
            <a:r>
              <a:rPr lang="fr-FR" sz="800" dirty="0"/>
              <a:t>Les enfants sont invités à un grand banquet médiéval, au cœur d'une salle transformée en véritable château. Installés autour de tables dignes des plus grands seigneurs, ils partageront un moment convivial et festif pour célébrer les exploits des chevaliers de la Table Ronde. Au programme : un repas chaleureux, des chants, des récits de légendes et de bravoure, ainsi que des temps d'échange dans une ambiance empreinte de magie, de fête et de fraternité</a:t>
            </a:r>
            <a:r>
              <a:rPr lang="fr-FR" sz="900" dirty="0"/>
              <a:t>.</a:t>
            </a:r>
          </a:p>
        </p:txBody>
      </p:sp>
    </p:spTree>
    <p:extLst>
      <p:ext uri="{BB962C8B-B14F-4D97-AF65-F5344CB8AC3E}">
        <p14:creationId xmlns:p14="http://schemas.microsoft.com/office/powerpoint/2010/main" val="3170352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2C2B8F31-56CF-0F36-277A-A703F95EC2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F3FFAF9-339A-4467-4A73-81E5BA17D028}"/>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13 au vendredi 17 juillet</a:t>
            </a:r>
          </a:p>
        </p:txBody>
      </p:sp>
      <p:sp>
        <p:nvSpPr>
          <p:cNvPr id="3" name="Espace réservé du texte 2">
            <a:extLst>
              <a:ext uri="{FF2B5EF4-FFF2-40B4-BE49-F238E27FC236}">
                <a16:creationId xmlns:a16="http://schemas.microsoft.com/office/drawing/2014/main" id="{4C3FDA56-1DA3-F39E-985A-18FF0F4BE934}"/>
              </a:ext>
            </a:extLst>
          </p:cNvPr>
          <p:cNvSpPr>
            <a:spLocks noGrp="1"/>
          </p:cNvSpPr>
          <p:nvPr>
            <p:ph type="body" sz="quarter" idx="10"/>
          </p:nvPr>
        </p:nvSpPr>
        <p:spPr>
          <a:solidFill>
            <a:schemeClr val="accent6">
              <a:lumMod val="40000"/>
              <a:lumOff val="60000"/>
            </a:schemeClr>
          </a:solidFill>
        </p:spPr>
        <p:txBody>
          <a:bodyPr/>
          <a:lstStyle/>
          <a:p>
            <a:r>
              <a:rPr lang="fr-FR" dirty="0"/>
              <a:t>Accueil de loisirs </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DANIEL CASANOVA -  SECTEUR  MATERNEL</a:t>
            </a:r>
            <a:endParaRPr lang="fr-FR" dirty="0"/>
          </a:p>
        </p:txBody>
      </p:sp>
      <p:sp>
        <p:nvSpPr>
          <p:cNvPr id="4" name="Espace réservé du texte 3">
            <a:extLst>
              <a:ext uri="{FF2B5EF4-FFF2-40B4-BE49-F238E27FC236}">
                <a16:creationId xmlns:a16="http://schemas.microsoft.com/office/drawing/2014/main" id="{2241EB59-83FE-0C83-835F-C33C0ABC0789}"/>
              </a:ext>
            </a:extLst>
          </p:cNvPr>
          <p:cNvSpPr>
            <a:spLocks noGrp="1"/>
          </p:cNvSpPr>
          <p:nvPr>
            <p:ph type="body" sz="quarter" idx="28"/>
          </p:nvPr>
        </p:nvSpPr>
        <p:spPr/>
        <p:txBody>
          <a:bodyPr>
            <a:normAutofit fontScale="47500" lnSpcReduction="20000"/>
          </a:bodyPr>
          <a:lstStyle/>
          <a:p>
            <a:r>
              <a:rPr lang="fr-FR" dirty="0"/>
              <a:t>Réalisation de châteaux en empreintes</a:t>
            </a:r>
          </a:p>
          <a:p>
            <a:r>
              <a:rPr lang="fr-FR" dirty="0"/>
              <a:t> de mains</a:t>
            </a:r>
          </a:p>
          <a:p>
            <a:r>
              <a:rPr lang="fr-FR" dirty="0"/>
              <a:t> Fabrication de châteaux en rouleaux</a:t>
            </a:r>
          </a:p>
          <a:p>
            <a:r>
              <a:rPr lang="fr-FR" dirty="0"/>
              <a:t> de carton </a:t>
            </a:r>
          </a:p>
          <a:p>
            <a:r>
              <a:rPr lang="fr-FR" dirty="0"/>
              <a:t>Confection d'épées en carton</a:t>
            </a:r>
          </a:p>
          <a:p>
            <a:r>
              <a:rPr lang="fr-FR" dirty="0"/>
              <a:t> Création de vitraux médiévaux</a:t>
            </a:r>
          </a:p>
          <a:p>
            <a:r>
              <a:rPr lang="fr-FR" dirty="0"/>
              <a:t> Fabrication de dragons en ballons</a:t>
            </a:r>
          </a:p>
          <a:p>
            <a:r>
              <a:rPr lang="fr-FR" dirty="0"/>
              <a:t> Construction de maquettes de châteaux Réalisation d’une fresque sur le thème</a:t>
            </a:r>
          </a:p>
          <a:p>
            <a:r>
              <a:rPr lang="fr-FR" dirty="0"/>
              <a:t> des rois et des reines </a:t>
            </a:r>
          </a:p>
          <a:p>
            <a:r>
              <a:rPr lang="fr-FR" dirty="0"/>
              <a:t>Fabrication de boucliers de chevaliers </a:t>
            </a:r>
          </a:p>
          <a:p>
            <a:r>
              <a:rPr lang="fr-FR" dirty="0"/>
              <a:t>Création de torches murales</a:t>
            </a:r>
          </a:p>
          <a:p>
            <a:r>
              <a:rPr lang="fr-FR" dirty="0"/>
              <a:t> Confection de baguettes magiques</a:t>
            </a:r>
          </a:p>
          <a:p>
            <a:r>
              <a:rPr lang="fr-FR" dirty="0"/>
              <a:t> Fabrication de lustres en 3D</a:t>
            </a:r>
          </a:p>
          <a:p>
            <a:r>
              <a:rPr lang="fr-FR" dirty="0"/>
              <a:t> Réalisation de chevaliers en plastique fou </a:t>
            </a:r>
          </a:p>
        </p:txBody>
      </p:sp>
      <p:sp>
        <p:nvSpPr>
          <p:cNvPr id="5" name="Espace réservé du texte 4">
            <a:extLst>
              <a:ext uri="{FF2B5EF4-FFF2-40B4-BE49-F238E27FC236}">
                <a16:creationId xmlns:a16="http://schemas.microsoft.com/office/drawing/2014/main" id="{C2C20EA7-1A2E-3B35-4208-4FB094E2E94C}"/>
              </a:ext>
            </a:extLst>
          </p:cNvPr>
          <p:cNvSpPr>
            <a:spLocks noGrp="1"/>
          </p:cNvSpPr>
          <p:nvPr>
            <p:ph type="body" sz="quarter" idx="29"/>
          </p:nvPr>
        </p:nvSpPr>
        <p:spPr>
          <a:noFill/>
        </p:spPr>
        <p:txBody>
          <a:bodyPr>
            <a:normAutofit fontScale="55000" lnSpcReduction="20000"/>
          </a:bodyPr>
          <a:lstStyle/>
          <a:p>
            <a:pPr>
              <a:lnSpc>
                <a:spcPct val="120000"/>
              </a:lnSpc>
            </a:pPr>
            <a:r>
              <a:rPr lang="fr-FR"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b="1" dirty="0"/>
              <a:t>Tout au long du mois, ils auront l'occasion de relever des épreuves, de partir en quête d'aventures et de laisser libre cours à leur imagination dans un monde rempli de châteaux, de chevaliers et de mystères.</a:t>
            </a:r>
          </a:p>
          <a:p>
            <a:endParaRPr lang="fr-FR" dirty="0"/>
          </a:p>
        </p:txBody>
      </p:sp>
      <p:sp>
        <p:nvSpPr>
          <p:cNvPr id="6" name="Espace réservé du texte 5">
            <a:extLst>
              <a:ext uri="{FF2B5EF4-FFF2-40B4-BE49-F238E27FC236}">
                <a16:creationId xmlns:a16="http://schemas.microsoft.com/office/drawing/2014/main" id="{8C44B554-289F-8EFC-5147-0D9FF1B4ABF8}"/>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03AF2E7F-477A-892A-7F74-0282C1A104F6}"/>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4D95F362-3AA6-AF1C-BE58-558AFB9E1504}"/>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A0CD07D9-8A5B-9CCD-7F9F-E02ACDFE707B}"/>
              </a:ext>
            </a:extLst>
          </p:cNvPr>
          <p:cNvSpPr>
            <a:spLocks noGrp="1"/>
          </p:cNvSpPr>
          <p:nvPr>
            <p:ph type="body" sz="quarter" idx="35"/>
          </p:nvPr>
        </p:nvSpPr>
        <p:spPr/>
        <p:txBody>
          <a:bodyPr/>
          <a:lstStyle/>
          <a:p>
            <a:pPr>
              <a:lnSpc>
                <a:spcPct val="250000"/>
              </a:lnSpc>
            </a:pPr>
            <a:r>
              <a:rPr lang="fr-FR" sz="900" dirty="0"/>
              <a:t>Le relais des chevaliers </a:t>
            </a:r>
          </a:p>
          <a:p>
            <a:pPr>
              <a:lnSpc>
                <a:spcPct val="250000"/>
              </a:lnSpc>
            </a:pPr>
            <a:r>
              <a:rPr lang="fr-FR" sz="900" dirty="0"/>
              <a:t>Le parcours du roi </a:t>
            </a:r>
          </a:p>
          <a:p>
            <a:pPr>
              <a:lnSpc>
                <a:spcPct val="250000"/>
              </a:lnSpc>
            </a:pPr>
            <a:r>
              <a:rPr lang="fr-FR" sz="900" dirty="0"/>
              <a:t>Attrape le dragon </a:t>
            </a:r>
          </a:p>
          <a:p>
            <a:pPr>
              <a:lnSpc>
                <a:spcPct val="250000"/>
              </a:lnSpc>
            </a:pPr>
            <a:r>
              <a:rPr lang="fr-FR" sz="900" dirty="0"/>
              <a:t>Le relais des quatre royaumes </a:t>
            </a:r>
          </a:p>
          <a:p>
            <a:pPr>
              <a:lnSpc>
                <a:spcPct val="250000"/>
              </a:lnSpc>
            </a:pPr>
            <a:r>
              <a:rPr lang="fr-FR" sz="900" dirty="0"/>
              <a:t>Initiation au tir à l’arc </a:t>
            </a:r>
          </a:p>
          <a:p>
            <a:endParaRPr lang="fr-FR" dirty="0"/>
          </a:p>
          <a:p>
            <a:endParaRPr lang="fr-FR" dirty="0"/>
          </a:p>
          <a:p>
            <a:endParaRPr lang="fr-FR" dirty="0"/>
          </a:p>
        </p:txBody>
      </p:sp>
      <p:sp>
        <p:nvSpPr>
          <p:cNvPr id="10" name="Espace réservé du texte 9">
            <a:extLst>
              <a:ext uri="{FF2B5EF4-FFF2-40B4-BE49-F238E27FC236}">
                <a16:creationId xmlns:a16="http://schemas.microsoft.com/office/drawing/2014/main" id="{1A6D14B0-CE95-EAC0-544D-7702E14894F0}"/>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1A5A5D27-215C-9FFF-6371-90EB302344AF}"/>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BD9B73DA-42A9-36E6-1B14-6766C6304983}"/>
              </a:ext>
            </a:extLst>
          </p:cNvPr>
          <p:cNvSpPr>
            <a:spLocks noGrp="1"/>
          </p:cNvSpPr>
          <p:nvPr>
            <p:ph type="body" sz="quarter" idx="38"/>
          </p:nvPr>
        </p:nvSpPr>
        <p:spPr/>
        <p:txBody>
          <a:bodyPr vert="horz" lIns="91440" tIns="45720" rIns="91440" bIns="45720" anchor="t">
            <a:normAutofit/>
          </a:bodyPr>
          <a:lstStyle/>
          <a:p>
            <a:pPr>
              <a:lnSpc>
                <a:spcPct val="250000"/>
              </a:lnSpc>
            </a:pPr>
            <a:r>
              <a:rPr lang="fr-FR" sz="1000" dirty="0"/>
              <a:t>Le volcan en éruption </a:t>
            </a:r>
          </a:p>
          <a:p>
            <a:pPr>
              <a:lnSpc>
                <a:spcPct val="250000"/>
              </a:lnSpc>
            </a:pPr>
            <a:r>
              <a:rPr lang="fr-FR" sz="1000" dirty="0">
                <a:latin typeface="Roboto"/>
                <a:ea typeface="Roboto"/>
                <a:cs typeface="Roboto"/>
              </a:rPr>
              <a:t>La chasse aux indices d'Excalibur</a:t>
            </a:r>
            <a:endParaRPr lang="fr-FR" sz="1000" dirty="0"/>
          </a:p>
          <a:p>
            <a:pPr>
              <a:lnSpc>
                <a:spcPct val="250000"/>
              </a:lnSpc>
            </a:pPr>
            <a:r>
              <a:rPr lang="fr-FR" sz="1000" dirty="0"/>
              <a:t>Les cristaux magiques </a:t>
            </a:r>
          </a:p>
        </p:txBody>
      </p:sp>
      <p:sp>
        <p:nvSpPr>
          <p:cNvPr id="13" name="Espace réservé du texte 12">
            <a:extLst>
              <a:ext uri="{FF2B5EF4-FFF2-40B4-BE49-F238E27FC236}">
                <a16:creationId xmlns:a16="http://schemas.microsoft.com/office/drawing/2014/main" id="{902A7560-C38B-1613-24FF-65528448FC3E}"/>
              </a:ext>
            </a:extLst>
          </p:cNvPr>
          <p:cNvSpPr>
            <a:spLocks noGrp="1"/>
          </p:cNvSpPr>
          <p:nvPr>
            <p:ph type="body" sz="quarter" idx="39"/>
          </p:nvPr>
        </p:nvSpPr>
        <p:spPr>
          <a:noFill/>
        </p:spPr>
        <p:txBody>
          <a:bodyPr/>
          <a:lstStyle/>
          <a:p>
            <a:pPr>
              <a:lnSpc>
                <a:spcPct val="300000"/>
              </a:lnSpc>
            </a:pPr>
            <a:r>
              <a:rPr lang="fr-FR" sz="1000" dirty="0"/>
              <a:t>Histoires interactives des rois  </a:t>
            </a:r>
          </a:p>
          <a:p>
            <a:pPr>
              <a:lnSpc>
                <a:spcPct val="300000"/>
              </a:lnSpc>
            </a:pPr>
            <a:r>
              <a:rPr lang="fr-FR" sz="1000" dirty="0"/>
              <a:t>La danse  des chevaliers </a:t>
            </a:r>
          </a:p>
          <a:p>
            <a:endParaRPr lang="fr-FR" dirty="0"/>
          </a:p>
          <a:p>
            <a:endParaRPr lang="fr-FR" dirty="0"/>
          </a:p>
        </p:txBody>
      </p:sp>
      <p:sp>
        <p:nvSpPr>
          <p:cNvPr id="14" name="Espace réservé du texte 13">
            <a:extLst>
              <a:ext uri="{FF2B5EF4-FFF2-40B4-BE49-F238E27FC236}">
                <a16:creationId xmlns:a16="http://schemas.microsoft.com/office/drawing/2014/main" id="{678F4336-2825-499D-D75B-166EE84F51F9}"/>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B435F4B8-0822-3C33-D390-404CD318372E}"/>
              </a:ext>
            </a:extLst>
          </p:cNvPr>
          <p:cNvSpPr>
            <a:spLocks noGrp="1"/>
          </p:cNvSpPr>
          <p:nvPr>
            <p:ph type="body" sz="quarter" idx="41"/>
          </p:nvPr>
        </p:nvSpPr>
        <p:spPr/>
        <p:txBody>
          <a:bodyPr>
            <a:normAutofit lnSpcReduction="10000"/>
          </a:bodyPr>
          <a:lstStyle/>
          <a:p>
            <a:pPr>
              <a:lnSpc>
                <a:spcPct val="150000"/>
              </a:lnSpc>
              <a:buNone/>
            </a:pPr>
            <a:r>
              <a:rPr lang="fr-FR" sz="1000" b="1" dirty="0"/>
              <a:t>Les festivités du Roi Arthur !</a:t>
            </a:r>
            <a:endParaRPr lang="fr-FR" sz="1000" dirty="0"/>
          </a:p>
          <a:p>
            <a:pPr>
              <a:lnSpc>
                <a:spcPct val="150000"/>
              </a:lnSpc>
              <a:buNone/>
            </a:pPr>
            <a:r>
              <a:rPr lang="fr-FR" sz="1000" dirty="0"/>
              <a:t>Le royaume de Camelot ouvre ses portes à nos jeunes aventuriers !</a:t>
            </a:r>
          </a:p>
          <a:p>
            <a:pPr>
              <a:lnSpc>
                <a:spcPct val="150000"/>
              </a:lnSpc>
              <a:buNone/>
            </a:pPr>
            <a:r>
              <a:rPr lang="fr-FR" sz="1000" dirty="0"/>
              <a:t> Au fil de leur quête, ils devront accomplir de nombreuses épreuves pour prouver leur bravoure et gagner l'honneur de siéger aux côtés des chevaliers de la Table Ronde.</a:t>
            </a:r>
          </a:p>
          <a:p>
            <a:pPr>
              <a:lnSpc>
                <a:spcPct val="150000"/>
              </a:lnSpc>
            </a:pPr>
            <a:r>
              <a:rPr lang="fr-FR" dirty="0"/>
              <a:t> </a:t>
            </a:r>
          </a:p>
          <a:p>
            <a:endParaRPr lang="fr-FR" dirty="0"/>
          </a:p>
        </p:txBody>
      </p:sp>
    </p:spTree>
    <p:extLst>
      <p:ext uri="{BB962C8B-B14F-4D97-AF65-F5344CB8AC3E}">
        <p14:creationId xmlns:p14="http://schemas.microsoft.com/office/powerpoint/2010/main" val="647713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6620BC58-F984-78E1-E194-CAFC680B94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4F11353-B7E0-E21C-9B79-1073A13CD7FB}"/>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20 au vendredi 24 juillet</a:t>
            </a:r>
          </a:p>
        </p:txBody>
      </p:sp>
      <p:sp>
        <p:nvSpPr>
          <p:cNvPr id="3" name="Espace réservé du texte 2">
            <a:extLst>
              <a:ext uri="{FF2B5EF4-FFF2-40B4-BE49-F238E27FC236}">
                <a16:creationId xmlns:a16="http://schemas.microsoft.com/office/drawing/2014/main" id="{47C17A1D-CA00-C49F-6014-9CD0953E6746}"/>
              </a:ext>
            </a:extLst>
          </p:cNvPr>
          <p:cNvSpPr>
            <a:spLocks noGrp="1"/>
          </p:cNvSpPr>
          <p:nvPr>
            <p:ph type="body" sz="quarter" idx="10"/>
          </p:nvPr>
        </p:nvSpPr>
        <p:spPr>
          <a:solidFill>
            <a:schemeClr val="accent6">
              <a:lumMod val="40000"/>
              <a:lumOff val="60000"/>
            </a:schemeClr>
          </a:solidFill>
        </p:spPr>
        <p:txBody>
          <a:bodyPr/>
          <a:lstStyle/>
          <a:p>
            <a:r>
              <a:rPr lang="fr-FR" dirty="0"/>
              <a:t>Accueil de loisirs </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DANIEL CASANOVA -  SECTEUR  MATERNEL</a:t>
            </a:r>
            <a:endParaRPr lang="fr-FR" dirty="0"/>
          </a:p>
        </p:txBody>
      </p:sp>
      <p:sp>
        <p:nvSpPr>
          <p:cNvPr id="4" name="Espace réservé du texte 3">
            <a:extLst>
              <a:ext uri="{FF2B5EF4-FFF2-40B4-BE49-F238E27FC236}">
                <a16:creationId xmlns:a16="http://schemas.microsoft.com/office/drawing/2014/main" id="{786A017E-28A9-9765-9770-73E830951893}"/>
              </a:ext>
            </a:extLst>
          </p:cNvPr>
          <p:cNvSpPr>
            <a:spLocks noGrp="1"/>
          </p:cNvSpPr>
          <p:nvPr>
            <p:ph type="body" sz="quarter" idx="28"/>
          </p:nvPr>
        </p:nvSpPr>
        <p:spPr/>
        <p:txBody>
          <a:bodyPr>
            <a:normAutofit/>
          </a:bodyPr>
          <a:lstStyle/>
          <a:p>
            <a:r>
              <a:rPr lang="fr-FR" sz="1000" dirty="0"/>
              <a:t>Réalisation d'épées dans leurs rochers </a:t>
            </a:r>
          </a:p>
          <a:p>
            <a:r>
              <a:rPr lang="fr-FR" sz="1000" dirty="0"/>
              <a:t>Fabrication de boucliers porte-clés </a:t>
            </a:r>
          </a:p>
          <a:p>
            <a:r>
              <a:rPr lang="fr-FR" sz="1000" dirty="0"/>
              <a:t>Confection d'épées en 3D</a:t>
            </a:r>
          </a:p>
          <a:p>
            <a:r>
              <a:rPr lang="fr-FR" sz="1000" dirty="0"/>
              <a:t> Création de chevaliers en carton </a:t>
            </a:r>
          </a:p>
          <a:p>
            <a:r>
              <a:rPr lang="fr-FR" sz="1000" dirty="0"/>
              <a:t>Fabrication de lanternes médiévales </a:t>
            </a:r>
          </a:p>
          <a:p>
            <a:r>
              <a:rPr lang="fr-FR" sz="1000" dirty="0"/>
              <a:t>Construction de châteaux en carton</a:t>
            </a:r>
          </a:p>
          <a:p>
            <a:r>
              <a:rPr lang="fr-FR" sz="1000" dirty="0"/>
              <a:t> Création de blasons de chevaliers Confection de baguettes magiques </a:t>
            </a:r>
          </a:p>
          <a:p>
            <a:r>
              <a:rPr lang="fr-FR" sz="1000" dirty="0"/>
              <a:t>Réalisation de mini-chevaliers</a:t>
            </a:r>
          </a:p>
          <a:p>
            <a:r>
              <a:rPr lang="fr-FR" sz="1000" dirty="0"/>
              <a:t> Création de portraits du Roi Arthur</a:t>
            </a:r>
          </a:p>
        </p:txBody>
      </p:sp>
      <p:sp>
        <p:nvSpPr>
          <p:cNvPr id="5" name="Espace réservé du texte 4">
            <a:extLst>
              <a:ext uri="{FF2B5EF4-FFF2-40B4-BE49-F238E27FC236}">
                <a16:creationId xmlns:a16="http://schemas.microsoft.com/office/drawing/2014/main" id="{010345EA-8D84-274A-04B1-186F9E5DB879}"/>
              </a:ext>
            </a:extLst>
          </p:cNvPr>
          <p:cNvSpPr>
            <a:spLocks noGrp="1"/>
          </p:cNvSpPr>
          <p:nvPr>
            <p:ph type="body" sz="quarter" idx="29"/>
          </p:nvPr>
        </p:nvSpPr>
        <p:spPr>
          <a:noFill/>
        </p:spPr>
        <p:txBody>
          <a:bodyPr>
            <a:normAutofit fontScale="55000" lnSpcReduction="20000"/>
          </a:bodyPr>
          <a:lstStyle/>
          <a:p>
            <a:r>
              <a:rPr lang="fr-FR" dirty="0"/>
              <a:t> </a:t>
            </a:r>
          </a:p>
          <a:p>
            <a:r>
              <a:rPr lang="fr-FR"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b="1" dirty="0"/>
              <a:t>Tout au long du mois, ils auront l'occasion de relever des épreuves, de partir en quête d'aventures et de laisser libre cours à leur imagination dans un monde rempli de châteaux, de chevaliers et de mystères.</a:t>
            </a:r>
          </a:p>
          <a:p>
            <a:endParaRPr lang="fr-FR" dirty="0"/>
          </a:p>
        </p:txBody>
      </p:sp>
      <p:sp>
        <p:nvSpPr>
          <p:cNvPr id="6" name="Espace réservé du texte 5">
            <a:extLst>
              <a:ext uri="{FF2B5EF4-FFF2-40B4-BE49-F238E27FC236}">
                <a16:creationId xmlns:a16="http://schemas.microsoft.com/office/drawing/2014/main" id="{2EA80B03-F8F8-9D94-A26F-1744E303E35A}"/>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5ADE0EEC-9AF7-7F34-ACC6-D5FCC230A960}"/>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B0982D34-3ED1-D6FB-162B-DCA43D2026FE}"/>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14895122-A44C-2533-556A-444D304556A1}"/>
              </a:ext>
            </a:extLst>
          </p:cNvPr>
          <p:cNvSpPr>
            <a:spLocks noGrp="1"/>
          </p:cNvSpPr>
          <p:nvPr>
            <p:ph type="body" sz="quarter" idx="35"/>
          </p:nvPr>
        </p:nvSpPr>
        <p:spPr/>
        <p:txBody>
          <a:bodyPr>
            <a:normAutofit/>
          </a:bodyPr>
          <a:lstStyle/>
          <a:p>
            <a:pPr>
              <a:lnSpc>
                <a:spcPct val="160000"/>
              </a:lnSpc>
            </a:pPr>
            <a:r>
              <a:rPr lang="fr-FR" sz="1000" dirty="0"/>
              <a:t>Le parcours du roi  </a:t>
            </a:r>
          </a:p>
          <a:p>
            <a:pPr>
              <a:lnSpc>
                <a:spcPct val="160000"/>
              </a:lnSpc>
            </a:pPr>
            <a:r>
              <a:rPr lang="fr-FR" sz="1000" dirty="0"/>
              <a:t>Les cerceaux médiévaux </a:t>
            </a:r>
          </a:p>
          <a:p>
            <a:pPr>
              <a:lnSpc>
                <a:spcPct val="160000"/>
              </a:lnSpc>
            </a:pPr>
            <a:r>
              <a:rPr lang="fr-FR" sz="1000" dirty="0"/>
              <a:t>La chaise musicale </a:t>
            </a:r>
          </a:p>
          <a:p>
            <a:pPr>
              <a:lnSpc>
                <a:spcPct val="160000"/>
              </a:lnSpc>
            </a:pPr>
            <a:r>
              <a:rPr lang="fr-FR" sz="1000" dirty="0"/>
              <a:t>du prince </a:t>
            </a:r>
          </a:p>
          <a:p>
            <a:pPr>
              <a:lnSpc>
                <a:spcPct val="160000"/>
              </a:lnSpc>
            </a:pPr>
            <a:r>
              <a:rPr lang="fr-FR" sz="1000" dirty="0"/>
              <a:t>La balle aux princes </a:t>
            </a:r>
          </a:p>
          <a:p>
            <a:pPr>
              <a:lnSpc>
                <a:spcPct val="160000"/>
              </a:lnSpc>
            </a:pPr>
            <a:r>
              <a:rPr lang="fr-FR" sz="1000" dirty="0"/>
              <a:t>1,2,3 Princesses </a:t>
            </a:r>
          </a:p>
          <a:p>
            <a:pPr>
              <a:lnSpc>
                <a:spcPct val="160000"/>
              </a:lnSpc>
            </a:pPr>
            <a:r>
              <a:rPr lang="fr-FR" sz="1000" dirty="0"/>
              <a:t>Touche les méchants </a:t>
            </a:r>
          </a:p>
          <a:p>
            <a:endParaRPr lang="fr-FR" dirty="0"/>
          </a:p>
        </p:txBody>
      </p:sp>
      <p:sp>
        <p:nvSpPr>
          <p:cNvPr id="10" name="Espace réservé du texte 9">
            <a:extLst>
              <a:ext uri="{FF2B5EF4-FFF2-40B4-BE49-F238E27FC236}">
                <a16:creationId xmlns:a16="http://schemas.microsoft.com/office/drawing/2014/main" id="{5A34CB8D-D339-372E-CA45-A6A261FAD4F0}"/>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86672C7A-FD3F-5A70-E122-3E8FE40EC29E}"/>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950ECABF-157C-9E5E-63DA-E72F8F7420B2}"/>
              </a:ext>
            </a:extLst>
          </p:cNvPr>
          <p:cNvSpPr>
            <a:spLocks noGrp="1"/>
          </p:cNvSpPr>
          <p:nvPr>
            <p:ph type="body" sz="quarter" idx="38"/>
          </p:nvPr>
        </p:nvSpPr>
        <p:spPr/>
        <p:txBody>
          <a:bodyPr>
            <a:normAutofit/>
          </a:bodyPr>
          <a:lstStyle/>
          <a:p>
            <a:pPr>
              <a:lnSpc>
                <a:spcPct val="300000"/>
              </a:lnSpc>
            </a:pPr>
            <a:r>
              <a:rPr lang="fr-FR" sz="1000" dirty="0"/>
              <a:t>Pâte à modeler</a:t>
            </a:r>
          </a:p>
          <a:p>
            <a:pPr>
              <a:lnSpc>
                <a:spcPct val="300000"/>
              </a:lnSpc>
            </a:pPr>
            <a:r>
              <a:rPr lang="fr-FR" sz="1000" dirty="0"/>
              <a:t>Les apprentis alchimistes </a:t>
            </a:r>
          </a:p>
          <a:p>
            <a:pPr>
              <a:lnSpc>
                <a:spcPct val="300000"/>
              </a:lnSpc>
            </a:pPr>
            <a:r>
              <a:rPr lang="fr-FR" sz="1000" dirty="0"/>
              <a:t>L’encre invisible au citron </a:t>
            </a:r>
          </a:p>
          <a:p>
            <a:pPr>
              <a:lnSpc>
                <a:spcPct val="300000"/>
              </a:lnSpc>
            </a:pPr>
            <a:r>
              <a:rPr lang="fr-FR" sz="1000" dirty="0"/>
              <a:t>L’œuf qui flotte </a:t>
            </a:r>
          </a:p>
          <a:p>
            <a:endParaRPr lang="fr-FR" dirty="0"/>
          </a:p>
        </p:txBody>
      </p:sp>
      <p:sp>
        <p:nvSpPr>
          <p:cNvPr id="13" name="Espace réservé du texte 12">
            <a:extLst>
              <a:ext uri="{FF2B5EF4-FFF2-40B4-BE49-F238E27FC236}">
                <a16:creationId xmlns:a16="http://schemas.microsoft.com/office/drawing/2014/main" id="{F0A29843-8DC8-75C0-3FA0-4C783DDF603F}"/>
              </a:ext>
            </a:extLst>
          </p:cNvPr>
          <p:cNvSpPr>
            <a:spLocks noGrp="1"/>
          </p:cNvSpPr>
          <p:nvPr>
            <p:ph type="body" sz="quarter" idx="39"/>
          </p:nvPr>
        </p:nvSpPr>
        <p:spPr>
          <a:noFill/>
        </p:spPr>
        <p:txBody>
          <a:bodyPr vert="horz" lIns="91440" tIns="45720" rIns="91440" bIns="45720" anchor="t">
            <a:normAutofit/>
          </a:bodyPr>
          <a:lstStyle/>
          <a:p>
            <a:pPr>
              <a:lnSpc>
                <a:spcPct val="300000"/>
              </a:lnSpc>
            </a:pPr>
            <a:r>
              <a:rPr lang="fr-FR" sz="1000" dirty="0"/>
              <a:t>Initiation à la danse médiévale </a:t>
            </a:r>
          </a:p>
          <a:p>
            <a:pPr>
              <a:lnSpc>
                <a:spcPct val="300000"/>
              </a:lnSpc>
            </a:pPr>
            <a:r>
              <a:rPr lang="fr-FR" sz="1000" dirty="0"/>
              <a:t>Chants moyenâgeux </a:t>
            </a:r>
          </a:p>
          <a:p>
            <a:pPr>
              <a:lnSpc>
                <a:spcPct val="300000"/>
              </a:lnSpc>
            </a:pPr>
            <a:r>
              <a:rPr lang="fr-FR" sz="1000" dirty="0"/>
              <a:t>Traversée du pont des dragons </a:t>
            </a:r>
          </a:p>
          <a:p>
            <a:r>
              <a:rPr lang="fr-FR" dirty="0"/>
              <a:t> </a:t>
            </a:r>
          </a:p>
        </p:txBody>
      </p:sp>
      <p:sp>
        <p:nvSpPr>
          <p:cNvPr id="14" name="Espace réservé du texte 13">
            <a:extLst>
              <a:ext uri="{FF2B5EF4-FFF2-40B4-BE49-F238E27FC236}">
                <a16:creationId xmlns:a16="http://schemas.microsoft.com/office/drawing/2014/main" id="{891E5CC7-B8B3-234E-1C7E-FB0C3AD4CA4A}"/>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9ACCA6B5-18E9-A9BE-FAB8-C9885DF1146B}"/>
              </a:ext>
            </a:extLst>
          </p:cNvPr>
          <p:cNvSpPr>
            <a:spLocks noGrp="1"/>
          </p:cNvSpPr>
          <p:nvPr>
            <p:ph type="body" sz="quarter" idx="41"/>
          </p:nvPr>
        </p:nvSpPr>
        <p:spPr/>
        <p:txBody>
          <a:bodyPr>
            <a:normAutofit/>
          </a:bodyPr>
          <a:lstStyle/>
          <a:p>
            <a:r>
              <a:rPr lang="fr-FR" sz="1000" dirty="0"/>
              <a:t>Aujourd'hui, le royaume du Roi Arthur ouvre ses portes pour de grandes Olympiades médiévales. Au fil des épreuves, vous devrez faire preuve de courage, d'adresse, d'esprit d'équipe et de loyauté afin de défendre les couleurs de votre clan.</a:t>
            </a:r>
          </a:p>
          <a:p>
            <a:r>
              <a:rPr lang="fr-FR" sz="1000" dirty="0"/>
              <a:t>Que chacun donne le meilleur de lui-même dans le respect de ses compagnons et que l'aventure commence ! Préparez-vous à relever les défis du royaume… et que les plus valeureux remportent les honneurs de la Table Ronde !</a:t>
            </a:r>
          </a:p>
        </p:txBody>
      </p:sp>
    </p:spTree>
    <p:extLst>
      <p:ext uri="{BB962C8B-B14F-4D97-AF65-F5344CB8AC3E}">
        <p14:creationId xmlns:p14="http://schemas.microsoft.com/office/powerpoint/2010/main" val="4174829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88AA383F-9ECB-8723-446F-3C61FB13C2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72503A-308B-7D5B-8EAB-7D21BA86461E}"/>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27 au vendredi 31 juillet</a:t>
            </a:r>
          </a:p>
        </p:txBody>
      </p:sp>
      <p:sp>
        <p:nvSpPr>
          <p:cNvPr id="3" name="Espace réservé du texte 2">
            <a:extLst>
              <a:ext uri="{FF2B5EF4-FFF2-40B4-BE49-F238E27FC236}">
                <a16:creationId xmlns:a16="http://schemas.microsoft.com/office/drawing/2014/main" id="{2F845D8F-3AC8-05FD-286A-038B009E84E9}"/>
              </a:ext>
            </a:extLst>
          </p:cNvPr>
          <p:cNvSpPr>
            <a:spLocks noGrp="1"/>
          </p:cNvSpPr>
          <p:nvPr>
            <p:ph type="body" sz="quarter" idx="10"/>
          </p:nvPr>
        </p:nvSpPr>
        <p:spPr>
          <a:solidFill>
            <a:schemeClr val="accent6">
              <a:lumMod val="40000"/>
              <a:lumOff val="60000"/>
            </a:schemeClr>
          </a:solidFill>
        </p:spPr>
        <p:txBody>
          <a:bodyPr/>
          <a:lstStyle/>
          <a:p>
            <a:r>
              <a:rPr lang="fr-FR" dirty="0"/>
              <a:t>Accueil de loisirs</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 DANIEL CASANOVA -  SECTEUR  MATERNEL</a:t>
            </a:r>
            <a:endParaRPr lang="fr-FR" dirty="0"/>
          </a:p>
        </p:txBody>
      </p:sp>
      <p:sp>
        <p:nvSpPr>
          <p:cNvPr id="4" name="Espace réservé du texte 3">
            <a:extLst>
              <a:ext uri="{FF2B5EF4-FFF2-40B4-BE49-F238E27FC236}">
                <a16:creationId xmlns:a16="http://schemas.microsoft.com/office/drawing/2014/main" id="{2CE6D7E6-A21C-8F32-DCFF-4BFE29B9169F}"/>
              </a:ext>
            </a:extLst>
          </p:cNvPr>
          <p:cNvSpPr>
            <a:spLocks noGrp="1"/>
          </p:cNvSpPr>
          <p:nvPr>
            <p:ph type="body" sz="quarter" idx="28"/>
          </p:nvPr>
        </p:nvSpPr>
        <p:spPr/>
        <p:txBody>
          <a:bodyPr>
            <a:normAutofit fontScale="92500"/>
          </a:bodyPr>
          <a:lstStyle/>
          <a:p>
            <a:pPr>
              <a:lnSpc>
                <a:spcPct val="150000"/>
              </a:lnSpc>
            </a:pPr>
            <a:r>
              <a:rPr lang="fr-FR" sz="1000" dirty="0"/>
              <a:t>Fabrication de blasons en carton </a:t>
            </a:r>
          </a:p>
          <a:p>
            <a:pPr>
              <a:lnSpc>
                <a:spcPct val="150000"/>
              </a:lnSpc>
            </a:pPr>
            <a:r>
              <a:rPr lang="fr-FR" sz="1000" dirty="0"/>
              <a:t>Réalisation de fresques des chevaliers </a:t>
            </a:r>
          </a:p>
          <a:p>
            <a:pPr>
              <a:lnSpc>
                <a:spcPct val="150000"/>
              </a:lnSpc>
            </a:pPr>
            <a:r>
              <a:rPr lang="fr-FR" sz="1000" dirty="0"/>
              <a:t>de la Table ronde </a:t>
            </a:r>
          </a:p>
          <a:p>
            <a:pPr>
              <a:lnSpc>
                <a:spcPct val="150000"/>
              </a:lnSpc>
            </a:pPr>
            <a:r>
              <a:rPr lang="fr-FR" sz="1000" dirty="0"/>
              <a:t>Confection de baguettes magiques </a:t>
            </a:r>
          </a:p>
          <a:p>
            <a:pPr>
              <a:lnSpc>
                <a:spcPct val="150000"/>
              </a:lnSpc>
            </a:pPr>
            <a:r>
              <a:rPr lang="fr-FR" sz="1000" dirty="0"/>
              <a:t>Fabrication de boucliers en carton </a:t>
            </a:r>
          </a:p>
          <a:p>
            <a:pPr>
              <a:lnSpc>
                <a:spcPct val="150000"/>
              </a:lnSpc>
            </a:pPr>
            <a:r>
              <a:rPr lang="fr-FR" sz="1000" dirty="0"/>
              <a:t>Création de puzzles de châteaux</a:t>
            </a:r>
          </a:p>
          <a:p>
            <a:pPr>
              <a:lnSpc>
                <a:spcPct val="150000"/>
              </a:lnSpc>
            </a:pPr>
            <a:r>
              <a:rPr lang="fr-FR" sz="1000" dirty="0"/>
              <a:t> Réalisation de bannières des châteaux </a:t>
            </a:r>
          </a:p>
          <a:p>
            <a:pPr>
              <a:lnSpc>
                <a:spcPct val="150000"/>
              </a:lnSpc>
            </a:pPr>
            <a:r>
              <a:rPr lang="fr-FR" sz="1000" dirty="0"/>
              <a:t>Fabrication de fléchettes en carton </a:t>
            </a:r>
          </a:p>
          <a:p>
            <a:pPr>
              <a:lnSpc>
                <a:spcPct val="150000"/>
              </a:lnSpc>
            </a:pPr>
            <a:r>
              <a:rPr lang="fr-FR" sz="1000" dirty="0"/>
              <a:t>Création de torches en 3D</a:t>
            </a:r>
          </a:p>
        </p:txBody>
      </p:sp>
      <p:sp>
        <p:nvSpPr>
          <p:cNvPr id="5" name="Espace réservé du texte 4">
            <a:extLst>
              <a:ext uri="{FF2B5EF4-FFF2-40B4-BE49-F238E27FC236}">
                <a16:creationId xmlns:a16="http://schemas.microsoft.com/office/drawing/2014/main" id="{F8CDAE60-9B09-13DB-6C88-058A192BF5B6}"/>
              </a:ext>
            </a:extLst>
          </p:cNvPr>
          <p:cNvSpPr>
            <a:spLocks noGrp="1"/>
          </p:cNvSpPr>
          <p:nvPr>
            <p:ph type="body" sz="quarter" idx="29"/>
          </p:nvPr>
        </p:nvSpPr>
        <p:spPr>
          <a:noFill/>
        </p:spPr>
        <p:txBody>
          <a:bodyPr>
            <a:normAutofit fontScale="55000" lnSpcReduction="20000"/>
          </a:bodyPr>
          <a:lstStyle/>
          <a:p>
            <a:r>
              <a:rPr lang="fr-FR" dirty="0"/>
              <a:t> </a:t>
            </a:r>
          </a:p>
          <a:p>
            <a:pPr>
              <a:lnSpc>
                <a:spcPct val="120000"/>
              </a:lnSpc>
            </a:pPr>
            <a:r>
              <a:rPr lang="fr-FR"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b="1" dirty="0"/>
              <a:t>Tout au long du mois, ils auront l'occasion de relever des épreuves, de partir en quête d'aventures et de laisser libre cours à leur imagination dans un monde rempli de châteaux, de chevaliers et de mystères.</a:t>
            </a:r>
          </a:p>
          <a:p>
            <a:endParaRPr lang="fr-FR" dirty="0"/>
          </a:p>
        </p:txBody>
      </p:sp>
      <p:sp>
        <p:nvSpPr>
          <p:cNvPr id="6" name="Espace réservé du texte 5">
            <a:extLst>
              <a:ext uri="{FF2B5EF4-FFF2-40B4-BE49-F238E27FC236}">
                <a16:creationId xmlns:a16="http://schemas.microsoft.com/office/drawing/2014/main" id="{83698425-56EE-E3E7-7F64-91F5E64287D1}"/>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04554617-95AD-C170-A2D8-00530A242BAC}"/>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A795DCDD-0DF1-50A7-73C2-5367CB100B44}"/>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EA009AB1-F96D-2CDB-411C-2072801ACE9B}"/>
              </a:ext>
            </a:extLst>
          </p:cNvPr>
          <p:cNvSpPr>
            <a:spLocks noGrp="1"/>
          </p:cNvSpPr>
          <p:nvPr>
            <p:ph type="body" sz="quarter" idx="35"/>
          </p:nvPr>
        </p:nvSpPr>
        <p:spPr/>
        <p:txBody>
          <a:bodyPr>
            <a:normAutofit/>
          </a:bodyPr>
          <a:lstStyle/>
          <a:p>
            <a:pPr>
              <a:lnSpc>
                <a:spcPct val="200000"/>
              </a:lnSpc>
            </a:pPr>
            <a:r>
              <a:rPr lang="fr-FR" sz="1000" dirty="0"/>
              <a:t>La quête de la pierre magique </a:t>
            </a:r>
          </a:p>
          <a:p>
            <a:pPr>
              <a:lnSpc>
                <a:spcPct val="200000"/>
              </a:lnSpc>
            </a:pPr>
            <a:r>
              <a:rPr lang="fr-FR" sz="1000" dirty="0"/>
              <a:t>La tour du château </a:t>
            </a:r>
          </a:p>
          <a:p>
            <a:pPr>
              <a:lnSpc>
                <a:spcPct val="200000"/>
              </a:lnSpc>
            </a:pPr>
            <a:r>
              <a:rPr lang="fr-FR" sz="1000" dirty="0"/>
              <a:t>Le relais de la reine </a:t>
            </a:r>
          </a:p>
          <a:p>
            <a:pPr>
              <a:lnSpc>
                <a:spcPct val="200000"/>
              </a:lnSpc>
            </a:pPr>
            <a:r>
              <a:rPr lang="fr-FR" sz="1000" dirty="0"/>
              <a:t>La balle aux chevaliers </a:t>
            </a:r>
          </a:p>
          <a:p>
            <a:pPr>
              <a:lnSpc>
                <a:spcPct val="200000"/>
              </a:lnSpc>
            </a:pPr>
            <a:r>
              <a:rPr lang="fr-FR" sz="1000" dirty="0"/>
              <a:t>Le parcours des cascadeurs </a:t>
            </a:r>
          </a:p>
        </p:txBody>
      </p:sp>
      <p:sp>
        <p:nvSpPr>
          <p:cNvPr id="10" name="Espace réservé du texte 9">
            <a:extLst>
              <a:ext uri="{FF2B5EF4-FFF2-40B4-BE49-F238E27FC236}">
                <a16:creationId xmlns:a16="http://schemas.microsoft.com/office/drawing/2014/main" id="{096B26C0-B737-A267-7A3D-64C2534E53AB}"/>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45DDBECA-CBA2-E333-3F16-449CDAFC3FB0}"/>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065C8C36-D108-1C17-CCB9-80AB6F498882}"/>
              </a:ext>
            </a:extLst>
          </p:cNvPr>
          <p:cNvSpPr>
            <a:spLocks noGrp="1"/>
          </p:cNvSpPr>
          <p:nvPr>
            <p:ph type="body" sz="quarter" idx="38"/>
          </p:nvPr>
        </p:nvSpPr>
        <p:spPr/>
        <p:txBody>
          <a:bodyPr>
            <a:normAutofit/>
          </a:bodyPr>
          <a:lstStyle/>
          <a:p>
            <a:pPr>
              <a:lnSpc>
                <a:spcPct val="300000"/>
              </a:lnSpc>
            </a:pPr>
            <a:r>
              <a:rPr lang="fr-FR" sz="1000" dirty="0"/>
              <a:t>Fabrication de la potion des chevaliers </a:t>
            </a:r>
          </a:p>
          <a:p>
            <a:pPr>
              <a:lnSpc>
                <a:spcPct val="300000"/>
              </a:lnSpc>
            </a:pPr>
            <a:r>
              <a:rPr lang="fr-FR" sz="1000" dirty="0"/>
              <a:t>Concours de châteaux en Kapla </a:t>
            </a:r>
          </a:p>
          <a:p>
            <a:pPr>
              <a:lnSpc>
                <a:spcPct val="300000"/>
              </a:lnSpc>
            </a:pPr>
            <a:r>
              <a:rPr lang="fr-FR" sz="1000" dirty="0"/>
              <a:t>Réalisation d’une lampe à lave </a:t>
            </a:r>
          </a:p>
        </p:txBody>
      </p:sp>
      <p:sp>
        <p:nvSpPr>
          <p:cNvPr id="13" name="Espace réservé du texte 12">
            <a:extLst>
              <a:ext uri="{FF2B5EF4-FFF2-40B4-BE49-F238E27FC236}">
                <a16:creationId xmlns:a16="http://schemas.microsoft.com/office/drawing/2014/main" id="{F047C7C5-CDEB-8638-D02A-6D55691F6D30}"/>
              </a:ext>
            </a:extLst>
          </p:cNvPr>
          <p:cNvSpPr>
            <a:spLocks noGrp="1"/>
          </p:cNvSpPr>
          <p:nvPr>
            <p:ph type="body" sz="quarter" idx="39"/>
          </p:nvPr>
        </p:nvSpPr>
        <p:spPr>
          <a:noFill/>
        </p:spPr>
        <p:txBody>
          <a:bodyPr vert="horz" lIns="91440" tIns="45720" rIns="91440" bIns="45720" anchor="t">
            <a:normAutofit/>
          </a:bodyPr>
          <a:lstStyle/>
          <a:p>
            <a:pPr>
              <a:lnSpc>
                <a:spcPct val="300000"/>
              </a:lnSpc>
            </a:pPr>
            <a:r>
              <a:rPr lang="fr-FR" sz="1000" dirty="0"/>
              <a:t>Histoire interactive des rois </a:t>
            </a:r>
          </a:p>
          <a:p>
            <a:pPr>
              <a:lnSpc>
                <a:spcPct val="300000"/>
              </a:lnSpc>
            </a:pPr>
            <a:r>
              <a:rPr lang="fr-FR" sz="1000" dirty="0"/>
              <a:t>Initiation danse médiévale </a:t>
            </a:r>
          </a:p>
          <a:p>
            <a:pPr>
              <a:lnSpc>
                <a:spcPct val="300000"/>
              </a:lnSpc>
            </a:pPr>
            <a:r>
              <a:rPr lang="fr-FR" sz="1000" dirty="0">
                <a:latin typeface="Roboto"/>
                <a:ea typeface="Roboto"/>
                <a:cs typeface="Roboto"/>
              </a:rPr>
              <a:t>Théâtre médiéval</a:t>
            </a:r>
            <a:endParaRPr lang="fr-FR" sz="1000" dirty="0"/>
          </a:p>
          <a:p>
            <a:endParaRPr lang="fr-FR" dirty="0"/>
          </a:p>
        </p:txBody>
      </p:sp>
      <p:sp>
        <p:nvSpPr>
          <p:cNvPr id="14" name="Espace réservé du texte 13">
            <a:extLst>
              <a:ext uri="{FF2B5EF4-FFF2-40B4-BE49-F238E27FC236}">
                <a16:creationId xmlns:a16="http://schemas.microsoft.com/office/drawing/2014/main" id="{38C2FE4F-E2CB-055D-5D83-D7F471CCF1B8}"/>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7" name="Espace réservé du texte 16">
            <a:extLst>
              <a:ext uri="{FF2B5EF4-FFF2-40B4-BE49-F238E27FC236}">
                <a16:creationId xmlns:a16="http://schemas.microsoft.com/office/drawing/2014/main" id="{16C1D623-A561-D9DD-F372-A9515D9ADA33}"/>
              </a:ext>
            </a:extLst>
          </p:cNvPr>
          <p:cNvSpPr>
            <a:spLocks noGrp="1"/>
          </p:cNvSpPr>
          <p:nvPr>
            <p:ph type="body" sz="quarter" idx="41"/>
          </p:nvPr>
        </p:nvSpPr>
        <p:spPr/>
        <p:txBody>
          <a:bodyPr vert="horz" lIns="91440" tIns="45720" rIns="91440" bIns="45720" anchor="t">
            <a:normAutofit/>
          </a:bodyPr>
          <a:lstStyle/>
          <a:p>
            <a:pPr>
              <a:lnSpc>
                <a:spcPct val="300000"/>
              </a:lnSpc>
            </a:pPr>
            <a:r>
              <a:rPr lang="fr-FR" sz="1000" dirty="0"/>
              <a:t>Jeu de rôle : le conseil de la Table Ronde</a:t>
            </a:r>
            <a:endParaRPr lang="fr-FR" sz="1000" dirty="0">
              <a:cs typeface="Roboto"/>
            </a:endParaRPr>
          </a:p>
          <a:p>
            <a:pPr>
              <a:lnSpc>
                <a:spcPct val="300000"/>
              </a:lnSpc>
            </a:pPr>
            <a:r>
              <a:rPr lang="fr-FR" sz="1000" dirty="0">
                <a:latin typeface="Roboto"/>
                <a:ea typeface="Roboto"/>
                <a:cs typeface="Roboto"/>
              </a:rPr>
              <a:t>Devinettes médiévales et contes du royaume</a:t>
            </a:r>
            <a:endParaRPr lang="fr-FR" sz="1000" dirty="0">
              <a:latin typeface="Roboto"/>
              <a:ea typeface="Roboto"/>
            </a:endParaRPr>
          </a:p>
        </p:txBody>
      </p:sp>
    </p:spTree>
    <p:extLst>
      <p:ext uri="{BB962C8B-B14F-4D97-AF65-F5344CB8AC3E}">
        <p14:creationId xmlns:p14="http://schemas.microsoft.com/office/powerpoint/2010/main" val="2016173781"/>
      </p:ext>
    </p:extLst>
  </p:cSld>
  <p:clrMapOvr>
    <a:masterClrMapping/>
  </p:clrMapOvr>
</p:sld>
</file>

<file path=ppt/theme/theme1.xml><?xml version="1.0" encoding="utf-8"?>
<a:theme xmlns:a="http://schemas.openxmlformats.org/drawingml/2006/main" name="Programmes hebdo - 6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0.xml><?xml version="1.0" encoding="utf-8"?>
<a:theme xmlns:a="http://schemas.openxmlformats.org/drawingml/2006/main" name="Programmes hebdo soirée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1.xml><?xml version="1.0" encoding="utf-8"?>
<a:theme xmlns:a="http://schemas.openxmlformats.org/drawingml/2006/main" name="Périsco-extrasco">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grammes hebdo - 5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3.xml><?xml version="1.0" encoding="utf-8"?>
<a:theme xmlns:a="http://schemas.openxmlformats.org/drawingml/2006/main" name="Programmes hebdo - 4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4.xml><?xml version="1.0" encoding="utf-8"?>
<a:theme xmlns:a="http://schemas.openxmlformats.org/drawingml/2006/main" name="1_Programmes hebdo - 3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5.xml><?xml version="1.0" encoding="utf-8"?>
<a:theme xmlns:a="http://schemas.openxmlformats.org/drawingml/2006/main" name="2_Programmes hebdo - 2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6.xml><?xml version="1.0" encoding="utf-8"?>
<a:theme xmlns:a="http://schemas.openxmlformats.org/drawingml/2006/main" name="Programmes mensuels - 5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rogrammes mensuels - 6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9.xml><?xml version="1.0" encoding="utf-8"?>
<a:theme xmlns:a="http://schemas.openxmlformats.org/drawingml/2006/main" name="1_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b8cfefd-2121-47a6-86d1-09c3a6ad1f1e">
      <Terms xmlns="http://schemas.microsoft.com/office/infopath/2007/PartnerControls"/>
    </lcf76f155ced4ddcb4097134ff3c332f>
    <TaxCatchAll xmlns="03a8a890-f99f-4209-ad0d-e1a17e7bbe9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D8EE7963492B45ADE5BFCE0DB5C531" ma:contentTypeVersion="16" ma:contentTypeDescription="Crée un document." ma:contentTypeScope="" ma:versionID="bdb98b6669cf4a855c2dd0618b606337">
  <xsd:schema xmlns:xsd="http://www.w3.org/2001/XMLSchema" xmlns:xs="http://www.w3.org/2001/XMLSchema" xmlns:p="http://schemas.microsoft.com/office/2006/metadata/properties" xmlns:ns2="8b8cfefd-2121-47a6-86d1-09c3a6ad1f1e" xmlns:ns3="03a8a890-f99f-4209-ad0d-e1a17e7bbe96" targetNamespace="http://schemas.microsoft.com/office/2006/metadata/properties" ma:root="true" ma:fieldsID="109a49dc27e37ea7f0e84fa877e5bf2c" ns2:_="" ns3:_="">
    <xsd:import namespace="8b8cfefd-2121-47a6-86d1-09c3a6ad1f1e"/>
    <xsd:import namespace="03a8a890-f99f-4209-ad0d-e1a17e7bbe9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cf76f155ced4ddcb4097134ff3c332f" minOccurs="0"/>
                <xsd:element ref="ns3:TaxCatchAll" minOccurs="0"/>
                <xsd:element ref="ns2:MediaLengthInSeconds" minOccurs="0"/>
                <xsd:element ref="ns2:MediaServiceLocatio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8cfefd-2121-47a6-86d1-09c3a6ad1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fbfdff8c-86ec-4aec-9071-316ec7f71b9c"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8a890-f99f-4209-ad0d-e1a17e7bbe9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dee8073-1c0a-4970-98bb-e1faa42a666e}" ma:internalName="TaxCatchAll" ma:showField="CatchAllData" ma:web="03a8a890-f99f-4209-ad0d-e1a17e7bbe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C36EBB-AA6F-4243-B9E0-1F57E994D272}">
  <ds:schemaRefs>
    <ds:schemaRef ds:uri="http://schemas.openxmlformats.org/package/2006/metadata/core-properties"/>
    <ds:schemaRef ds:uri="http://schemas.microsoft.com/office/2006/documentManagement/types"/>
    <ds:schemaRef ds:uri="8b8cfefd-2121-47a6-86d1-09c3a6ad1f1e"/>
    <ds:schemaRef ds:uri="http://purl.org/dc/dcmitype/"/>
    <ds:schemaRef ds:uri="http://schemas.microsoft.com/office/infopath/2007/PartnerControls"/>
    <ds:schemaRef ds:uri="http://www.w3.org/XML/1998/namespace"/>
    <ds:schemaRef ds:uri="http://schemas.microsoft.com/office/2006/metadata/properties"/>
    <ds:schemaRef ds:uri="03a8a890-f99f-4209-ad0d-e1a17e7bbe96"/>
    <ds:schemaRef ds:uri="http://purl.org/dc/terms/"/>
    <ds:schemaRef ds:uri="http://purl.org/dc/elements/1.1/"/>
  </ds:schemaRefs>
</ds:datastoreItem>
</file>

<file path=customXml/itemProps2.xml><?xml version="1.0" encoding="utf-8"?>
<ds:datastoreItem xmlns:ds="http://schemas.openxmlformats.org/officeDocument/2006/customXml" ds:itemID="{9CAD28D2-C7AC-4A3B-AB30-D7E8427EAB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8cfefd-2121-47a6-86d1-09c3a6ad1f1e"/>
    <ds:schemaRef ds:uri="03a8a890-f99f-4209-ad0d-e1a17e7bbe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25BC773-92D5-4B65-A21B-0C1C8CDE2A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Programme%205%20Mercredis%20</Template>
  <TotalTime>9827</TotalTime>
  <Words>1191</Words>
  <Application>Microsoft Office PowerPoint</Application>
  <PresentationFormat>Format A4 (210 x 297 mm)</PresentationFormat>
  <Paragraphs>153</Paragraphs>
  <Slides>4</Slides>
  <Notes>0</Notes>
  <HiddenSlides>0</HiddenSlides>
  <MMClips>0</MMClips>
  <ScaleCrop>false</ScaleCrop>
  <HeadingPairs>
    <vt:vector size="6" baseType="variant">
      <vt:variant>
        <vt:lpstr>Polices utilisées</vt:lpstr>
      </vt:variant>
      <vt:variant>
        <vt:i4>4</vt:i4>
      </vt:variant>
      <vt:variant>
        <vt:lpstr>Thème</vt:lpstr>
      </vt:variant>
      <vt:variant>
        <vt:i4>11</vt:i4>
      </vt:variant>
      <vt:variant>
        <vt:lpstr>Titres des diapositives</vt:lpstr>
      </vt:variant>
      <vt:variant>
        <vt:i4>4</vt:i4>
      </vt:variant>
    </vt:vector>
  </HeadingPairs>
  <TitlesOfParts>
    <vt:vector size="19" baseType="lpstr">
      <vt:lpstr>Arial</vt:lpstr>
      <vt:lpstr>Calibri</vt:lpstr>
      <vt:lpstr>Roboto</vt:lpstr>
      <vt:lpstr>The Bold Font</vt:lpstr>
      <vt:lpstr>Programmes hebdo - 6 jours </vt:lpstr>
      <vt:lpstr>Programmes hebdo - 5 jours </vt:lpstr>
      <vt:lpstr>Programmes hebdo - 4 jours </vt:lpstr>
      <vt:lpstr>1_Programmes hebdo - 3 jours </vt:lpstr>
      <vt:lpstr>2_Programmes hebdo - 2 jours </vt:lpstr>
      <vt:lpstr>Programmes mensuels - 5 jours</vt:lpstr>
      <vt:lpstr>Programmes mensuels - 6 jours</vt:lpstr>
      <vt:lpstr>Programmes mercredis</vt:lpstr>
      <vt:lpstr>1_Programmes mercredis</vt:lpstr>
      <vt:lpstr>Programmes hebdo soirées </vt:lpstr>
      <vt:lpstr>Périsco-extrasco</vt:lpstr>
      <vt:lpstr>Vacances d’été 2026 du lundi 06 au vendredi 10 juillet</vt:lpstr>
      <vt:lpstr>Vacances d’été 2026 du lundi 13 au vendredi 17 juillet</vt:lpstr>
      <vt:lpstr>Vacances d’été 2026 du lundi 20 au vendredi 24 juillet</vt:lpstr>
      <vt:lpstr>Vacances d’été 2026 du lundi 27 au vendredi 31 juillet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Programmes</dc:title>
  <dc:creator>Méghann FOUERE</dc:creator>
  <cp:lastModifiedBy>Luc DUCROT</cp:lastModifiedBy>
  <cp:revision>218</cp:revision>
  <cp:lastPrinted>2026-07-02T09:32:39Z</cp:lastPrinted>
  <dcterms:created xsi:type="dcterms:W3CDTF">2017-10-10T15:02:29Z</dcterms:created>
  <dcterms:modified xsi:type="dcterms:W3CDTF">2026-07-02T09:32:52Z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0x0101003BD8EE7963492B45ADE5BFCE0DB5C531</vt:lpwstr>
  </property>
  <property fmtid="{D5CDD505-2E9C-101B-9397-08002B2CF9AE}" pid="3" name="_dlc_DocIdItemGuid">
    <vt:lpwstr>07ee0a89-269e-42fc-ae38-e56460f2fca2</vt:lpwstr>
  </property>
  <property fmtid="{D5CDD505-2E9C-101B-9397-08002B2CF9AE}" pid="4" name="MediaServiceImageTags">
    <vt:lpwstr/>
  </property>
</Properties>
</file>