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 id="2147483724" r:id="rId5"/>
    <p:sldMasterId id="2147483715" r:id="rId6"/>
    <p:sldMasterId id="2147483808" r:id="rId7"/>
    <p:sldMasterId id="2147483815" r:id="rId8"/>
    <p:sldMasterId id="2147483660" r:id="rId9"/>
    <p:sldMasterId id="2147483759" r:id="rId10"/>
    <p:sldMasterId id="2147483668" r:id="rId11"/>
    <p:sldMasterId id="2147483789" r:id="rId12"/>
    <p:sldMasterId id="2147483781" r:id="rId13"/>
    <p:sldMasterId id="2147483797" r:id="rId14"/>
  </p:sldMasterIdLst>
  <p:handoutMasterIdLst>
    <p:handoutMasterId r:id="rId19"/>
  </p:handoutMasterIdLst>
  <p:sldIdLst>
    <p:sldId id="260" r:id="rId15"/>
    <p:sldId id="257" r:id="rId16"/>
    <p:sldId id="265" r:id="rId17"/>
    <p:sldId id="261" r:id="rId18"/>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9F3F"/>
    <a:srgbClr val="FFFFFF"/>
    <a:srgbClr val="77D4C3"/>
    <a:srgbClr val="2A7387"/>
    <a:srgbClr val="98D1C8"/>
    <a:srgbClr val="FFFFFE"/>
    <a:srgbClr val="000000"/>
    <a:srgbClr val="4F7E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29" autoAdjust="0"/>
    <p:restoredTop sz="94660"/>
  </p:normalViewPr>
  <p:slideViewPr>
    <p:cSldViewPr snapToGrid="0">
      <p:cViewPr>
        <p:scale>
          <a:sx n="106" d="100"/>
          <a:sy n="106" d="100"/>
        </p:scale>
        <p:origin x="216" y="-1008"/>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5858818-B4CB-5B79-1DAC-0807384D3D0A}"/>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635464A9-CCF5-C0E9-9533-D0A0311E0FD4}"/>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11C1BE6E-AF94-4FE1-87EF-A6858C101F2F}" type="datetimeFigureOut">
              <a:rPr lang="fr-FR" smtClean="0"/>
              <a:t>18/06/2026</a:t>
            </a:fld>
            <a:endParaRPr lang="fr-FR"/>
          </a:p>
        </p:txBody>
      </p:sp>
      <p:sp>
        <p:nvSpPr>
          <p:cNvPr id="4" name="Espace réservé du pied de page 3">
            <a:extLst>
              <a:ext uri="{FF2B5EF4-FFF2-40B4-BE49-F238E27FC236}">
                <a16:creationId xmlns:a16="http://schemas.microsoft.com/office/drawing/2014/main" id="{18901B3D-EEDF-9076-5486-AC7899E27BB5}"/>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99B03FC-A02C-0195-5998-E36ADBB8C2BB}"/>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EF123FE-D5B9-44B3-8EC9-7DE4E4F48EE9}" type="slidenum">
              <a:rPr lang="fr-FR" smtClean="0"/>
              <a:t>‹N°›</a:t>
            </a:fld>
            <a:endParaRPr lang="fr-FR"/>
          </a:p>
        </p:txBody>
      </p:sp>
    </p:spTree>
    <p:extLst>
      <p:ext uri="{BB962C8B-B14F-4D97-AF65-F5344CB8AC3E}">
        <p14:creationId xmlns:p14="http://schemas.microsoft.com/office/powerpoint/2010/main" val="1808922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 jours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823112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B827A1-DF27-110F-D149-771A1F345802}"/>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F53122DA-B1B9-F759-24E5-751059FF083B}"/>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148E93A-6ED8-0A0D-3E4B-85BAC654A7D4}"/>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988274CD-CD71-2EE2-2DC2-0C3862316A01}"/>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400D8B01-FF88-C8D8-47BF-3CE421E7FDCF}"/>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98D1C8"/>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793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62902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0F6E4B9-EAE1-48EE-B316-64ECF7C0065C}"/>
              </a:ext>
            </a:extLst>
          </p:cNvPr>
          <p:cNvSpPr/>
          <p:nvPr userDrawn="1"/>
        </p:nvSpPr>
        <p:spPr>
          <a:xfrm>
            <a:off x="52386" y="1232310"/>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0F68BF4-1AC0-2A90-C2C4-11F59FF623E2}"/>
              </a:ext>
            </a:extLst>
          </p:cNvPr>
          <p:cNvSpPr/>
          <p:nvPr userDrawn="1"/>
        </p:nvSpPr>
        <p:spPr>
          <a:xfrm>
            <a:off x="4017000" y="1219345"/>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4AF9BC03-BDEA-5FD1-F71E-C760A4321661}"/>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A416BD34-CBA7-80A5-4C4F-5B1633372C2C}"/>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6486EC21-5393-2BF0-4AEC-8539B43AC3DD}"/>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2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56839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100129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58F64C-E41A-7CE9-8633-513772F1B6AE}"/>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78CE4174-E8E1-B291-1223-5F729CC3FDB3}"/>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9F1CBF66-8B31-2693-5CAD-7BE7BAA5B6FA}"/>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FE6792AE-9F55-7E0B-42AA-941268C4EC92}"/>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C2BEF4D4-FCAB-AEBF-BB68-A2E2463E7F65}"/>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14292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818208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 jours (6)">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A49899-DBC5-B38D-43A4-B49498BE126A}"/>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456076ED-3552-DA5E-DE4E-4B17842E26F9}"/>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1157728-6A98-86E8-DE61-59B1ABC2D90C}"/>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0CE3781C-85D5-DB40-8D1D-14A3661842C3}"/>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8EECEAEF-5059-CB7B-ABF8-175670941891}"/>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331341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5540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jours (7)">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5" y="1694842"/>
            <a:ext cx="1794485"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5065" y="1701881"/>
            <a:ext cx="1788809"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87773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543155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301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11299"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15486"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39823" y="1246897"/>
            <a:ext cx="15113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42225" y="1235229"/>
            <a:ext cx="15071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66906" y="1234866"/>
            <a:ext cx="151752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608566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jours (8)">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6"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1890" y="1705056"/>
            <a:ext cx="1794485"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66807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2543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9590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19008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10073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851334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335704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80168" y="2064593"/>
            <a:ext cx="2331832"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494309"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80168" y="1701736"/>
            <a:ext cx="23336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2893"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500938"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806206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97382"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72276"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66200"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975348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80604"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134481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0461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13619"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0331"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24255"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3306936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38786"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240447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765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103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68306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62817"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59710"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99016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78669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0614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629653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466866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288630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526142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 jours (4)">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98D1C8"/>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928768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grpSp>
        <p:nvGrpSpPr>
          <p:cNvPr id="38" name="Groupe 37">
            <a:extLst>
              <a:ext uri="{FF2B5EF4-FFF2-40B4-BE49-F238E27FC236}">
                <a16:creationId xmlns:a16="http://schemas.microsoft.com/office/drawing/2014/main" id="{390F6ED6-B821-E65A-DD5F-0514CDAD176F}"/>
              </a:ext>
            </a:extLst>
          </p:cNvPr>
          <p:cNvGrpSpPr/>
          <p:nvPr userDrawn="1"/>
        </p:nvGrpSpPr>
        <p:grpSpPr>
          <a:xfrm>
            <a:off x="134348" y="1237744"/>
            <a:ext cx="1872000" cy="4432073"/>
            <a:chOff x="4346135" y="1641502"/>
            <a:chExt cx="2116400" cy="4329417"/>
          </a:xfrm>
        </p:grpSpPr>
        <p:sp>
          <p:nvSpPr>
            <p:cNvPr id="39" name="Rectangle 38">
              <a:extLst>
                <a:ext uri="{FF2B5EF4-FFF2-40B4-BE49-F238E27FC236}">
                  <a16:creationId xmlns:a16="http://schemas.microsoft.com/office/drawing/2014/main" id="{70EA745D-DE44-B049-F95A-67243BCFBA6D}"/>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0BAC289C-CAA8-BFAE-FD25-F150CC48ABF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BE895202-6C6D-9166-1EFC-1FDCF471A523}"/>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432B57F6-CA66-0A68-8C4F-5EF50466DA8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44" name="Groupe 43">
            <a:extLst>
              <a:ext uri="{FF2B5EF4-FFF2-40B4-BE49-F238E27FC236}">
                <a16:creationId xmlns:a16="http://schemas.microsoft.com/office/drawing/2014/main" id="{B7D265EC-9D13-D2A7-6EA8-A4E953410C90}"/>
              </a:ext>
            </a:extLst>
          </p:cNvPr>
          <p:cNvGrpSpPr/>
          <p:nvPr userDrawn="1"/>
        </p:nvGrpSpPr>
        <p:grpSpPr>
          <a:xfrm>
            <a:off x="2063720" y="1237744"/>
            <a:ext cx="1872000" cy="4432073"/>
            <a:chOff x="4346135" y="1641502"/>
            <a:chExt cx="2116400" cy="4329417"/>
          </a:xfrm>
        </p:grpSpPr>
        <p:sp>
          <p:nvSpPr>
            <p:cNvPr id="45" name="Rectangle 44">
              <a:extLst>
                <a:ext uri="{FF2B5EF4-FFF2-40B4-BE49-F238E27FC236}">
                  <a16:creationId xmlns:a16="http://schemas.microsoft.com/office/drawing/2014/main" id="{E301233E-FFDD-0293-3EFB-B6323022691F}"/>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23FBEAC9-8D79-D1F4-DF77-ED8D2912F41D}"/>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FEB1EEDA-953A-96AB-D75C-4C653C4CBBCB}"/>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6CE225A4-BBBA-2C60-FB95-21EB0E55B609}"/>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0" name="Groupe 49">
            <a:extLst>
              <a:ext uri="{FF2B5EF4-FFF2-40B4-BE49-F238E27FC236}">
                <a16:creationId xmlns:a16="http://schemas.microsoft.com/office/drawing/2014/main" id="{84CE7A9B-9F15-48BE-3146-E3EC6F495030}"/>
              </a:ext>
            </a:extLst>
          </p:cNvPr>
          <p:cNvGrpSpPr/>
          <p:nvPr userDrawn="1"/>
        </p:nvGrpSpPr>
        <p:grpSpPr>
          <a:xfrm>
            <a:off x="4016999" y="1237744"/>
            <a:ext cx="1872000" cy="4432073"/>
            <a:chOff x="4346135" y="1641502"/>
            <a:chExt cx="2116400" cy="4329417"/>
          </a:xfrm>
        </p:grpSpPr>
        <p:sp>
          <p:nvSpPr>
            <p:cNvPr id="51" name="Rectangle 50">
              <a:extLst>
                <a:ext uri="{FF2B5EF4-FFF2-40B4-BE49-F238E27FC236}">
                  <a16:creationId xmlns:a16="http://schemas.microsoft.com/office/drawing/2014/main" id="{0D313C54-394E-9448-89FB-399A4CD9C6C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2" name="Rectangle 51">
              <a:extLst>
                <a:ext uri="{FF2B5EF4-FFF2-40B4-BE49-F238E27FC236}">
                  <a16:creationId xmlns:a16="http://schemas.microsoft.com/office/drawing/2014/main" id="{0A134CD7-571E-386C-B11E-8E50285611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4" name="Rectangle 53">
              <a:extLst>
                <a:ext uri="{FF2B5EF4-FFF2-40B4-BE49-F238E27FC236}">
                  <a16:creationId xmlns:a16="http://schemas.microsoft.com/office/drawing/2014/main" id="{4BBAC9D0-3122-5F35-6453-A5F94B37B7D5}"/>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6" name="Rectangle 55">
              <a:extLst>
                <a:ext uri="{FF2B5EF4-FFF2-40B4-BE49-F238E27FC236}">
                  <a16:creationId xmlns:a16="http://schemas.microsoft.com/office/drawing/2014/main" id="{5DBEDB2F-1301-7BDC-715B-62D431F1A597}"/>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7" name="Groupe 56">
            <a:extLst>
              <a:ext uri="{FF2B5EF4-FFF2-40B4-BE49-F238E27FC236}">
                <a16:creationId xmlns:a16="http://schemas.microsoft.com/office/drawing/2014/main" id="{9682F37C-66EB-CFED-A3C4-E4ECCAEABE24}"/>
              </a:ext>
            </a:extLst>
          </p:cNvPr>
          <p:cNvGrpSpPr/>
          <p:nvPr userDrawn="1"/>
        </p:nvGrpSpPr>
        <p:grpSpPr>
          <a:xfrm>
            <a:off x="5946371" y="1237744"/>
            <a:ext cx="1872000" cy="4432073"/>
            <a:chOff x="4346135" y="1641502"/>
            <a:chExt cx="2116400" cy="4329417"/>
          </a:xfrm>
        </p:grpSpPr>
        <p:sp>
          <p:nvSpPr>
            <p:cNvPr id="58" name="Rectangle 57">
              <a:extLst>
                <a:ext uri="{FF2B5EF4-FFF2-40B4-BE49-F238E27FC236}">
                  <a16:creationId xmlns:a16="http://schemas.microsoft.com/office/drawing/2014/main" id="{DF624445-D773-299D-B6DC-C1096864A79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0" name="Rectangle 59">
              <a:extLst>
                <a:ext uri="{FF2B5EF4-FFF2-40B4-BE49-F238E27FC236}">
                  <a16:creationId xmlns:a16="http://schemas.microsoft.com/office/drawing/2014/main" id="{B824729E-5D40-35F5-9C22-FC11EBFDE7C0}"/>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6185545C-044F-92D4-40B6-7501E2BF2694}"/>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3" name="Rectangle 62">
              <a:extLst>
                <a:ext uri="{FF2B5EF4-FFF2-40B4-BE49-F238E27FC236}">
                  <a16:creationId xmlns:a16="http://schemas.microsoft.com/office/drawing/2014/main" id="{08B2C654-447B-26F7-1BEF-8BE1235A69F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64" name="Groupe 63">
            <a:extLst>
              <a:ext uri="{FF2B5EF4-FFF2-40B4-BE49-F238E27FC236}">
                <a16:creationId xmlns:a16="http://schemas.microsoft.com/office/drawing/2014/main" id="{47F48E0E-9E68-D554-35B0-9B8A38267F44}"/>
              </a:ext>
            </a:extLst>
          </p:cNvPr>
          <p:cNvGrpSpPr/>
          <p:nvPr userDrawn="1"/>
        </p:nvGrpSpPr>
        <p:grpSpPr>
          <a:xfrm>
            <a:off x="7873111" y="1237744"/>
            <a:ext cx="1872000" cy="4432073"/>
            <a:chOff x="4346135" y="1641502"/>
            <a:chExt cx="2116400" cy="4329417"/>
          </a:xfrm>
        </p:grpSpPr>
        <p:sp>
          <p:nvSpPr>
            <p:cNvPr id="73" name="Rectangle 72">
              <a:extLst>
                <a:ext uri="{FF2B5EF4-FFF2-40B4-BE49-F238E27FC236}">
                  <a16:creationId xmlns:a16="http://schemas.microsoft.com/office/drawing/2014/main" id="{0B6A23D3-2592-2E7E-3FF6-B4A313FA09F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164217B6-6BD9-35D8-3DC2-41536265651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5" name="Rectangle 74">
              <a:extLst>
                <a:ext uri="{FF2B5EF4-FFF2-40B4-BE49-F238E27FC236}">
                  <a16:creationId xmlns:a16="http://schemas.microsoft.com/office/drawing/2014/main" id="{A37D5082-548C-FB68-B612-CBC42290599C}"/>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7" name="Rectangle 76">
              <a:extLst>
                <a:ext uri="{FF2B5EF4-FFF2-40B4-BE49-F238E27FC236}">
                  <a16:creationId xmlns:a16="http://schemas.microsoft.com/office/drawing/2014/main" id="{923FFF19-AD51-2740-95B3-498928E73045}"/>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8" name="Espace réservé du texte 25">
            <a:extLst>
              <a:ext uri="{FF2B5EF4-FFF2-40B4-BE49-F238E27FC236}">
                <a16:creationId xmlns:a16="http://schemas.microsoft.com/office/drawing/2014/main" id="{B1B55839-CF21-9288-90EE-403650FC4F22}"/>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49" name="Espace réservé du texte 25">
            <a:extLst>
              <a:ext uri="{FF2B5EF4-FFF2-40B4-BE49-F238E27FC236}">
                <a16:creationId xmlns:a16="http://schemas.microsoft.com/office/drawing/2014/main" id="{B7070100-4451-5F10-B5DE-73D4F9A078D2}"/>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0" name="Espace réservé du texte 25">
            <a:extLst>
              <a:ext uri="{FF2B5EF4-FFF2-40B4-BE49-F238E27FC236}">
                <a16:creationId xmlns:a16="http://schemas.microsoft.com/office/drawing/2014/main" id="{5EBEC70B-00FC-AB18-6FE7-B53E1BA0FA31}"/>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1" name="Espace réservé du texte 25">
            <a:extLst>
              <a:ext uri="{FF2B5EF4-FFF2-40B4-BE49-F238E27FC236}">
                <a16:creationId xmlns:a16="http://schemas.microsoft.com/office/drawing/2014/main" id="{DC7A748A-E0E8-B47F-4C47-472D629D6A80}"/>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2" name="Espace réservé du texte 25">
            <a:extLst>
              <a:ext uri="{FF2B5EF4-FFF2-40B4-BE49-F238E27FC236}">
                <a16:creationId xmlns:a16="http://schemas.microsoft.com/office/drawing/2014/main" id="{3C1F476D-A9ED-AA3D-D52A-A7AF101F788B}"/>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5">
            <a:extLst>
              <a:ext uri="{FF2B5EF4-FFF2-40B4-BE49-F238E27FC236}">
                <a16:creationId xmlns:a16="http://schemas.microsoft.com/office/drawing/2014/main" id="{87088AD8-99F0-398F-242A-6DFD9A2FF380}"/>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104383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23E5AD1-F388-4EEB-B972-1035D9A44B38}"/>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E877227F-01C2-CA47-38DA-8F1937457E0B}"/>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F5DB379-DEA6-D5AE-B600-B05AF6F1FF37}"/>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8D165CBE-F7E3-6329-5EA8-8F636B676337}"/>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8B628613-47F8-BCBC-D320-B469BA627E2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5D03FBF8-B0E3-4D74-A07B-CE751B73DF7A}"/>
              </a:ext>
            </a:extLst>
          </p:cNvPr>
          <p:cNvGrpSpPr/>
          <p:nvPr userDrawn="1"/>
        </p:nvGrpSpPr>
        <p:grpSpPr>
          <a:xfrm>
            <a:off x="2063720" y="1237744"/>
            <a:ext cx="1872000" cy="4432073"/>
            <a:chOff x="4346135" y="1641502"/>
            <a:chExt cx="2116400" cy="4329417"/>
          </a:xfrm>
        </p:grpSpPr>
        <p:sp>
          <p:nvSpPr>
            <p:cNvPr id="10" name="Rectangle 9">
              <a:extLst>
                <a:ext uri="{FF2B5EF4-FFF2-40B4-BE49-F238E27FC236}">
                  <a16:creationId xmlns:a16="http://schemas.microsoft.com/office/drawing/2014/main" id="{D9F83D14-11DC-79E7-E36E-A9F5700A10A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5228E263-EA52-AD60-B39F-F1318642D8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13FC7B7F-D12B-3E6A-7E01-C65ECEAC259A}"/>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9AB71DA7-6EB3-3ED5-5450-745077717F58}"/>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A2269146-4F0C-7D3B-9D63-C0402B9AC303}"/>
              </a:ext>
            </a:extLst>
          </p:cNvPr>
          <p:cNvGrpSpPr/>
          <p:nvPr userDrawn="1"/>
        </p:nvGrpSpPr>
        <p:grpSpPr>
          <a:xfrm>
            <a:off x="4016999" y="1237744"/>
            <a:ext cx="1872000" cy="4432073"/>
            <a:chOff x="4346135" y="1641502"/>
            <a:chExt cx="2116400" cy="4329417"/>
          </a:xfrm>
        </p:grpSpPr>
        <p:sp>
          <p:nvSpPr>
            <p:cNvPr id="16" name="Rectangle 15">
              <a:extLst>
                <a:ext uri="{FF2B5EF4-FFF2-40B4-BE49-F238E27FC236}">
                  <a16:creationId xmlns:a16="http://schemas.microsoft.com/office/drawing/2014/main" id="{B5AFC907-BF06-FA99-0B06-F98CE1DC0653}"/>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9C44E603-159F-BABB-A150-5AB9838C8489}"/>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DC904CD-D048-102D-BA9F-9490F404BBCD}"/>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15CD6DCF-008B-A67A-19DF-5A8100C22A1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8A304E1A-1016-F33A-59C3-3DC8667705AA}"/>
              </a:ext>
            </a:extLst>
          </p:cNvPr>
          <p:cNvGrpSpPr/>
          <p:nvPr userDrawn="1"/>
        </p:nvGrpSpPr>
        <p:grpSpPr>
          <a:xfrm>
            <a:off x="5946371" y="1237744"/>
            <a:ext cx="1872000" cy="4432073"/>
            <a:chOff x="4346135" y="1641502"/>
            <a:chExt cx="2116400" cy="4329417"/>
          </a:xfrm>
        </p:grpSpPr>
        <p:sp>
          <p:nvSpPr>
            <p:cNvPr id="22" name="Rectangle 21">
              <a:extLst>
                <a:ext uri="{FF2B5EF4-FFF2-40B4-BE49-F238E27FC236}">
                  <a16:creationId xmlns:a16="http://schemas.microsoft.com/office/drawing/2014/main" id="{EBF80D92-3B32-E4FB-9734-16AFF62B8A9C}"/>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15167900-9DC5-FAFF-B910-9A84EB79EAE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EE0670FB-DCD6-A8B1-B074-5BC27E16CCA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8C33B7-B5FD-35D5-4EFE-9733CEB4C56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6FB37A4D-CBCF-43A9-68F9-24D5FA445614}"/>
              </a:ext>
            </a:extLst>
          </p:cNvPr>
          <p:cNvGrpSpPr/>
          <p:nvPr userDrawn="1"/>
        </p:nvGrpSpPr>
        <p:grpSpPr>
          <a:xfrm>
            <a:off x="7873111" y="1237744"/>
            <a:ext cx="1872000" cy="4432073"/>
            <a:chOff x="4346135" y="1641502"/>
            <a:chExt cx="2116400" cy="4329417"/>
          </a:xfrm>
        </p:grpSpPr>
        <p:sp>
          <p:nvSpPr>
            <p:cNvPr id="28" name="Rectangle 27">
              <a:extLst>
                <a:ext uri="{FF2B5EF4-FFF2-40B4-BE49-F238E27FC236}">
                  <a16:creationId xmlns:a16="http://schemas.microsoft.com/office/drawing/2014/main" id="{5D8ABCC8-FBD3-0D51-70DF-DF65AB6D0998}"/>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EC107A26-3C3A-CE85-A7A2-45BC1B695F3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84A2B4FF-B969-A269-D16D-2B638B2AA9E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BFAB9B75-6398-A7D7-52CC-12D14BEADA1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25">
            <a:extLst>
              <a:ext uri="{FF2B5EF4-FFF2-40B4-BE49-F238E27FC236}">
                <a16:creationId xmlns:a16="http://schemas.microsoft.com/office/drawing/2014/main" id="{CF54D830-EC6D-A521-7ABE-ACF670B0E9F3}"/>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AA9E59BB-B1AE-2A5B-5226-59BAFA161DE9}"/>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5" name="Espace réservé du texte 25">
            <a:extLst>
              <a:ext uri="{FF2B5EF4-FFF2-40B4-BE49-F238E27FC236}">
                <a16:creationId xmlns:a16="http://schemas.microsoft.com/office/drawing/2014/main" id="{5CEFC9B1-5421-9CBA-F06C-57DDA52E5AA0}"/>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6" name="Espace réservé du texte 25">
            <a:extLst>
              <a:ext uri="{FF2B5EF4-FFF2-40B4-BE49-F238E27FC236}">
                <a16:creationId xmlns:a16="http://schemas.microsoft.com/office/drawing/2014/main" id="{847A8AF4-BE3D-8DD7-3861-E10B7EDAB74F}"/>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7" name="Espace réservé du texte 25">
            <a:extLst>
              <a:ext uri="{FF2B5EF4-FFF2-40B4-BE49-F238E27FC236}">
                <a16:creationId xmlns:a16="http://schemas.microsoft.com/office/drawing/2014/main" id="{6AEBE1CC-00D5-C5EA-8FC9-FF971D80E2F0}"/>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du texte 5">
            <a:extLst>
              <a:ext uri="{FF2B5EF4-FFF2-40B4-BE49-F238E27FC236}">
                <a16:creationId xmlns:a16="http://schemas.microsoft.com/office/drawing/2014/main" id="{3E8D1A0C-0CEF-D8D7-B748-7C2F16B31569}"/>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8115601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jours (9)">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76509" y="1333705"/>
            <a:ext cx="1610383" cy="4387588"/>
            <a:chOff x="159220" y="1522080"/>
            <a:chExt cx="1820627" cy="4310014"/>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1374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113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15108"/>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0383" cy="4412213"/>
            <a:chOff x="159220" y="1522080"/>
            <a:chExt cx="1820627" cy="4310014"/>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7882" y="4777110"/>
              <a:ext cx="1811965"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0383" cy="4412213"/>
            <a:chOff x="159220" y="1522080"/>
            <a:chExt cx="1820627" cy="4310014"/>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0383" cy="4412213"/>
            <a:chOff x="159220" y="1522080"/>
            <a:chExt cx="1820627" cy="4310014"/>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0383" cy="4412213"/>
            <a:chOff x="159220" y="1522080"/>
            <a:chExt cx="1820627" cy="4310014"/>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0383" cy="4412213"/>
            <a:chOff x="159220" y="1522080"/>
            <a:chExt cx="1820627" cy="4310014"/>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92279" y="1293585"/>
            <a:ext cx="1543574"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00668" y="1507502"/>
            <a:ext cx="154357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686187" y="1312635"/>
            <a:ext cx="1619075"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83889" y="2403330"/>
            <a:ext cx="155196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109056" y="2618517"/>
            <a:ext cx="1541943"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694576" y="242443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686187" y="352857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75501" y="3516879"/>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92278" y="3730796"/>
            <a:ext cx="1558721"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513502"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100668" y="4850695"/>
            <a:ext cx="1539132"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686187" y="4640371"/>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322040" y="1307463"/>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322039" y="2419950"/>
            <a:ext cx="159390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22040" y="3524090"/>
            <a:ext cx="158552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322040" y="4637196"/>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4966283" y="1302849"/>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4957893" y="2411458"/>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4966283" y="3516892"/>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4957893" y="463502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585357" y="130070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02135" y="2411458"/>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02135" y="352006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576969" y="4629683"/>
            <a:ext cx="1627464"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221211" y="1277229"/>
            <a:ext cx="157965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237989" y="2402720"/>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246377" y="3528573"/>
            <a:ext cx="1568741"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237989" y="4622676"/>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5">
            <a:extLst>
              <a:ext uri="{FF2B5EF4-FFF2-40B4-BE49-F238E27FC236}">
                <a16:creationId xmlns:a16="http://schemas.microsoft.com/office/drawing/2014/main" id="{6FFA5DF4-56D1-8043-37B9-CBFB7A0BA019}"/>
              </a:ext>
            </a:extLst>
          </p:cNvPr>
          <p:cNvSpPr>
            <a:spLocks noGrp="1"/>
          </p:cNvSpPr>
          <p:nvPr>
            <p:ph type="body" sz="quarter" idx="260" hasCustomPrompt="1"/>
          </p:nvPr>
        </p:nvSpPr>
        <p:spPr>
          <a:xfrm>
            <a:off x="117446" y="5780772"/>
            <a:ext cx="9722840"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637281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D89F3F"/>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CB6B7E99-884D-99FE-5CB0-9E391FA729A3}"/>
              </a:ext>
            </a:extLst>
          </p:cNvPr>
          <p:cNvSpPr>
            <a:spLocks noGrp="1"/>
          </p:cNvSpPr>
          <p:nvPr>
            <p:ph type="body" sz="quarter" idx="261" hasCustomPrompt="1"/>
          </p:nvPr>
        </p:nvSpPr>
        <p:spPr>
          <a:xfrm>
            <a:off x="167780" y="5755605"/>
            <a:ext cx="9580227"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2303623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3939C466-9BC3-E177-3294-66C78957F9F8}"/>
              </a:ext>
            </a:extLst>
          </p:cNvPr>
          <p:cNvSpPr>
            <a:spLocks noGrp="1"/>
          </p:cNvSpPr>
          <p:nvPr>
            <p:ph type="body" sz="quarter" idx="261" hasCustomPrompt="1"/>
          </p:nvPr>
        </p:nvSpPr>
        <p:spPr>
          <a:xfrm>
            <a:off x="151002" y="5755605"/>
            <a:ext cx="958861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5526596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ACCBDD75-D588-6D26-FE18-80947C4F9D2E}"/>
              </a:ext>
            </a:extLst>
          </p:cNvPr>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 name="Espace réservé du texte 5">
            <a:extLst>
              <a:ext uri="{FF2B5EF4-FFF2-40B4-BE49-F238E27FC236}">
                <a16:creationId xmlns:a16="http://schemas.microsoft.com/office/drawing/2014/main" id="{238B7F33-CBBF-61F9-8FA0-E1C7B903C5FD}"/>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5F758BC7-DCD5-4FA3-1D20-F9D1026C72C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801C54AB-8370-0E6E-CCF7-0C36AE40E9E4}"/>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A5C300A1-47DF-E397-4110-68E874932490}"/>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8FC98086-2128-1D2D-D5DE-5C88DB800E07}"/>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5413013E-430E-DC24-F5B7-FF3FED6C55FA}"/>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C14B721C-66B0-3FDA-5D9B-B01D47D403A9}"/>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9D3ED897-0869-025B-5449-54D9ABC99FB0}"/>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4D3D05F0-99AA-BCD5-90B1-34499E6637A2}"/>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53AF741D-7D97-A96C-2298-82801721728E}"/>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9C7FD1B9-33AA-E561-169C-0BE33444E34B}"/>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4427A0D8-A3B8-621A-8A7D-A476D7068840}"/>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25026DCD-68B9-16B7-74DD-90F7D70901ED}"/>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4370A27A-71C0-1F08-6B2D-F48B0A008429}"/>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F93BAD4C-2D66-CF4F-EAE6-171D19F07E08}"/>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041EAE29-970F-887A-6362-05E2F45E589D}"/>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D7908DFD-0D2A-82FA-DC20-A96ABA977887}"/>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C95046-11F9-6EB9-6D84-08B9E91A657C}"/>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D10A2F9C-94CD-F9C4-1B22-267BABFFAA8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1D9091AB-BA98-EE13-A7C9-00F542AC1B9E}"/>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9C9FAA5C-7A78-E23F-5ECD-6EEB8B355AE8}"/>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068FB65B-8D54-93CE-2A9A-C74375B45D30}"/>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EFFC6880-918C-18CD-B23C-9175173B66A7}"/>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602A585A-FBDD-513F-7C91-200070F7942E}"/>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4AF37F5B-D787-7ECE-3E72-DC6C5F880A10}"/>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D7E280CA-0CFA-5E4C-5BB1-5741E5668D69}"/>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36E9D71C-E364-86E0-734A-F1967DE79133}"/>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8BC203A5-FEE4-131C-C5E7-289E74CFBF8B}"/>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03A8E6ED-2EAF-AD71-6C24-6DE59F9AF67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32B9FB72-340A-A310-C5C5-BC5460E1777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787E21C-9672-9E72-8F6C-A714141F2845}"/>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F412B5BF-C6B3-C343-4AF4-2B87365070C2}"/>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A5B137E5-2EE3-D467-3A9B-308D62ABCAC3}"/>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8C655524-7D99-D4C7-2027-D3C57C29F987}"/>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0CDF199D-17B2-C1B2-9DB7-0307C18D2264}"/>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CACE4805-61F6-D260-F2B2-E9072DC43822}"/>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596A9E3A-B5F2-B2F4-F657-790208A5A0B4}"/>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757981D1-AA64-09FA-52A6-95A5640E5A3F}"/>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0991DFCF-6636-FFB3-FB7C-70049833ADAC}"/>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DC386D2-B0B2-46C7-7DDA-CE99C5C26CF1}"/>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1C5789D2-22B2-4A15-1C8D-E0FD0DD55966}"/>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C082FF8-DF59-0F35-65AB-7E22D31B998F}"/>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4645D3E8-8401-3C33-9D01-A7433918B26C}"/>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C58698C6-880E-4983-1504-2D1D1573D7B3}"/>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A52B4D90-080E-E49F-5953-11CBC7FE4106}"/>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6" name="Espace réservé du texte 5">
            <a:extLst>
              <a:ext uri="{FF2B5EF4-FFF2-40B4-BE49-F238E27FC236}">
                <a16:creationId xmlns:a16="http://schemas.microsoft.com/office/drawing/2014/main" id="{40095390-A2AE-29CE-D516-D90376F15E77}"/>
              </a:ext>
            </a:extLst>
          </p:cNvPr>
          <p:cNvSpPr>
            <a:spLocks noGrp="1"/>
          </p:cNvSpPr>
          <p:nvPr>
            <p:ph type="body" sz="quarter" idx="260" hasCustomPrompt="1"/>
          </p:nvPr>
        </p:nvSpPr>
        <p:spPr>
          <a:xfrm>
            <a:off x="176168" y="5755605"/>
            <a:ext cx="9597005"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109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jorus (6)">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3031BF8A-1531-5940-5EA3-F5020442DA33}"/>
              </a:ext>
            </a:extLst>
          </p:cNvPr>
          <p:cNvSpPr txBox="1">
            <a:spLocks/>
          </p:cNvSpPr>
          <p:nvPr userDrawn="1"/>
        </p:nvSpPr>
        <p:spPr>
          <a:xfrm>
            <a:off x="-6789" y="-5684"/>
            <a:ext cx="9906000" cy="865312"/>
          </a:xfrm>
          <a:prstGeom prst="rect">
            <a:avLst/>
          </a:prstGeom>
          <a:solidFill>
            <a:srgbClr val="D89F3F"/>
          </a:solidFill>
        </p:spPr>
        <p:txBody>
          <a:bodyPr anchor="ctr"/>
          <a:lstStyle>
            <a:lvl1pPr algn="l" defTabSz="914400" rtl="0" eaLnBrk="1" latinLnBrk="0" hangingPunct="1">
              <a:lnSpc>
                <a:spcPct val="90000"/>
              </a:lnSpc>
              <a:spcBef>
                <a:spcPct val="0"/>
              </a:spcBef>
              <a:buNone/>
              <a:defRPr sz="4000" kern="1200">
                <a:solidFill>
                  <a:schemeClr val="bg1"/>
                </a:solidFill>
                <a:latin typeface="The Bold Font" pitchFamily="2" charset="0"/>
                <a:ea typeface="+mj-ea"/>
                <a:cs typeface="+mj-cs"/>
              </a:defRPr>
            </a:lvl1pPr>
          </a:lstStyle>
          <a:p>
            <a:r>
              <a:rPr lang="fr-FR" dirty="0"/>
              <a:t>Programme  + date</a:t>
            </a:r>
          </a:p>
        </p:txBody>
      </p:sp>
      <p:sp>
        <p:nvSpPr>
          <p:cNvPr id="8" name="Espace réservé du texte 5">
            <a:extLst>
              <a:ext uri="{FF2B5EF4-FFF2-40B4-BE49-F238E27FC236}">
                <a16:creationId xmlns:a16="http://schemas.microsoft.com/office/drawing/2014/main" id="{839FA913-F0A9-28D3-2FC0-3DD897D2A5A7}"/>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09F15013-314E-D80C-0AB0-47ED8DBDCEA6}"/>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1A32902B-9B07-97FA-6B8C-143B4E4CDD75}"/>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9E846A37-0CF8-CFE5-455A-25C0147475B8}"/>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1B424D23-023F-DEEE-BA0E-1952177ED91A}"/>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69271B03-1B13-C645-3315-737CDB2A4BC2}"/>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6F69A4BD-42C9-224C-881F-F1A2AD5C135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CC8EA87E-61CD-EED3-F979-CE9545728824}"/>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102BCE0E-115A-A51C-B844-87ED7323AD7E}"/>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D74DD27E-276D-A27F-8118-719A94DA7622}"/>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7D489747-354B-C2D1-DA59-4E581C702813}"/>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D97E906F-8160-00BF-2F65-864572613719}"/>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3FC07CB9-DB9A-2B8A-7F17-F07578A47BCE}"/>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7A039140-E823-CCD3-7B20-8B99D077140C}"/>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DB65A505-213F-1C0B-AE52-4A5566B05D3D}"/>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6DECB8EA-5F0E-2586-0C2C-E467FD231C2A}"/>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ACFC39FD-02E3-354A-66D4-24B7511A848E}"/>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800311-2D1C-0078-F5EF-9090EC7A9B24}"/>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4C2E8E44-C2D0-EF6B-BCD6-4B6E6A4FCA19}"/>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3A58D975-0E39-72E0-E69E-E7A5605CF90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C370DAB0-5789-5BBC-A9D4-3AE5C2FBFCE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C9B43689-8689-59EE-58C9-10E7B166B2F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8443CFAD-80A6-3D0F-9A93-A738538C3255}"/>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D73450F9-5694-5709-DE08-88A621DF4B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CADDF97C-E62F-6270-3F28-911C0DFE13B3}"/>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47D6A20F-482B-6080-6DD9-2AA32BFE59D7}"/>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94DBB0A7-7736-58BE-0122-74DC5209EF8A}"/>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637DA99D-62CB-041C-C841-D2A560456201}"/>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CD366D95-80D6-F5DE-B860-18BCA93A94C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C9C29456-0970-0745-15DC-6299416E1E4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5B425C0-DE88-646B-D85F-A887E7D26A71}"/>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A2B31903-CCFF-624E-3B9E-4F0BCB58C046}"/>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6DF78DB6-8C60-9326-16DD-76E00A825F4D}"/>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5ADD4A9D-98D5-7F7F-5E7D-B6576FAD1FBE}"/>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51CE04BA-6734-012C-DC48-78915E144E2E}"/>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067DFA4A-FEEE-D3E5-0780-4E54D0EACE29}"/>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CEACB550-6D87-D5C3-ED6F-B2F0AAFA1CD9}"/>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4FFE51BC-13F5-1E32-2228-D192572E4D44}"/>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F9E95206-52FB-884A-ED80-ACF482A24FB4}"/>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CA672A4-0303-C310-B836-AEA31AB9578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8D7364E2-4F9D-957F-AB0F-83A9BF6C2F6A}"/>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98A3B0A-B4AE-EF17-9D6B-D00220D318D3}"/>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60D67CCD-EF58-278A-1A2C-4EE9B445A3E5}"/>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EE46F8AE-3CC3-E331-0A39-454F6289197B}"/>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5A39BAB3-BD05-4054-5DBE-55597C58086E}"/>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8" name="Espace réservé du texte 5">
            <a:extLst>
              <a:ext uri="{FF2B5EF4-FFF2-40B4-BE49-F238E27FC236}">
                <a16:creationId xmlns:a16="http://schemas.microsoft.com/office/drawing/2014/main" id="{CFA1C53A-ECFB-A46D-4060-4A5F13B64DA3}"/>
              </a:ext>
            </a:extLst>
          </p:cNvPr>
          <p:cNvSpPr>
            <a:spLocks noGrp="1"/>
          </p:cNvSpPr>
          <p:nvPr>
            <p:ph type="body" sz="quarter" idx="260" hasCustomPrompt="1"/>
          </p:nvPr>
        </p:nvSpPr>
        <p:spPr>
          <a:xfrm>
            <a:off x="176169" y="5755605"/>
            <a:ext cx="959700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6339358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40" name="Espace réservé du texte 25">
            <a:extLst>
              <a:ext uri="{FF2B5EF4-FFF2-40B4-BE49-F238E27FC236}">
                <a16:creationId xmlns:a16="http://schemas.microsoft.com/office/drawing/2014/main" id="{537432AF-FF80-608E-BAA0-93F22CB98B15}"/>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E9C8F3FA-D7A7-A33A-1690-0AA494FF9D93}"/>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6FB6875-7659-4430-60D6-CF878784677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2E82DC7C-346C-4A67-C583-2370FAB596B6}"/>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1382643-F24D-3FBA-C005-965C1B74D739}"/>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25">
            <a:extLst>
              <a:ext uri="{FF2B5EF4-FFF2-40B4-BE49-F238E27FC236}">
                <a16:creationId xmlns:a16="http://schemas.microsoft.com/office/drawing/2014/main" id="{C4D2797C-1622-DFEE-4F95-D85729256C62}"/>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08954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48913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EE3FE8D9-B54C-F164-7408-7970D4A05931}"/>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98F04433-FC6B-6641-9CC7-E98FD6E4529A}"/>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B611AC63-D80E-7D45-18E6-3949E127F91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AB9D7BF0-F186-CC53-5720-1CA9FBE250E5}"/>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52484AF-9C7E-1B84-22BF-0901A4038C4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D4C32EBC-196F-04C7-F8A9-0EB3EA50BC9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26FCE4AF-ABF8-6582-3D07-0044F88FAA4B}"/>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A7D39407-5AC9-9E73-ADFA-8070612E7A7C}"/>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AECD29F-E94F-9F95-0461-FE82F1B926F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C8ED030-6038-00CA-1066-3FA05F42E8AC}"/>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6750457B-4048-E33C-C1B8-EF0FF8289264}"/>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7C2D434-7595-C259-63AB-FC0B7681C6A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09F56D80-CBCF-159F-4236-E5262F13CBE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5B70D60E-091E-BFE1-E9FB-AA3DBA43965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F798599-10BE-050D-31F8-30AB249C7E61}"/>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A5B7304F-1B99-D40E-E476-C0CB1F11D6E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6C92004E-25CE-90DE-C68D-F1BEDFC7FEB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9F8CE433-AC44-2BFF-E38F-C83F9B20C5B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F060253D-4A29-9E89-8D11-ABAB63339052}"/>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1C943C7-69E0-3365-9BE8-FDCDD9079C9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40FF31A3-8FF0-B032-0C67-BA5EA23C69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5536185-B981-CC41-8DD9-39A58BB5517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39874C25-7C56-B730-8C88-A4187D13530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137715-3C26-5D44-8049-DB8300B43549}"/>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86AF938A-8328-DDAA-143A-4EBF439ADCF0}"/>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A99C86C9-319C-4C5D-5E3B-C2CFD13D9E3F}"/>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DFA4D4CA-8CA7-F71F-92D8-F28DE4F2E4C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39DE5B20-9A9C-6B4F-7907-7B743C3D833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7FC43E16-575C-4E68-BDB7-0A67B6FFBD4E}"/>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9542EA19-8E7A-6453-F4D9-5FDA59ABA86F}"/>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59D99ED3-ECE1-9288-0365-3F7601B0F4C8}"/>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8FB8BC6E-9EBF-42B6-CBE5-688F1848CA6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BAEC82FB-4060-0BFB-6898-18C36E84D2F2}"/>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95DC4377-21ED-A6C1-A343-F971F79EEAA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60EB7AA0-37BF-B238-6D65-B362D4EBD62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1F6E81B8-824E-FFEE-771B-A83A652D3F0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77D4C3"/>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DFA03CBA-93A5-FFF6-6977-7BD88AD9CB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49DD90A2-DBCF-8636-CBE1-6C14A433FF6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607CF945-EF86-988F-D39D-91033B36E9A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586DDACE-2DD5-A77E-60AC-C4B1E90AA665}"/>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0AD05A6C-A005-A7DA-AAE6-3D372D21EB69}"/>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13C12579-A47A-592C-148B-30A6C8057785}"/>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3479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2258540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jours (4jours)">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CEA8695B-888C-0049-91AD-19BC91CBFA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B95FE94-CF31-9D41-4396-04FF013041B4}"/>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D1E04903-0E37-4F56-3A64-F4EF9F26ADC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7135464-3768-6532-7836-C8B5119B9E0C}"/>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47446CCB-3DAB-F217-F227-322E1330390D}"/>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BF147EB-CDEC-E181-4B30-D6E412AE0622}"/>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5510581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78289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 jours (6)">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1706588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 jours (7)">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D89F3F"/>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486673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 jours (8)">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6" name="Espace réservé pour une image  45">
            <a:extLst>
              <a:ext uri="{FF2B5EF4-FFF2-40B4-BE49-F238E27FC236}">
                <a16:creationId xmlns:a16="http://schemas.microsoft.com/office/drawing/2014/main" id="{04C37061-0CDC-EDC8-33FA-226E127ACF10}"/>
              </a:ext>
            </a:extLst>
          </p:cNvPr>
          <p:cNvSpPr>
            <a:spLocks noGrp="1"/>
          </p:cNvSpPr>
          <p:nvPr>
            <p:ph type="pic" sz="quarter" idx="211"/>
          </p:nvPr>
        </p:nvSpPr>
        <p:spPr>
          <a:xfrm>
            <a:off x="0" y="865188"/>
            <a:ext cx="9906000" cy="5992812"/>
          </a:xfrm>
          <a:prstGeom prst="rect">
            <a:avLst/>
          </a:prstGeom>
        </p:spPr>
        <p:txBody>
          <a:bodyPr/>
          <a:lstStyle/>
          <a:p>
            <a:endParaRPr lang="fr-FR"/>
          </a:p>
        </p:txBody>
      </p:sp>
    </p:spTree>
    <p:extLst>
      <p:ext uri="{BB962C8B-B14F-4D97-AF65-F5344CB8AC3E}">
        <p14:creationId xmlns:p14="http://schemas.microsoft.com/office/powerpoint/2010/main" val="24307814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390007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954635"/>
            <a:ext cx="4679944" cy="217794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943461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178756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17649"/>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13619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311484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5CEF12-60E1-B0FC-9B13-1C97AE894798}"/>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597114"/>
            <a:ext cx="17958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58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634328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41072931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4" name="Espace réservé pour une image  24">
            <a:extLst>
              <a:ext uri="{FF2B5EF4-FFF2-40B4-BE49-F238E27FC236}">
                <a16:creationId xmlns:a16="http://schemas.microsoft.com/office/drawing/2014/main" id="{95A01B7D-61F8-039B-8505-D50882E27295}"/>
              </a:ext>
            </a:extLst>
          </p:cNvPr>
          <p:cNvSpPr>
            <a:spLocks noGrp="1"/>
          </p:cNvSpPr>
          <p:nvPr>
            <p:ph type="pic" sz="quarter" idx="46" hasCustomPrompt="1"/>
          </p:nvPr>
        </p:nvSpPr>
        <p:spPr>
          <a:xfrm>
            <a:off x="8660388" y="406457"/>
            <a:ext cx="1071562" cy="798512"/>
          </a:xfrm>
          <a:prstGeom prst="rect">
            <a:avLst/>
          </a:prstGeom>
        </p:spPr>
        <p:txBody>
          <a:bodyPr anchor="ctr"/>
          <a:lstStyle>
            <a:lvl1pPr marL="0" indent="0" algn="ctr">
              <a:buNone/>
              <a:defRPr sz="1200"/>
            </a:lvl1pPr>
          </a:lstStyle>
          <a:p>
            <a:r>
              <a:rPr lang="fr-FR" dirty="0"/>
              <a:t>Insérer logo ville</a:t>
            </a:r>
          </a:p>
        </p:txBody>
      </p:sp>
      <p:grpSp>
        <p:nvGrpSpPr>
          <p:cNvPr id="27" name="Groupe 26">
            <a:extLst>
              <a:ext uri="{FF2B5EF4-FFF2-40B4-BE49-F238E27FC236}">
                <a16:creationId xmlns:a16="http://schemas.microsoft.com/office/drawing/2014/main" id="{CAAD1DBD-B3C7-5C24-1430-181015DC02D7}"/>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C03DFB2F-F6BF-5852-397C-B515AD8486CC}"/>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ADD376A2-94C4-6B1C-E820-BF60E4EA863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2CC88306-0B7F-5131-2EF6-7736C6A7CF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9F5728EC-9ECF-19F8-4E15-644724B8B1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A226B9B3-EB4F-51FC-1817-FFF19B309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73196" y="6476153"/>
              <a:ext cx="847207" cy="293763"/>
            </a:xfrm>
            <a:prstGeom prst="rect">
              <a:avLst/>
            </a:prstGeom>
          </p:spPr>
        </p:pic>
      </p:grpSp>
    </p:spTree>
    <p:extLst>
      <p:ext uri="{BB962C8B-B14F-4D97-AF65-F5344CB8AC3E}">
        <p14:creationId xmlns:p14="http://schemas.microsoft.com/office/powerpoint/2010/main" val="5715813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9" name="Espace réservé pour une image  24">
            <a:extLst>
              <a:ext uri="{FF2B5EF4-FFF2-40B4-BE49-F238E27FC236}">
                <a16:creationId xmlns:a16="http://schemas.microsoft.com/office/drawing/2014/main" id="{8421453C-9843-8A56-C184-5B42CF1892CE}"/>
              </a:ext>
            </a:extLst>
          </p:cNvPr>
          <p:cNvSpPr>
            <a:spLocks noGrp="1"/>
          </p:cNvSpPr>
          <p:nvPr>
            <p:ph type="pic" sz="quarter" idx="46" hasCustomPrompt="1"/>
          </p:nvPr>
        </p:nvSpPr>
        <p:spPr>
          <a:xfrm>
            <a:off x="8647963" y="293927"/>
            <a:ext cx="1071562" cy="798512"/>
          </a:xfrm>
          <a:prstGeom prst="rect">
            <a:avLst/>
          </a:prstGeom>
        </p:spPr>
        <p:txBody>
          <a:bodyPr anchor="ctr"/>
          <a:lstStyle>
            <a:lvl1pPr marL="0" indent="0" algn="ctr">
              <a:buNone/>
              <a:defRPr sz="1200"/>
            </a:lvl1pPr>
          </a:lstStyle>
          <a:p>
            <a:r>
              <a:rPr lang="fr-FR" dirty="0"/>
              <a:t>Insérer logo ville</a:t>
            </a:r>
          </a:p>
        </p:txBody>
      </p:sp>
      <p:grpSp>
        <p:nvGrpSpPr>
          <p:cNvPr id="31" name="Groupe 30">
            <a:extLst>
              <a:ext uri="{FF2B5EF4-FFF2-40B4-BE49-F238E27FC236}">
                <a16:creationId xmlns:a16="http://schemas.microsoft.com/office/drawing/2014/main" id="{76A1AF8A-2D72-DC31-C7F7-BC3BCB76F704}"/>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BD4E91EA-D2D4-DF26-1008-1938000B2710}"/>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4E31D434-F335-3C8D-F639-1688C7843C4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BDC5BDDC-FEB3-2264-42AB-0A8CD570B0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52590391-AD1E-2BF7-90D1-9F362F3D5D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790C4876-AA28-8610-3854-D3DFEDC375C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560888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4670831B-A528-F734-6B6F-443832DE669C}"/>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CA20713-8E19-BD4D-5B7F-DE634679D0F9}"/>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DAD2254C-F48B-B07B-5D73-57638F4DF2D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6062FF04-D52A-9890-9B9C-E1E5039B1BC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1CB708AE-080E-BEE1-BA34-63A8910FFA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CBDEFF46-A7CA-985A-2669-AE7CE58B89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971127F5-1083-7759-3EA1-23E1E88A52E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1665720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9078BAB9-FD41-B1EE-A351-ED03B49F6909}"/>
              </a:ext>
            </a:extLst>
          </p:cNvPr>
          <p:cNvSpPr>
            <a:spLocks noGrp="1"/>
          </p:cNvSpPr>
          <p:nvPr>
            <p:ph type="pic" sz="quarter" idx="58" hasCustomPrompt="1"/>
          </p:nvPr>
        </p:nvSpPr>
        <p:spPr>
          <a:xfrm>
            <a:off x="8601781" y="419948"/>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0CB02F3F-B07B-9BF5-EFE0-688B79A0049F}"/>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7F5386-330D-6BF6-D53B-B8F12391B2E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945CC6CE-0C94-8797-C442-D61E05B1C5E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61F1EDF9-EA6E-E994-9572-B5E0167E57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083CF357-B186-9D82-B5B4-FBCD0CBA80D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B4AEE58C-97AC-DE8F-838B-2ED979BD26A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9848802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85677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71179" y="1981353"/>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754706"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10025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3988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118077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1336033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8368495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3471906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0" name="Groupe 19">
            <a:extLst>
              <a:ext uri="{FF2B5EF4-FFF2-40B4-BE49-F238E27FC236}">
                <a16:creationId xmlns:a16="http://schemas.microsoft.com/office/drawing/2014/main" id="{A306E6F2-2E9A-7280-1348-177FDF59B089}"/>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02FD5347-522C-11E7-21FB-E4E5B01C420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2A46E586-C353-8BD9-2539-86B94D4182C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7FBA0C91-9A75-1C29-CA7A-E000AF5648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E8E363C7-B433-7198-DFFE-C52DD3246F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43895"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1AD406BA-F05E-021F-21AF-533DD0F071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06084" y="6526487"/>
              <a:ext cx="847207" cy="293763"/>
            </a:xfrm>
            <a:prstGeom prst="rect">
              <a:avLst/>
            </a:prstGeom>
          </p:spPr>
        </p:pic>
      </p:grpSp>
    </p:spTree>
    <p:extLst>
      <p:ext uri="{BB962C8B-B14F-4D97-AF65-F5344CB8AC3E}">
        <p14:creationId xmlns:p14="http://schemas.microsoft.com/office/powerpoint/2010/main" val="2778116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7" name="Groupe 26">
            <a:extLst>
              <a:ext uri="{FF2B5EF4-FFF2-40B4-BE49-F238E27FC236}">
                <a16:creationId xmlns:a16="http://schemas.microsoft.com/office/drawing/2014/main" id="{8832BC0F-6E50-ABED-73FD-6739B631129D}"/>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487CDA87-31BD-BDCB-0D18-5353C0CEECA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A8E05BDD-A8F0-6D12-7F8E-B65D42CCC92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7902F33A-57D2-F1DC-FF0A-0083A31018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2A5A8E41-C23F-9012-DCAF-23CCE5B134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5677A6DE-A9D4-A601-88CB-812580E9B7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4269637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27E02CDE-6982-31B4-934A-F3B253043B10}"/>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08F50B6-4DE0-60E8-2AC5-868732291768}"/>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4D6A60-9CA5-B8CC-F003-5E5246E7C9C5}"/>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211BC825-D4C1-7B11-4715-E073A637784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948722C5-1918-B8E8-9554-A73F620E7D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66B5AFA5-A6E9-2435-62C6-16B302B5377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E40F7750-3694-116C-BD85-96A0084298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255604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maternelle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6B7E6E76-3C6B-6A18-B278-7571A8C12333}"/>
              </a:ext>
            </a:extLst>
          </p:cNvPr>
          <p:cNvSpPr>
            <a:spLocks noGrp="1"/>
          </p:cNvSpPr>
          <p:nvPr>
            <p:ph type="pic" sz="quarter" idx="58" hasCustomPrompt="1"/>
          </p:nvPr>
        </p:nvSpPr>
        <p:spPr>
          <a:xfrm>
            <a:off x="8585622" y="43610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6FAF7D2E-5F32-3BEB-BAA5-E46791B7BED0}"/>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10D95858-2B16-8564-16DB-19DBDBCA3DC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B22557BC-CBE0-110D-DA51-2AE0C2CF78F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FE069204-B879-534C-677D-C19B0BCD06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FAEEDA93-F0CA-D787-68F9-E2E9B7BD4A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FA6D8396-99BB-F4D8-06F6-66F2191F2B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417848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 jours (1)">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024010D-D482-6946-2DEA-DA473511D022}"/>
              </a:ext>
            </a:extLst>
          </p:cNvPr>
          <p:cNvSpPr/>
          <p:nvPr userDrawn="1"/>
        </p:nvSpPr>
        <p:spPr>
          <a:xfrm>
            <a:off x="335220" y="1495652"/>
            <a:ext cx="1730808" cy="1596164"/>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6" name="Rectangle 35">
            <a:extLst>
              <a:ext uri="{FF2B5EF4-FFF2-40B4-BE49-F238E27FC236}">
                <a16:creationId xmlns:a16="http://schemas.microsoft.com/office/drawing/2014/main" id="{A264FA9B-2C4A-CA96-568A-67B447458C54}"/>
              </a:ext>
            </a:extLst>
          </p:cNvPr>
          <p:cNvSpPr/>
          <p:nvPr userDrawn="1"/>
        </p:nvSpPr>
        <p:spPr>
          <a:xfrm>
            <a:off x="7922291" y="1481507"/>
            <a:ext cx="1701079"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16FC0E91-7F80-D7A7-AB88-D983284DF703}"/>
              </a:ext>
            </a:extLst>
          </p:cNvPr>
          <p:cNvSpPr/>
          <p:nvPr userDrawn="1"/>
        </p:nvSpPr>
        <p:spPr>
          <a:xfrm>
            <a:off x="6012128" y="1482018"/>
            <a:ext cx="1730808"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C90B1DA9-9FA5-13C3-DD7D-88B2A9B451B3}"/>
              </a:ext>
            </a:extLst>
          </p:cNvPr>
          <p:cNvSpPr/>
          <p:nvPr userDrawn="1"/>
        </p:nvSpPr>
        <p:spPr>
          <a:xfrm>
            <a:off x="335220" y="327657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9" name="Rectangle 38">
            <a:extLst>
              <a:ext uri="{FF2B5EF4-FFF2-40B4-BE49-F238E27FC236}">
                <a16:creationId xmlns:a16="http://schemas.microsoft.com/office/drawing/2014/main" id="{7AD0AE33-3B76-995F-F899-A2256A141CF9}"/>
              </a:ext>
            </a:extLst>
          </p:cNvPr>
          <p:cNvSpPr/>
          <p:nvPr userDrawn="1"/>
        </p:nvSpPr>
        <p:spPr>
          <a:xfrm>
            <a:off x="7892562"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58608810-49E8-B555-D5E1-2D6DCFCFFEB4}"/>
              </a:ext>
            </a:extLst>
          </p:cNvPr>
          <p:cNvSpPr/>
          <p:nvPr userDrawn="1"/>
        </p:nvSpPr>
        <p:spPr>
          <a:xfrm>
            <a:off x="6012128"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2685C4D5-0227-A18F-67CC-ACD3D34325A3}"/>
              </a:ext>
            </a:extLst>
          </p:cNvPr>
          <p:cNvSpPr/>
          <p:nvPr userDrawn="1"/>
        </p:nvSpPr>
        <p:spPr>
          <a:xfrm>
            <a:off x="2219572" y="3277612"/>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2" name="Rectangle 41">
            <a:extLst>
              <a:ext uri="{FF2B5EF4-FFF2-40B4-BE49-F238E27FC236}">
                <a16:creationId xmlns:a16="http://schemas.microsoft.com/office/drawing/2014/main" id="{FF2D56B2-8816-6021-A354-9194E5868903}"/>
              </a:ext>
            </a:extLst>
          </p:cNvPr>
          <p:cNvSpPr/>
          <p:nvPr userDrawn="1"/>
        </p:nvSpPr>
        <p:spPr>
          <a:xfrm>
            <a:off x="4101965" y="3263468"/>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3B979AF7-5F88-D9ED-D28F-2CEC50130629}"/>
              </a:ext>
            </a:extLst>
          </p:cNvPr>
          <p:cNvSpPr/>
          <p:nvPr userDrawn="1"/>
        </p:nvSpPr>
        <p:spPr>
          <a:xfrm>
            <a:off x="335220" y="5048446"/>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44" name="Rectangle 43">
            <a:extLst>
              <a:ext uri="{FF2B5EF4-FFF2-40B4-BE49-F238E27FC236}">
                <a16:creationId xmlns:a16="http://schemas.microsoft.com/office/drawing/2014/main" id="{A109F66C-EFC7-E903-53CE-5CB8B0FC9A91}"/>
              </a:ext>
            </a:extLst>
          </p:cNvPr>
          <p:cNvSpPr/>
          <p:nvPr userDrawn="1"/>
        </p:nvSpPr>
        <p:spPr>
          <a:xfrm>
            <a:off x="2219572" y="504948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5" name="Rectangle 44">
            <a:extLst>
              <a:ext uri="{FF2B5EF4-FFF2-40B4-BE49-F238E27FC236}">
                <a16:creationId xmlns:a16="http://schemas.microsoft.com/office/drawing/2014/main" id="{73542907-DEFA-AECA-792F-B4CACCF7E761}"/>
              </a:ext>
            </a:extLst>
          </p:cNvPr>
          <p:cNvSpPr/>
          <p:nvPr userDrawn="1"/>
        </p:nvSpPr>
        <p:spPr>
          <a:xfrm>
            <a:off x="4101965" y="5035343"/>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A0C2A461-EBD0-6F43-F717-D1B97AABD23E}"/>
              </a:ext>
            </a:extLst>
          </p:cNvPr>
          <p:cNvSpPr/>
          <p:nvPr userDrawn="1"/>
        </p:nvSpPr>
        <p:spPr>
          <a:xfrm>
            <a:off x="7892562"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0FE716A9-AEF0-0343-A299-F63DBF48CDA7}"/>
              </a:ext>
            </a:extLst>
          </p:cNvPr>
          <p:cNvSpPr/>
          <p:nvPr userDrawn="1"/>
        </p:nvSpPr>
        <p:spPr>
          <a:xfrm>
            <a:off x="6012128"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8" name="Rectangle 47">
            <a:extLst>
              <a:ext uri="{FF2B5EF4-FFF2-40B4-BE49-F238E27FC236}">
                <a16:creationId xmlns:a16="http://schemas.microsoft.com/office/drawing/2014/main" id="{E9F59B6C-82FC-9444-B354-EF5148B021EA}"/>
              </a:ext>
            </a:extLst>
          </p:cNvPr>
          <p:cNvSpPr/>
          <p:nvPr userDrawn="1"/>
        </p:nvSpPr>
        <p:spPr>
          <a:xfrm>
            <a:off x="2217613" y="149565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B58953B6-FED4-4153-E247-DC2DA67BD593}"/>
              </a:ext>
            </a:extLst>
          </p:cNvPr>
          <p:cNvSpPr/>
          <p:nvPr userDrawn="1"/>
        </p:nvSpPr>
        <p:spPr>
          <a:xfrm>
            <a:off x="4100006" y="148150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pour une image  24">
            <a:extLst>
              <a:ext uri="{FF2B5EF4-FFF2-40B4-BE49-F238E27FC236}">
                <a16:creationId xmlns:a16="http://schemas.microsoft.com/office/drawing/2014/main" id="{A653939E-1531-B762-942C-3EE202B50584}"/>
              </a:ext>
            </a:extLst>
          </p:cNvPr>
          <p:cNvSpPr>
            <a:spLocks noGrp="1"/>
          </p:cNvSpPr>
          <p:nvPr>
            <p:ph type="pic" sz="quarter" idx="46" hasCustomPrompt="1"/>
          </p:nvPr>
        </p:nvSpPr>
        <p:spPr>
          <a:xfrm>
            <a:off x="8722843" y="96365"/>
            <a:ext cx="1071562" cy="798512"/>
          </a:xfrm>
          <a:prstGeom prst="rect">
            <a:avLst/>
          </a:prstGeom>
        </p:spPr>
        <p:txBody>
          <a:bodyPr anchor="ctr"/>
          <a:lstStyle>
            <a:lvl1pPr marL="0" indent="0" algn="ctr">
              <a:buNone/>
              <a:defRPr sz="1200"/>
            </a:lvl1pPr>
          </a:lstStyle>
          <a:p>
            <a:r>
              <a:rPr lang="fr-FR" dirty="0"/>
              <a:t>Insérer logo ville</a:t>
            </a:r>
          </a:p>
        </p:txBody>
      </p:sp>
      <p:grpSp>
        <p:nvGrpSpPr>
          <p:cNvPr id="11" name="Groupe 10">
            <a:extLst>
              <a:ext uri="{FF2B5EF4-FFF2-40B4-BE49-F238E27FC236}">
                <a16:creationId xmlns:a16="http://schemas.microsoft.com/office/drawing/2014/main" id="{91B96ED4-AC4E-AE70-4BB8-392B604ADE52}"/>
              </a:ext>
            </a:extLst>
          </p:cNvPr>
          <p:cNvGrpSpPr/>
          <p:nvPr userDrawn="1"/>
        </p:nvGrpSpPr>
        <p:grpSpPr>
          <a:xfrm>
            <a:off x="0" y="6090406"/>
            <a:ext cx="9906000" cy="574647"/>
            <a:chOff x="0" y="6283353"/>
            <a:chExt cx="9906000" cy="574647"/>
          </a:xfrm>
        </p:grpSpPr>
        <p:sp>
          <p:nvSpPr>
            <p:cNvPr id="12" name="Espace réservé du texte 21">
              <a:extLst>
                <a:ext uri="{FF2B5EF4-FFF2-40B4-BE49-F238E27FC236}">
                  <a16:creationId xmlns:a16="http://schemas.microsoft.com/office/drawing/2014/main" id="{5FDA7AEE-C7A7-B149-EB33-D171462E1A2E}"/>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3" name="Image 12">
              <a:extLst>
                <a:ext uri="{FF2B5EF4-FFF2-40B4-BE49-F238E27FC236}">
                  <a16:creationId xmlns:a16="http://schemas.microsoft.com/office/drawing/2014/main" id="{E9704320-43AD-D2BA-4262-5555802FFEDE}"/>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14" name="Image 13" descr="Une image contenant texte, Police, logo, capture d’écran&#10;&#10;Description générée automatiquement">
              <a:extLst>
                <a:ext uri="{FF2B5EF4-FFF2-40B4-BE49-F238E27FC236}">
                  <a16:creationId xmlns:a16="http://schemas.microsoft.com/office/drawing/2014/main" id="{F24C9453-5435-D121-6AF4-28193D3B2C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15" name="Image 14" descr="Une image contenant texte, Police, écriture manuscrite, Graphique&#10;&#10;Description générée automatiquement">
              <a:extLst>
                <a:ext uri="{FF2B5EF4-FFF2-40B4-BE49-F238E27FC236}">
                  <a16:creationId xmlns:a16="http://schemas.microsoft.com/office/drawing/2014/main" id="{C301ECE1-4907-1067-BA55-1D6181EF1E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46F3BF11-7B28-6515-B86D-1B9A8EF275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37037278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A5C04E-D805-8E8E-33E5-2504B3363475}"/>
              </a:ext>
            </a:extLst>
          </p:cNvPr>
          <p:cNvSpPr/>
          <p:nvPr userDrawn="1"/>
        </p:nvSpPr>
        <p:spPr>
          <a:xfrm>
            <a:off x="335220" y="1495652"/>
            <a:ext cx="1730808" cy="1596164"/>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9" name="Rectangle 8">
            <a:extLst>
              <a:ext uri="{FF2B5EF4-FFF2-40B4-BE49-F238E27FC236}">
                <a16:creationId xmlns:a16="http://schemas.microsoft.com/office/drawing/2014/main" id="{5D0A92D7-7A83-211C-C872-7E2E7E3D2A49}"/>
              </a:ext>
            </a:extLst>
          </p:cNvPr>
          <p:cNvSpPr/>
          <p:nvPr userDrawn="1"/>
        </p:nvSpPr>
        <p:spPr>
          <a:xfrm>
            <a:off x="7922291" y="1481507"/>
            <a:ext cx="1701079"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A467F354-D349-29E7-1FBE-301F73D42982}"/>
              </a:ext>
            </a:extLst>
          </p:cNvPr>
          <p:cNvSpPr/>
          <p:nvPr userDrawn="1"/>
        </p:nvSpPr>
        <p:spPr>
          <a:xfrm>
            <a:off x="6012128" y="1482018"/>
            <a:ext cx="1730808"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05C9897-F685-00AF-9251-7144B4009EE2}"/>
              </a:ext>
            </a:extLst>
          </p:cNvPr>
          <p:cNvSpPr/>
          <p:nvPr userDrawn="1"/>
        </p:nvSpPr>
        <p:spPr>
          <a:xfrm>
            <a:off x="335220" y="327657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25E1934B-DB26-16AA-5BFE-C28CFD8B6046}"/>
              </a:ext>
            </a:extLst>
          </p:cNvPr>
          <p:cNvSpPr/>
          <p:nvPr userDrawn="1"/>
        </p:nvSpPr>
        <p:spPr>
          <a:xfrm>
            <a:off x="7892562"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20F96A97-827D-763A-19CC-8BC24026963B}"/>
              </a:ext>
            </a:extLst>
          </p:cNvPr>
          <p:cNvSpPr/>
          <p:nvPr userDrawn="1"/>
        </p:nvSpPr>
        <p:spPr>
          <a:xfrm>
            <a:off x="6012128"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1349E374-F981-94E4-D5FA-A68521D4928D}"/>
              </a:ext>
            </a:extLst>
          </p:cNvPr>
          <p:cNvSpPr/>
          <p:nvPr userDrawn="1"/>
        </p:nvSpPr>
        <p:spPr>
          <a:xfrm>
            <a:off x="2219572" y="3277612"/>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EE6EBF8F-95D7-D9A9-649A-C0FCF402E90B}"/>
              </a:ext>
            </a:extLst>
          </p:cNvPr>
          <p:cNvSpPr/>
          <p:nvPr userDrawn="1"/>
        </p:nvSpPr>
        <p:spPr>
          <a:xfrm>
            <a:off x="4101965" y="3263468"/>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23194CF4-0D22-5DB1-8D6D-A91BF3A85241}"/>
              </a:ext>
            </a:extLst>
          </p:cNvPr>
          <p:cNvSpPr/>
          <p:nvPr userDrawn="1"/>
        </p:nvSpPr>
        <p:spPr>
          <a:xfrm>
            <a:off x="335220" y="5048446"/>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7" name="Rectangle 16">
            <a:extLst>
              <a:ext uri="{FF2B5EF4-FFF2-40B4-BE49-F238E27FC236}">
                <a16:creationId xmlns:a16="http://schemas.microsoft.com/office/drawing/2014/main" id="{5E2BCA10-FDDF-0369-A00B-961D7D3CA7D7}"/>
              </a:ext>
            </a:extLst>
          </p:cNvPr>
          <p:cNvSpPr/>
          <p:nvPr userDrawn="1"/>
        </p:nvSpPr>
        <p:spPr>
          <a:xfrm>
            <a:off x="2219572" y="504948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6DF8FA9-FCFD-6D2F-2F13-888AAE628592}"/>
              </a:ext>
            </a:extLst>
          </p:cNvPr>
          <p:cNvSpPr/>
          <p:nvPr userDrawn="1"/>
        </p:nvSpPr>
        <p:spPr>
          <a:xfrm>
            <a:off x="4101965" y="5035343"/>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3FD82C79-6010-17A3-EA78-010FD0090229}"/>
              </a:ext>
            </a:extLst>
          </p:cNvPr>
          <p:cNvSpPr/>
          <p:nvPr userDrawn="1"/>
        </p:nvSpPr>
        <p:spPr>
          <a:xfrm>
            <a:off x="7892562"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66619E19-EBFB-6F2C-3E28-6274D72B1D13}"/>
              </a:ext>
            </a:extLst>
          </p:cNvPr>
          <p:cNvSpPr/>
          <p:nvPr userDrawn="1"/>
        </p:nvSpPr>
        <p:spPr>
          <a:xfrm>
            <a:off x="6012128"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4C25B731-4117-9969-7A7D-33A401E20B56}"/>
              </a:ext>
            </a:extLst>
          </p:cNvPr>
          <p:cNvSpPr/>
          <p:nvPr userDrawn="1"/>
        </p:nvSpPr>
        <p:spPr>
          <a:xfrm>
            <a:off x="2217613" y="149565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6C0C076-B064-51A2-437A-E98E317DD6D6}"/>
              </a:ext>
            </a:extLst>
          </p:cNvPr>
          <p:cNvSpPr/>
          <p:nvPr userDrawn="1"/>
        </p:nvSpPr>
        <p:spPr>
          <a:xfrm>
            <a:off x="4100006" y="148150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pour une image  24">
            <a:extLst>
              <a:ext uri="{FF2B5EF4-FFF2-40B4-BE49-F238E27FC236}">
                <a16:creationId xmlns:a16="http://schemas.microsoft.com/office/drawing/2014/main" id="{68DADE92-CFBF-EEBD-A5F4-EE0B6CDA0065}"/>
              </a:ext>
            </a:extLst>
          </p:cNvPr>
          <p:cNvSpPr>
            <a:spLocks noGrp="1"/>
          </p:cNvSpPr>
          <p:nvPr>
            <p:ph type="pic" sz="quarter" idx="46" hasCustomPrompt="1"/>
          </p:nvPr>
        </p:nvSpPr>
        <p:spPr>
          <a:xfrm>
            <a:off x="8661252" y="204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0" name="Groupe 39">
            <a:extLst>
              <a:ext uri="{FF2B5EF4-FFF2-40B4-BE49-F238E27FC236}">
                <a16:creationId xmlns:a16="http://schemas.microsoft.com/office/drawing/2014/main" id="{7761C6BB-78A2-6523-B3D0-2E5DC95D076F}"/>
              </a:ext>
            </a:extLst>
          </p:cNvPr>
          <p:cNvGrpSpPr/>
          <p:nvPr userDrawn="1"/>
        </p:nvGrpSpPr>
        <p:grpSpPr>
          <a:xfrm>
            <a:off x="0" y="6090406"/>
            <a:ext cx="9906000" cy="574647"/>
            <a:chOff x="0" y="6283353"/>
            <a:chExt cx="9906000" cy="574647"/>
          </a:xfrm>
        </p:grpSpPr>
        <p:sp>
          <p:nvSpPr>
            <p:cNvPr id="41" name="Espace réservé du texte 21">
              <a:extLst>
                <a:ext uri="{FF2B5EF4-FFF2-40B4-BE49-F238E27FC236}">
                  <a16:creationId xmlns:a16="http://schemas.microsoft.com/office/drawing/2014/main" id="{545862C9-9AFE-470F-6009-1823A21A9847}"/>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2" name="Image 41">
              <a:extLst>
                <a:ext uri="{FF2B5EF4-FFF2-40B4-BE49-F238E27FC236}">
                  <a16:creationId xmlns:a16="http://schemas.microsoft.com/office/drawing/2014/main" id="{555340AC-9806-D5CF-BBB8-C13F117BE7B2}"/>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3" name="Image 42" descr="Une image contenant texte, Police, logo, capture d’écran&#10;&#10;Description générée automatiquement">
              <a:extLst>
                <a:ext uri="{FF2B5EF4-FFF2-40B4-BE49-F238E27FC236}">
                  <a16:creationId xmlns:a16="http://schemas.microsoft.com/office/drawing/2014/main" id="{65A61664-5150-4DE4-55D7-60C804FBE0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4" name="Image 43" descr="Une image contenant texte, Police, écriture manuscrite, Graphique&#10;&#10;Description générée automatiquement">
              <a:extLst>
                <a:ext uri="{FF2B5EF4-FFF2-40B4-BE49-F238E27FC236}">
                  <a16:creationId xmlns:a16="http://schemas.microsoft.com/office/drawing/2014/main" id="{1393FF8F-453E-5115-59A0-7D39AC37D7B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5" name="Image 44" descr="Une image contenant Graphique, Police, graphisme, logo&#10;&#10;Description générée automatiquement">
              <a:extLst>
                <a:ext uri="{FF2B5EF4-FFF2-40B4-BE49-F238E27FC236}">
                  <a16:creationId xmlns:a16="http://schemas.microsoft.com/office/drawing/2014/main" id="{346F5520-6C80-B442-7D1A-672E3CBE54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9169187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425B43-B9A8-A422-68CC-94495D57C038}"/>
              </a:ext>
            </a:extLst>
          </p:cNvPr>
          <p:cNvSpPr/>
          <p:nvPr userDrawn="1"/>
        </p:nvSpPr>
        <p:spPr>
          <a:xfrm>
            <a:off x="149626" y="1447565"/>
            <a:ext cx="1533873"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87F45D71-0E3E-8BD1-8E70-B9194EC0F1B7}"/>
              </a:ext>
            </a:extLst>
          </p:cNvPr>
          <p:cNvSpPr/>
          <p:nvPr userDrawn="1"/>
        </p:nvSpPr>
        <p:spPr>
          <a:xfrm>
            <a:off x="6590231" y="1448938"/>
            <a:ext cx="1527666"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625355F0-F534-A892-5D20-8B7C0320ACDE}"/>
              </a:ext>
            </a:extLst>
          </p:cNvPr>
          <p:cNvSpPr/>
          <p:nvPr userDrawn="1"/>
        </p:nvSpPr>
        <p:spPr>
          <a:xfrm>
            <a:off x="4981572" y="1448938"/>
            <a:ext cx="1527667"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7682DA1E-DD40-F87D-B6FE-427B5384DD1A}"/>
              </a:ext>
            </a:extLst>
          </p:cNvPr>
          <p:cNvSpPr/>
          <p:nvPr userDrawn="1"/>
        </p:nvSpPr>
        <p:spPr>
          <a:xfrm>
            <a:off x="8198890" y="1447565"/>
            <a:ext cx="1527669" cy="1596164"/>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516D4C8C-2CCC-3960-5E33-1EC228E160AF}"/>
              </a:ext>
            </a:extLst>
          </p:cNvPr>
          <p:cNvSpPr/>
          <p:nvPr userDrawn="1"/>
        </p:nvSpPr>
        <p:spPr>
          <a:xfrm>
            <a:off x="149626" y="3220945"/>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61DA9B3D-B207-05F2-B8D0-8F8FEAD09201}"/>
              </a:ext>
            </a:extLst>
          </p:cNvPr>
          <p:cNvSpPr/>
          <p:nvPr userDrawn="1"/>
        </p:nvSpPr>
        <p:spPr>
          <a:xfrm>
            <a:off x="6590231" y="3229938"/>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16AFAEE-ACA1-87D7-6AE0-08BF466B684C}"/>
              </a:ext>
            </a:extLst>
          </p:cNvPr>
          <p:cNvSpPr/>
          <p:nvPr userDrawn="1"/>
        </p:nvSpPr>
        <p:spPr>
          <a:xfrm>
            <a:off x="4981572" y="3222318"/>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D8EAFD80-C1AC-0019-8230-0A40B9B9934E}"/>
              </a:ext>
            </a:extLst>
          </p:cNvPr>
          <p:cNvSpPr/>
          <p:nvPr userDrawn="1"/>
        </p:nvSpPr>
        <p:spPr>
          <a:xfrm>
            <a:off x="1760332"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115685C8-DCC8-17B0-6CF1-B84E90660687}"/>
              </a:ext>
            </a:extLst>
          </p:cNvPr>
          <p:cNvSpPr/>
          <p:nvPr userDrawn="1"/>
        </p:nvSpPr>
        <p:spPr>
          <a:xfrm>
            <a:off x="8198890" y="3220945"/>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CD7C9319-307B-8814-3B90-0D1C6A010334}"/>
              </a:ext>
            </a:extLst>
          </p:cNvPr>
          <p:cNvSpPr/>
          <p:nvPr userDrawn="1"/>
        </p:nvSpPr>
        <p:spPr>
          <a:xfrm>
            <a:off x="3372911" y="3220945"/>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6B035B2C-EF17-3785-81EF-3F8D711988A2}"/>
              </a:ext>
            </a:extLst>
          </p:cNvPr>
          <p:cNvSpPr/>
          <p:nvPr userDrawn="1"/>
        </p:nvSpPr>
        <p:spPr>
          <a:xfrm>
            <a:off x="149626" y="4992820"/>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D5EF115A-4020-4152-62B2-F560AA1FA600}"/>
              </a:ext>
            </a:extLst>
          </p:cNvPr>
          <p:cNvSpPr/>
          <p:nvPr userDrawn="1"/>
        </p:nvSpPr>
        <p:spPr>
          <a:xfrm>
            <a:off x="1760332"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4AD320AB-C751-868D-0C35-1D803FE43CDB}"/>
              </a:ext>
            </a:extLst>
          </p:cNvPr>
          <p:cNvSpPr/>
          <p:nvPr userDrawn="1"/>
        </p:nvSpPr>
        <p:spPr>
          <a:xfrm>
            <a:off x="8198890" y="4992820"/>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52684AE6-0673-AAF6-EFD5-7473DCB5B3B6}"/>
              </a:ext>
            </a:extLst>
          </p:cNvPr>
          <p:cNvSpPr/>
          <p:nvPr userDrawn="1"/>
        </p:nvSpPr>
        <p:spPr>
          <a:xfrm>
            <a:off x="3372911" y="4992820"/>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FEC317EB-0126-9B1D-C449-088A6B43BCA8}"/>
              </a:ext>
            </a:extLst>
          </p:cNvPr>
          <p:cNvSpPr/>
          <p:nvPr userDrawn="1"/>
        </p:nvSpPr>
        <p:spPr>
          <a:xfrm>
            <a:off x="6590231" y="4992820"/>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18561E1-8E60-C697-4F66-2B6F43909A80}"/>
              </a:ext>
            </a:extLst>
          </p:cNvPr>
          <p:cNvSpPr/>
          <p:nvPr userDrawn="1"/>
        </p:nvSpPr>
        <p:spPr>
          <a:xfrm>
            <a:off x="4981572" y="4992820"/>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72BBA2E3-1503-DB84-75EB-83BDBA4F5591}"/>
              </a:ext>
            </a:extLst>
          </p:cNvPr>
          <p:cNvSpPr/>
          <p:nvPr userDrawn="1"/>
        </p:nvSpPr>
        <p:spPr>
          <a:xfrm>
            <a:off x="1758373" y="1438984"/>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3C2825F4-A835-7CA3-B314-309BBC98B3C4}"/>
              </a:ext>
            </a:extLst>
          </p:cNvPr>
          <p:cNvSpPr/>
          <p:nvPr userDrawn="1"/>
        </p:nvSpPr>
        <p:spPr>
          <a:xfrm>
            <a:off x="3370952" y="1438984"/>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7942" y="145773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78135"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88578" y="3234302"/>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602284" y="323972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7942"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82091"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80113"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610995"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64B8846D-8E55-AC91-3C23-72F602173C31}"/>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3CC18A61-722C-938B-1344-0DFE3DAC5824}"/>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9" name="Espace réservé du texte 25">
            <a:extLst>
              <a:ext uri="{FF2B5EF4-FFF2-40B4-BE49-F238E27FC236}">
                <a16:creationId xmlns:a16="http://schemas.microsoft.com/office/drawing/2014/main" id="{B650A3E3-7444-CA6E-2AA1-49ACF317706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0" name="Espace réservé du texte 25">
            <a:extLst>
              <a:ext uri="{FF2B5EF4-FFF2-40B4-BE49-F238E27FC236}">
                <a16:creationId xmlns:a16="http://schemas.microsoft.com/office/drawing/2014/main" id="{A8CC0222-5D3F-4F42-2E08-32C21FAC09F8}"/>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1" name="Espace réservé du texte 25">
            <a:extLst>
              <a:ext uri="{FF2B5EF4-FFF2-40B4-BE49-F238E27FC236}">
                <a16:creationId xmlns:a16="http://schemas.microsoft.com/office/drawing/2014/main" id="{0CF9FD69-6576-9BA8-D21A-48E28548696C}"/>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2" name="Espace réservé du texte 25">
            <a:extLst>
              <a:ext uri="{FF2B5EF4-FFF2-40B4-BE49-F238E27FC236}">
                <a16:creationId xmlns:a16="http://schemas.microsoft.com/office/drawing/2014/main" id="{0B2CA59B-F362-9861-86A4-C7939B751E5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pour une image  24">
            <a:extLst>
              <a:ext uri="{FF2B5EF4-FFF2-40B4-BE49-F238E27FC236}">
                <a16:creationId xmlns:a16="http://schemas.microsoft.com/office/drawing/2014/main" id="{50162F7A-7E6E-F402-E285-F97DD5327A2A}"/>
              </a:ext>
            </a:extLst>
          </p:cNvPr>
          <p:cNvSpPr>
            <a:spLocks noGrp="1"/>
          </p:cNvSpPr>
          <p:nvPr>
            <p:ph type="pic" sz="quarter" idx="46" hasCustomPrompt="1"/>
          </p:nvPr>
        </p:nvSpPr>
        <p:spPr>
          <a:xfrm>
            <a:off x="8735487" y="66430"/>
            <a:ext cx="1071562" cy="798512"/>
          </a:xfrm>
          <a:prstGeom prst="rect">
            <a:avLst/>
          </a:prstGeom>
        </p:spPr>
        <p:txBody>
          <a:bodyPr anchor="ctr"/>
          <a:lstStyle>
            <a:lvl1pPr marL="0" indent="0" algn="ctr">
              <a:buNone/>
              <a:defRPr sz="1200"/>
            </a:lvl1pPr>
          </a:lstStyle>
          <a:p>
            <a:r>
              <a:rPr lang="fr-FR" dirty="0"/>
              <a:t>Insérer logo ville</a:t>
            </a:r>
          </a:p>
        </p:txBody>
      </p:sp>
      <p:grpSp>
        <p:nvGrpSpPr>
          <p:cNvPr id="43" name="Groupe 42">
            <a:extLst>
              <a:ext uri="{FF2B5EF4-FFF2-40B4-BE49-F238E27FC236}">
                <a16:creationId xmlns:a16="http://schemas.microsoft.com/office/drawing/2014/main" id="{18A8D4F0-2919-3321-131D-85B6C5B3BFA4}"/>
              </a:ext>
            </a:extLst>
          </p:cNvPr>
          <p:cNvGrpSpPr/>
          <p:nvPr userDrawn="1"/>
        </p:nvGrpSpPr>
        <p:grpSpPr>
          <a:xfrm>
            <a:off x="0" y="6090406"/>
            <a:ext cx="9906000" cy="574647"/>
            <a:chOff x="0" y="6283353"/>
            <a:chExt cx="9906000" cy="574647"/>
          </a:xfrm>
        </p:grpSpPr>
        <p:sp>
          <p:nvSpPr>
            <p:cNvPr id="44" name="Espace réservé du texte 21">
              <a:extLst>
                <a:ext uri="{FF2B5EF4-FFF2-40B4-BE49-F238E27FC236}">
                  <a16:creationId xmlns:a16="http://schemas.microsoft.com/office/drawing/2014/main" id="{CCF5115D-F515-BD7D-0D7E-C30ADD6E8B0D}"/>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5" name="Image 44">
              <a:extLst>
                <a:ext uri="{FF2B5EF4-FFF2-40B4-BE49-F238E27FC236}">
                  <a16:creationId xmlns:a16="http://schemas.microsoft.com/office/drawing/2014/main" id="{6FBECA5D-C29D-FAD0-DF0E-C61E26DE614A}"/>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6" name="Image 45" descr="Une image contenant texte, Police, logo, capture d’écran&#10;&#10;Description générée automatiquement">
              <a:extLst>
                <a:ext uri="{FF2B5EF4-FFF2-40B4-BE49-F238E27FC236}">
                  <a16:creationId xmlns:a16="http://schemas.microsoft.com/office/drawing/2014/main" id="{A3041FE3-7588-11A2-38AD-8B7CC17357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7" name="Image 46" descr="Une image contenant texte, Police, écriture manuscrite, Graphique&#10;&#10;Description générée automatiquement">
              <a:extLst>
                <a:ext uri="{FF2B5EF4-FFF2-40B4-BE49-F238E27FC236}">
                  <a16:creationId xmlns:a16="http://schemas.microsoft.com/office/drawing/2014/main" id="{2498D344-A490-0DB3-8764-B685329711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8" name="Image 47" descr="Une image contenant Graphique, Police, graphisme, logo&#10;&#10;Description générée automatiquement">
              <a:extLst>
                <a:ext uri="{FF2B5EF4-FFF2-40B4-BE49-F238E27FC236}">
                  <a16:creationId xmlns:a16="http://schemas.microsoft.com/office/drawing/2014/main" id="{F8624222-1E62-8359-3C59-605E9C1BF19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139729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62785C-89F6-4086-6B63-4564C789212B}"/>
              </a:ext>
            </a:extLst>
          </p:cNvPr>
          <p:cNvSpPr/>
          <p:nvPr userDrawn="1"/>
        </p:nvSpPr>
        <p:spPr>
          <a:xfrm>
            <a:off x="149626" y="1447565"/>
            <a:ext cx="1533873" cy="1596164"/>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D288EC1B-9C03-541E-303B-AF65A368932B}"/>
              </a:ext>
            </a:extLst>
          </p:cNvPr>
          <p:cNvSpPr/>
          <p:nvPr userDrawn="1"/>
        </p:nvSpPr>
        <p:spPr>
          <a:xfrm>
            <a:off x="6590231" y="1448938"/>
            <a:ext cx="1527666"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8AE09067-DDFE-4B8B-74F1-FF3226DC2285}"/>
              </a:ext>
            </a:extLst>
          </p:cNvPr>
          <p:cNvSpPr/>
          <p:nvPr userDrawn="1"/>
        </p:nvSpPr>
        <p:spPr>
          <a:xfrm>
            <a:off x="4981572" y="1448938"/>
            <a:ext cx="1527667"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D41183F5-8077-590E-5DAA-8508998A0E8C}"/>
              </a:ext>
            </a:extLst>
          </p:cNvPr>
          <p:cNvSpPr/>
          <p:nvPr userDrawn="1"/>
        </p:nvSpPr>
        <p:spPr>
          <a:xfrm>
            <a:off x="8198890" y="1447565"/>
            <a:ext cx="1527669"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F5C062E3-9984-342C-2F1C-B6034266B8D1}"/>
              </a:ext>
            </a:extLst>
          </p:cNvPr>
          <p:cNvSpPr/>
          <p:nvPr userDrawn="1"/>
        </p:nvSpPr>
        <p:spPr>
          <a:xfrm>
            <a:off x="149626" y="3220945"/>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FB334934-6587-18A3-CF7A-E826016729A6}"/>
              </a:ext>
            </a:extLst>
          </p:cNvPr>
          <p:cNvSpPr/>
          <p:nvPr userDrawn="1"/>
        </p:nvSpPr>
        <p:spPr>
          <a:xfrm>
            <a:off x="6590231" y="3222318"/>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7DC99642-62CE-1FF8-2C90-F31EEE50927D}"/>
              </a:ext>
            </a:extLst>
          </p:cNvPr>
          <p:cNvSpPr/>
          <p:nvPr userDrawn="1"/>
        </p:nvSpPr>
        <p:spPr>
          <a:xfrm>
            <a:off x="4981572" y="3222318"/>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2EA51C1D-5548-6129-66D3-7F38DABB4C79}"/>
              </a:ext>
            </a:extLst>
          </p:cNvPr>
          <p:cNvSpPr/>
          <p:nvPr userDrawn="1"/>
        </p:nvSpPr>
        <p:spPr>
          <a:xfrm>
            <a:off x="1760332" y="3220945"/>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210BEE29-48C2-D3F3-A31A-022F82D1AEB0}"/>
              </a:ext>
            </a:extLst>
          </p:cNvPr>
          <p:cNvSpPr/>
          <p:nvPr userDrawn="1"/>
        </p:nvSpPr>
        <p:spPr>
          <a:xfrm>
            <a:off x="8198890"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3E8B70BC-5C83-8D2C-D13C-1F60B6DB61E4}"/>
              </a:ext>
            </a:extLst>
          </p:cNvPr>
          <p:cNvSpPr/>
          <p:nvPr userDrawn="1"/>
        </p:nvSpPr>
        <p:spPr>
          <a:xfrm>
            <a:off x="3372911" y="3220945"/>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C5E88A7D-E7A7-FEB7-92D8-54524A7ABF9E}"/>
              </a:ext>
            </a:extLst>
          </p:cNvPr>
          <p:cNvSpPr/>
          <p:nvPr userDrawn="1"/>
        </p:nvSpPr>
        <p:spPr>
          <a:xfrm>
            <a:off x="149626" y="4992820"/>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74798F67-AF64-50FD-3A57-C23CB90EA01C}"/>
              </a:ext>
            </a:extLst>
          </p:cNvPr>
          <p:cNvSpPr/>
          <p:nvPr userDrawn="1"/>
        </p:nvSpPr>
        <p:spPr>
          <a:xfrm>
            <a:off x="1760332" y="4992820"/>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338014D0-7179-1E35-3D28-F847AF1DB799}"/>
              </a:ext>
            </a:extLst>
          </p:cNvPr>
          <p:cNvSpPr/>
          <p:nvPr userDrawn="1"/>
        </p:nvSpPr>
        <p:spPr>
          <a:xfrm>
            <a:off x="8198890"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8B6E3C6C-56B0-B955-FE50-6AFE6A6CB53B}"/>
              </a:ext>
            </a:extLst>
          </p:cNvPr>
          <p:cNvSpPr/>
          <p:nvPr userDrawn="1"/>
        </p:nvSpPr>
        <p:spPr>
          <a:xfrm>
            <a:off x="3372911" y="4992820"/>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C2933562-E7DA-200E-D6A3-844D262C1D07}"/>
              </a:ext>
            </a:extLst>
          </p:cNvPr>
          <p:cNvSpPr/>
          <p:nvPr userDrawn="1"/>
        </p:nvSpPr>
        <p:spPr>
          <a:xfrm>
            <a:off x="6590231" y="4992820"/>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70E1D81F-9C8E-F600-DD06-E176302B1D23}"/>
              </a:ext>
            </a:extLst>
          </p:cNvPr>
          <p:cNvSpPr/>
          <p:nvPr userDrawn="1"/>
        </p:nvSpPr>
        <p:spPr>
          <a:xfrm>
            <a:off x="4981572" y="4992820"/>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8E133A4B-295F-4E9F-2723-67ADF7AFF3CE}"/>
              </a:ext>
            </a:extLst>
          </p:cNvPr>
          <p:cNvSpPr/>
          <p:nvPr userDrawn="1"/>
        </p:nvSpPr>
        <p:spPr>
          <a:xfrm>
            <a:off x="1758373" y="1438984"/>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E87E1C50-7700-F740-84EB-D2929C61C24D}"/>
              </a:ext>
            </a:extLst>
          </p:cNvPr>
          <p:cNvSpPr/>
          <p:nvPr userDrawn="1"/>
        </p:nvSpPr>
        <p:spPr>
          <a:xfrm>
            <a:off x="3370952" y="1438984"/>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1485" y="14489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84804" y="1415885"/>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96198" y="323972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591297" y="3239723"/>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2780"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76929"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78328" y="500290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599967" y="5004047"/>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CCF04F57-0C96-AAFB-475B-121617C8FE1B}"/>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2CFE9D35-038E-A312-6840-54970F1053A3}"/>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C6B0CA9E-49BB-CBB3-32A3-DB04317D168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4AAA77E5-0D2C-DA76-C775-B2DD1E544757}"/>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24538E6-C435-64C3-9C21-D1D9CC0F2074}"/>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F1F082BE-CF10-F742-DF2F-FC84AEB9547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5" name="Espace réservé pour une image  24">
            <a:extLst>
              <a:ext uri="{FF2B5EF4-FFF2-40B4-BE49-F238E27FC236}">
                <a16:creationId xmlns:a16="http://schemas.microsoft.com/office/drawing/2014/main" id="{BCC20E00-2B86-9B50-8345-AD02A05948F4}"/>
              </a:ext>
            </a:extLst>
          </p:cNvPr>
          <p:cNvSpPr>
            <a:spLocks noGrp="1"/>
          </p:cNvSpPr>
          <p:nvPr>
            <p:ph type="pic" sz="quarter" idx="46" hasCustomPrompt="1"/>
          </p:nvPr>
        </p:nvSpPr>
        <p:spPr>
          <a:xfrm>
            <a:off x="8701842" y="11280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7" name="Groupe 46">
            <a:extLst>
              <a:ext uri="{FF2B5EF4-FFF2-40B4-BE49-F238E27FC236}">
                <a16:creationId xmlns:a16="http://schemas.microsoft.com/office/drawing/2014/main" id="{BC0E201E-28BD-AF54-2CBB-05518F53E2D4}"/>
              </a:ext>
            </a:extLst>
          </p:cNvPr>
          <p:cNvGrpSpPr/>
          <p:nvPr userDrawn="1"/>
        </p:nvGrpSpPr>
        <p:grpSpPr>
          <a:xfrm>
            <a:off x="0" y="6090406"/>
            <a:ext cx="9906000" cy="574647"/>
            <a:chOff x="0" y="6283353"/>
            <a:chExt cx="9906000" cy="574647"/>
          </a:xfrm>
        </p:grpSpPr>
        <p:sp>
          <p:nvSpPr>
            <p:cNvPr id="48" name="Espace réservé du texte 21">
              <a:extLst>
                <a:ext uri="{FF2B5EF4-FFF2-40B4-BE49-F238E27FC236}">
                  <a16:creationId xmlns:a16="http://schemas.microsoft.com/office/drawing/2014/main" id="{FA22C7CE-0626-6800-4A2A-9AD62737517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9" name="Image 48">
              <a:extLst>
                <a:ext uri="{FF2B5EF4-FFF2-40B4-BE49-F238E27FC236}">
                  <a16:creationId xmlns:a16="http://schemas.microsoft.com/office/drawing/2014/main" id="{BB109BA4-2383-961C-9592-481FAF981B88}"/>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50" name="Image 49" descr="Une image contenant texte, Police, logo, capture d’écran&#10;&#10;Description générée automatiquement">
              <a:extLst>
                <a:ext uri="{FF2B5EF4-FFF2-40B4-BE49-F238E27FC236}">
                  <a16:creationId xmlns:a16="http://schemas.microsoft.com/office/drawing/2014/main" id="{89F5CDEB-8E21-FDF0-1B48-60005E048A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51" name="Image 50" descr="Une image contenant texte, Police, écriture manuscrite, Graphique&#10;&#10;Description générée automatiquement">
              <a:extLst>
                <a:ext uri="{FF2B5EF4-FFF2-40B4-BE49-F238E27FC236}">
                  <a16:creationId xmlns:a16="http://schemas.microsoft.com/office/drawing/2014/main" id="{A4D7EB2F-3819-5175-F66A-F3A062D1F60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52" name="Image 51" descr="Une image contenant Graphique, Police, graphisme, logo&#10;&#10;Description générée automatiquement">
              <a:extLst>
                <a:ext uri="{FF2B5EF4-FFF2-40B4-BE49-F238E27FC236}">
                  <a16:creationId xmlns:a16="http://schemas.microsoft.com/office/drawing/2014/main" id="{64077E02-1DAD-5FCF-1FAB-DAA9E77CB57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756816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35017" y="1453923"/>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3372911"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6590231"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4981572"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1775572" y="1447564"/>
            <a:ext cx="1527669" cy="23656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693494E7-2E34-E333-A7E0-C84595A4065B}"/>
              </a:ext>
            </a:extLst>
          </p:cNvPr>
          <p:cNvSpPr/>
          <p:nvPr userDrawn="1"/>
        </p:nvSpPr>
        <p:spPr>
          <a:xfrm>
            <a:off x="8198890" y="1447564"/>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49626"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6590231"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4981572"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1760332"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1" name="Rectangle 20">
            <a:extLst>
              <a:ext uri="{FF2B5EF4-FFF2-40B4-BE49-F238E27FC236}">
                <a16:creationId xmlns:a16="http://schemas.microsoft.com/office/drawing/2014/main" id="{C85452EA-5269-05A2-464D-BC0F5FCC6C4F}"/>
              </a:ext>
            </a:extLst>
          </p:cNvPr>
          <p:cNvSpPr/>
          <p:nvPr userDrawn="1"/>
        </p:nvSpPr>
        <p:spPr>
          <a:xfrm>
            <a:off x="8198890" y="4043905"/>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3372911"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57942"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57942"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57942"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179832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3374968"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4951615"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6591993"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19" name="Rectangle 18">
            <a:extLst>
              <a:ext uri="{FF2B5EF4-FFF2-40B4-BE49-F238E27FC236}">
                <a16:creationId xmlns:a16="http://schemas.microsoft.com/office/drawing/2014/main" id="{8D75F871-F914-4598-8246-9F7C877BCB35}"/>
              </a:ext>
            </a:extLst>
          </p:cNvPr>
          <p:cNvSpPr/>
          <p:nvPr userDrawn="1"/>
        </p:nvSpPr>
        <p:spPr>
          <a:xfrm>
            <a:off x="823237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SAMEDI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1790008"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179000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4998721"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4998721"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660307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6603076"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4" name="Espace réservé du texte 21">
            <a:extLst>
              <a:ext uri="{FF2B5EF4-FFF2-40B4-BE49-F238E27FC236}">
                <a16:creationId xmlns:a16="http://schemas.microsoft.com/office/drawing/2014/main" id="{B8EE10F9-6E32-4858-B65A-EB61C1969E5B}"/>
              </a:ext>
            </a:extLst>
          </p:cNvPr>
          <p:cNvSpPr>
            <a:spLocks noGrp="1"/>
          </p:cNvSpPr>
          <p:nvPr>
            <p:ph type="body" sz="quarter" idx="28" hasCustomPrompt="1"/>
          </p:nvPr>
        </p:nvSpPr>
        <p:spPr>
          <a:xfrm>
            <a:off x="820743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35" name="Espace réservé du texte 21">
            <a:extLst>
              <a:ext uri="{FF2B5EF4-FFF2-40B4-BE49-F238E27FC236}">
                <a16:creationId xmlns:a16="http://schemas.microsoft.com/office/drawing/2014/main" id="{26E6101C-B766-40D9-ABDE-DBBD797A2D51}"/>
              </a:ext>
            </a:extLst>
          </p:cNvPr>
          <p:cNvSpPr>
            <a:spLocks noGrp="1"/>
          </p:cNvSpPr>
          <p:nvPr>
            <p:ph type="body" sz="quarter" idx="29" hasCustomPrompt="1"/>
          </p:nvPr>
        </p:nvSpPr>
        <p:spPr>
          <a:xfrm>
            <a:off x="8207431"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49630"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49630"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4962698"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4998716"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3394363"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337496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3366651"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3376350"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sp>
        <p:nvSpPr>
          <p:cNvPr id="53" name="Rectangle 52">
            <a:extLst>
              <a:ext uri="{FF2B5EF4-FFF2-40B4-BE49-F238E27FC236}">
                <a16:creationId xmlns:a16="http://schemas.microsoft.com/office/drawing/2014/main" id="{22ABAA84-DAA5-44E4-838A-6CDE6A72A3D9}"/>
              </a:ext>
            </a:extLst>
          </p:cNvPr>
          <p:cNvSpPr/>
          <p:nvPr userDrawn="1"/>
        </p:nvSpPr>
        <p:spPr>
          <a:xfrm>
            <a:off x="8243454" y="1296055"/>
            <a:ext cx="1476893" cy="1616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4" name="Rectangle 53">
            <a:extLst>
              <a:ext uri="{FF2B5EF4-FFF2-40B4-BE49-F238E27FC236}">
                <a16:creationId xmlns:a16="http://schemas.microsoft.com/office/drawing/2014/main" id="{1A8B0281-BBB5-491D-9491-E7F00034F78D}"/>
              </a:ext>
            </a:extLst>
          </p:cNvPr>
          <p:cNvSpPr/>
          <p:nvPr userDrawn="1"/>
        </p:nvSpPr>
        <p:spPr>
          <a:xfrm>
            <a:off x="8189419" y="3876351"/>
            <a:ext cx="1540627" cy="176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67936773-313E-6A36-5698-432304FBBC35}"/>
              </a:ext>
            </a:extLst>
          </p:cNvPr>
          <p:cNvGrpSpPr/>
          <p:nvPr userDrawn="1"/>
        </p:nvGrpSpPr>
        <p:grpSpPr>
          <a:xfrm>
            <a:off x="0" y="6350465"/>
            <a:ext cx="9906000" cy="574647"/>
            <a:chOff x="0" y="6283353"/>
            <a:chExt cx="9906000" cy="574647"/>
          </a:xfrm>
        </p:grpSpPr>
        <p:sp>
          <p:nvSpPr>
            <p:cNvPr id="29" name="Espace réservé du texte 21">
              <a:extLst>
                <a:ext uri="{FF2B5EF4-FFF2-40B4-BE49-F238E27FC236}">
                  <a16:creationId xmlns:a16="http://schemas.microsoft.com/office/drawing/2014/main" id="{053523A1-01E8-7650-99D5-A85AB986A0B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8" name="Image 37">
              <a:extLst>
                <a:ext uri="{FF2B5EF4-FFF2-40B4-BE49-F238E27FC236}">
                  <a16:creationId xmlns:a16="http://schemas.microsoft.com/office/drawing/2014/main" id="{EF91F696-63CC-BC46-FC9F-6A30445C6F07}"/>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39" name="Image 38" descr="Une image contenant texte, Police, logo, capture d’écran&#10;&#10;Description générée automatiquement">
              <a:extLst>
                <a:ext uri="{FF2B5EF4-FFF2-40B4-BE49-F238E27FC236}">
                  <a16:creationId xmlns:a16="http://schemas.microsoft.com/office/drawing/2014/main" id="{738D8D36-89C7-1236-46FC-A50C664CF6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2" name="Image 41" descr="Une image contenant texte, Police, écriture manuscrite, Graphique&#10;&#10;Description générée automatiquement">
              <a:extLst>
                <a:ext uri="{FF2B5EF4-FFF2-40B4-BE49-F238E27FC236}">
                  <a16:creationId xmlns:a16="http://schemas.microsoft.com/office/drawing/2014/main" id="{230CA8BD-A0E1-6765-D70C-E468D8F15F3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3" name="Image 42" descr="Une image contenant Graphique, Police, graphisme, logo&#10;&#10;Description générée automatiquement">
              <a:extLst>
                <a:ext uri="{FF2B5EF4-FFF2-40B4-BE49-F238E27FC236}">
                  <a16:creationId xmlns:a16="http://schemas.microsoft.com/office/drawing/2014/main" id="{9DA97F1F-7A6D-0867-597C-4C0D1C5D1E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472219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28F245-1CD1-931A-7AF7-D923433EA319}"/>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38B334BA-4292-0AD8-053F-D5EC29FAC64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F0618C2-B602-AF61-F400-F82A7A2940DD}"/>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7EA209CD-816E-E5E3-ABF1-A23776F93F6C}"/>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60902D7-DCAE-225A-9CB5-3E4075524B45}"/>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D89F3F"/>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91513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105589" y="1447564"/>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4328874"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7546194"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5937535"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2716295" y="1447564"/>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113903"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7584184"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5975525"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2754285"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4366864"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113905"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113905"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123142"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2754284"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4330931"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5907578"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7547956"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274597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275520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5954684"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5963921"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7559039"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7568276"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105593"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105593"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5918661"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5954679"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435032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434016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4322614"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4332313"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B9EC9E07-0569-3653-83F1-25E50C53FEC6}"/>
              </a:ext>
            </a:extLst>
          </p:cNvPr>
          <p:cNvGrpSpPr/>
          <p:nvPr userDrawn="1"/>
        </p:nvGrpSpPr>
        <p:grpSpPr>
          <a:xfrm>
            <a:off x="0" y="6283353"/>
            <a:ext cx="9906000" cy="574647"/>
            <a:chOff x="0" y="6283353"/>
            <a:chExt cx="9906000" cy="574647"/>
          </a:xfrm>
        </p:grpSpPr>
        <p:sp>
          <p:nvSpPr>
            <p:cNvPr id="25" name="Espace réservé du texte 21">
              <a:extLst>
                <a:ext uri="{FF2B5EF4-FFF2-40B4-BE49-F238E27FC236}">
                  <a16:creationId xmlns:a16="http://schemas.microsoft.com/office/drawing/2014/main" id="{8B86D25C-CBDB-3969-7CF5-7579D3837EC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6" name="Image 25">
              <a:extLst>
                <a:ext uri="{FF2B5EF4-FFF2-40B4-BE49-F238E27FC236}">
                  <a16:creationId xmlns:a16="http://schemas.microsoft.com/office/drawing/2014/main" id="{C527B942-9761-BBA8-A521-CB7B55C2D911}"/>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9A39EDC-2132-AAAB-CFAD-13E5E93C87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7052CD79-256B-C5F0-6A98-B4FFEDA61A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4" name="Image 33" descr="Une image contenant Graphique, Police, graphisme, logo&#10;&#10;Description générée automatiquement">
              <a:extLst>
                <a:ext uri="{FF2B5EF4-FFF2-40B4-BE49-F238E27FC236}">
                  <a16:creationId xmlns:a16="http://schemas.microsoft.com/office/drawing/2014/main" id="{8A22A9D9-9F5C-CD5D-BB37-35E45490F0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20246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13393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5" Type="http://schemas.openxmlformats.org/officeDocument/2006/relationships/theme" Target="../theme/theme10.xml"/><Relationship Id="rId4"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80.xml"/><Relationship Id="rId1" Type="http://schemas.openxmlformats.org/officeDocument/2006/relationships/slideLayout" Target="../slideLayouts/slideLayout7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1.png"/><Relationship Id="rId3" Type="http://schemas.openxmlformats.org/officeDocument/2006/relationships/slideLayout" Target="../slideLayouts/slideLayout8.xml"/><Relationship Id="rId21" Type="http://schemas.openxmlformats.org/officeDocument/2006/relationships/image" Target="../media/image4.png"/><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2.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4.png"/><Relationship Id="rId5" Type="http://schemas.openxmlformats.org/officeDocument/2006/relationships/slideLayout" Target="../slideLayouts/slideLayout26.xml"/><Relationship Id="rId10" Type="http://schemas.openxmlformats.org/officeDocument/2006/relationships/image" Target="../media/image3.png"/><Relationship Id="rId4" Type="http://schemas.openxmlformats.org/officeDocument/2006/relationships/slideLayout" Target="../slideLayouts/slideLayout25.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png"/><Relationship Id="rId5" Type="http://schemas.openxmlformats.org/officeDocument/2006/relationships/slideLayout" Target="../slideLayouts/slideLayout32.xml"/><Relationship Id="rId10" Type="http://schemas.openxmlformats.org/officeDocument/2006/relationships/image" Target="../media/image3.png"/><Relationship Id="rId4" Type="http://schemas.openxmlformats.org/officeDocument/2006/relationships/slideLayout" Target="../slideLayouts/slideLayout31.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image" Target="../media/image4.png"/><Relationship Id="rId5" Type="http://schemas.openxmlformats.org/officeDocument/2006/relationships/slideLayout" Target="../slideLayouts/slideLayout38.xml"/><Relationship Id="rId10" Type="http://schemas.openxmlformats.org/officeDocument/2006/relationships/image" Target="../media/image3.png"/><Relationship Id="rId4" Type="http://schemas.openxmlformats.org/officeDocument/2006/relationships/slideLayout" Target="../slideLayouts/slideLayout37.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image" Target="../media/image4.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image" Target="../media/image3.png"/><Relationship Id="rId5" Type="http://schemas.openxmlformats.org/officeDocument/2006/relationships/slideLayout" Target="../slideLayouts/slideLayout44.xml"/><Relationship Id="rId10" Type="http://schemas.openxmlformats.org/officeDocument/2006/relationships/image" Target="../media/image2.png"/><Relationship Id="rId4" Type="http://schemas.openxmlformats.org/officeDocument/2006/relationships/slideLayout" Target="../slideLayouts/slideLayout43.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8.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theme" Target="../theme/theme9.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CD428A56-59F7-EB40-EFA8-DE75CBD8542B}"/>
              </a:ext>
            </a:extLst>
          </p:cNvPr>
          <p:cNvGrpSpPr/>
          <p:nvPr userDrawn="1"/>
        </p:nvGrpSpPr>
        <p:grpSpPr>
          <a:xfrm>
            <a:off x="0" y="6300131"/>
            <a:ext cx="9906000" cy="557869"/>
            <a:chOff x="0" y="6300131"/>
            <a:chExt cx="9906000" cy="557869"/>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89EAF7CB-8330-261F-61B9-7F45795E88CB}"/>
                </a:ext>
              </a:extLst>
            </p:cNvPr>
            <p:cNvPicPr>
              <a:picLocks noChangeAspect="1"/>
            </p:cNvPicPr>
            <p:nvPr userDrawn="1"/>
          </p:nvPicPr>
          <p:blipFill>
            <a:blip r:embed="rId7"/>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6" name="Image 5" descr="Une image contenant texte, Police, logo, capture d’écran&#10;&#10;Description générée automatiquement">
              <a:extLst>
                <a:ext uri="{FF2B5EF4-FFF2-40B4-BE49-F238E27FC236}">
                  <a16:creationId xmlns:a16="http://schemas.microsoft.com/office/drawing/2014/main" id="{BC4072F6-C84E-897E-85B3-F466F70AC08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7" name="Image 6" descr="Une image contenant texte, Police, écriture manuscrite, Graphique&#10;&#10;Description générée automatiquement">
              <a:extLst>
                <a:ext uri="{FF2B5EF4-FFF2-40B4-BE49-F238E27FC236}">
                  <a16:creationId xmlns:a16="http://schemas.microsoft.com/office/drawing/2014/main" id="{FEA8BD64-81FA-299D-DF02-8C6352A951E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8" name="Image 7" descr="Une image contenant Graphique, Police, graphisme, logo&#10;&#10;Description générée automatiquement">
              <a:extLst>
                <a:ext uri="{FF2B5EF4-FFF2-40B4-BE49-F238E27FC236}">
                  <a16:creationId xmlns:a16="http://schemas.microsoft.com/office/drawing/2014/main" id="{D855894A-4AE4-F6AB-815E-98CC49F8B48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9294419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48" r:id="rId4"/>
    <p:sldLayoutId id="2147483749" r:id="rId5"/>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BBEB2F10-731A-4A0A-96BB-BF0F06434010}"/>
              </a:ext>
            </a:extLst>
          </p:cNvPr>
          <p:cNvSpPr txBox="1">
            <a:spLocks/>
          </p:cNvSpPr>
          <p:nvPr userDrawn="1"/>
        </p:nvSpPr>
        <p:spPr>
          <a:xfrm>
            <a:off x="0" y="0"/>
            <a:ext cx="9906000" cy="955698"/>
          </a:xfrm>
          <a:prstGeom prst="rect">
            <a:avLst/>
          </a:prstGeom>
          <a:solidFill>
            <a:srgbClr val="2A7387"/>
          </a:solidFill>
        </p:spPr>
        <p:txBody>
          <a:bodyPr wrap="square" anchor="ctr">
            <a:noAutofit/>
          </a:bodyPr>
          <a:lstStyle>
            <a:lvl1pPr algn="l" defTabSz="457200" rtl="0" eaLnBrk="1" latinLnBrk="0" hangingPunct="1">
              <a:spcBef>
                <a:spcPct val="0"/>
              </a:spcBef>
              <a:buNone/>
              <a:defRPr sz="2800" kern="1200" cap="all" spc="100" baseline="0">
                <a:solidFill>
                  <a:schemeClr val="bg1"/>
                </a:solidFill>
                <a:latin typeface="The Bold Font" pitchFamily="2" charset="0"/>
                <a:ea typeface="The Bold Font" pitchFamily="2" charset="0"/>
                <a:cs typeface="The Bold Font" pitchFamily="2" charset="0"/>
              </a:defRPr>
            </a:lvl1pPr>
          </a:lstStyle>
          <a:p>
            <a:r>
              <a:rPr lang="fr-FR"/>
              <a:t>Dates</a:t>
            </a:r>
            <a:br>
              <a:rPr lang="fr-FR"/>
            </a:br>
            <a:r>
              <a:rPr lang="fr-FR"/>
              <a:t>Groupe</a:t>
            </a:r>
            <a:endParaRPr lang="fr-FR" dirty="0"/>
          </a:p>
        </p:txBody>
      </p:sp>
    </p:spTree>
    <p:extLst>
      <p:ext uri="{BB962C8B-B14F-4D97-AF65-F5344CB8AC3E}">
        <p14:creationId xmlns:p14="http://schemas.microsoft.com/office/powerpoint/2010/main" val="34548534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98188256"/>
      </p:ext>
    </p:extLst>
  </p:cSld>
  <p:clrMap bg1="lt1" tx1="dk1" bg2="lt2" tx2="dk2" accent1="accent1" accent2="accent2" accent3="accent3" accent4="accent4" accent5="accent5" accent6="accent6" hlink="hlink" folHlink="folHlink"/>
  <p:sldLayoutIdLst>
    <p:sldLayoutId id="2147483798" r:id="rId1"/>
    <p:sldLayoutId id="214748379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A42A822D-CE9B-98FA-8817-9B537F84E743}"/>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C21CCBB4-2D8D-BB7F-72AC-44B8D5D3D15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140FEC08-DD19-E47F-91D6-0355618DF5F7}"/>
                </a:ext>
              </a:extLst>
            </p:cNvPr>
            <p:cNvPicPr>
              <a:picLocks noChangeAspect="1"/>
            </p:cNvPicPr>
            <p:nvPr userDrawn="1"/>
          </p:nvPicPr>
          <p:blipFill>
            <a:blip r:embed="rId1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87660FC-4EBB-E108-89EE-4312235D92B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FC703A79-0F99-C970-FEF8-34C78016B82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A2B0D504-24E8-2E2A-09B6-20CED0C049A5}"/>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66019036"/>
      </p:ext>
    </p:extLst>
  </p:cSld>
  <p:clrMap bg1="lt1" tx1="dk1" bg2="lt2" tx2="dk2" accent1="accent1" accent2="accent2" accent3="accent3" accent4="accent4" accent5="accent5" accent6="accent6" hlink="hlink" folHlink="folHlink"/>
  <p:sldLayoutIdLst>
    <p:sldLayoutId id="2147483728" r:id="rId1"/>
    <p:sldLayoutId id="2147483800" r:id="rId2"/>
    <p:sldLayoutId id="2147483729" r:id="rId3"/>
    <p:sldLayoutId id="2147483801" r:id="rId4"/>
    <p:sldLayoutId id="2147483730" r:id="rId5"/>
    <p:sldLayoutId id="2147483802" r:id="rId6"/>
    <p:sldLayoutId id="2147483737" r:id="rId7"/>
    <p:sldLayoutId id="2147483803" r:id="rId8"/>
    <p:sldLayoutId id="2147483738" r:id="rId9"/>
    <p:sldLayoutId id="2147483804" r:id="rId10"/>
    <p:sldLayoutId id="2147483739" r:id="rId11"/>
    <p:sldLayoutId id="2147483805" r:id="rId12"/>
    <p:sldLayoutId id="2147483744" r:id="rId13"/>
    <p:sldLayoutId id="2147483806" r:id="rId14"/>
    <p:sldLayoutId id="2147483745" r:id="rId15"/>
    <p:sldLayoutId id="2147483807" r:id="rId1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03781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40" r:id="rId3"/>
    <p:sldLayoutId id="2147483741" r:id="rId4"/>
    <p:sldLayoutId id="2147483742" r:id="rId5"/>
    <p:sldLayoutId id="2147483743"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2760202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82493346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2656F71-CB77-48E9-D2C9-42DD0F712211}"/>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7F29C7E-9ED4-D072-0637-24443E234D6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A8A8BA5A-4F12-BD18-D940-6C3EF582E6D8}"/>
                </a:ext>
              </a:extLst>
            </p:cNvPr>
            <p:cNvPicPr>
              <a:picLocks noChangeAspect="1"/>
            </p:cNvPicPr>
            <p:nvPr userDrawn="1"/>
          </p:nvPicPr>
          <p:blipFill>
            <a:blip r:embed="rId9"/>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1DA4093B-409B-EB69-BC16-36BFD528B26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661C05B6-FFE8-9AC9-50CA-DB17F0B22EB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613F0BEB-FF59-BDD2-7E68-8D036EF6679B}"/>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600836653"/>
      </p:ext>
    </p:extLst>
  </p:cSld>
  <p:clrMap bg1="lt1" tx1="dk1" bg2="lt2" tx2="dk2" accent1="accent1" accent2="accent2" accent3="accent3" accent4="accent4" accent5="accent5" accent6="accent6" hlink="hlink" folHlink="folHlink"/>
  <p:sldLayoutIdLst>
    <p:sldLayoutId id="2147483661" r:id="rId1"/>
    <p:sldLayoutId id="2147483690" r:id="rId2"/>
    <p:sldLayoutId id="2147483755" r:id="rId3"/>
    <p:sldLayoutId id="2147483751" r:id="rId4"/>
    <p:sldLayoutId id="2147483752" r:id="rId5"/>
    <p:sldLayoutId id="2147483693" r:id="rId6"/>
    <p:sldLayoutId id="2147483694" r:id="rId7"/>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18427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67921"/>
      </p:ext>
    </p:extLst>
  </p:cSld>
  <p:clrMap bg1="lt1" tx1="dk1" bg2="lt2" tx2="dk2" accent1="accent1" accent2="accent2" accent3="accent3" accent4="accent4" accent5="accent5" accent6="accent6" hlink="hlink" folHlink="folHlink"/>
  <p:sldLayoutIdLst>
    <p:sldLayoutId id="2147483669" r:id="rId1"/>
    <p:sldLayoutId id="2147483822" r:id="rId2"/>
    <p:sldLayoutId id="2147483775" r:id="rId3"/>
    <p:sldLayoutId id="2147483823" r:id="rId4"/>
    <p:sldLayoutId id="2147483776" r:id="rId5"/>
    <p:sldLayoutId id="2147483824" r:id="rId6"/>
    <p:sldLayoutId id="2147483777" r:id="rId7"/>
    <p:sldLayoutId id="2147483778" r:id="rId8"/>
    <p:sldLayoutId id="2147483788" r:id="rId9"/>
    <p:sldLayoutId id="2147483787"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150212084"/>
      </p:ext>
    </p:extLst>
  </p:cSld>
  <p:clrMap bg1="lt1" tx1="dk1" bg2="lt2" tx2="dk2" accent1="accent1" accent2="accent2" accent3="accent3" accent4="accent4" accent5="accent5" accent6="accent6" hlink="hlink" folHlink="folHlink"/>
  <p:sldLayoutIdLst>
    <p:sldLayoutId id="2147483790" r:id="rId1"/>
    <p:sldLayoutId id="2147483825" r:id="rId2"/>
    <p:sldLayoutId id="2147483791" r:id="rId3"/>
    <p:sldLayoutId id="2147483826" r:id="rId4"/>
    <p:sldLayoutId id="2147483792" r:id="rId5"/>
    <p:sldLayoutId id="2147483827" r:id="rId6"/>
    <p:sldLayoutId id="2147483793" r:id="rId7"/>
    <p:sldLayoutId id="2147483794" r:id="rId8"/>
    <p:sldLayoutId id="2147483795" r:id="rId9"/>
    <p:sldLayoutId id="2147483796"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l="-2000" r="-2000"/>
          </a:stretch>
        </a:blipFill>
        <a:effectLst/>
      </p:bgPr>
    </p:bg>
    <p:spTree>
      <p:nvGrpSpPr>
        <p:cNvPr id="1" name="">
          <a:extLst>
            <a:ext uri="{FF2B5EF4-FFF2-40B4-BE49-F238E27FC236}">
              <a16:creationId xmlns:a16="http://schemas.microsoft.com/office/drawing/2014/main" id="{6620BC58-F984-78E1-E194-CAFC680B94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4F11353-B7E0-E21C-9B79-1073A13CD7FB}"/>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06 au vendredi 10 juillet</a:t>
            </a:r>
          </a:p>
        </p:txBody>
      </p:sp>
      <p:sp>
        <p:nvSpPr>
          <p:cNvPr id="3" name="Espace réservé du texte 2">
            <a:extLst>
              <a:ext uri="{FF2B5EF4-FFF2-40B4-BE49-F238E27FC236}">
                <a16:creationId xmlns:a16="http://schemas.microsoft.com/office/drawing/2014/main" id="{47C17A1D-CA00-C49F-6014-9CD0953E6746}"/>
              </a:ext>
            </a:extLst>
          </p:cNvPr>
          <p:cNvSpPr>
            <a:spLocks noGrp="1"/>
          </p:cNvSpPr>
          <p:nvPr>
            <p:ph type="body" sz="quarter" idx="10"/>
          </p:nvPr>
        </p:nvSpPr>
        <p:spPr>
          <a:solidFill>
            <a:schemeClr val="accent6">
              <a:lumMod val="40000"/>
              <a:lumOff val="60000"/>
            </a:schemeClr>
          </a:solidFill>
        </p:spPr>
        <p:txBody>
          <a:bodyPr/>
          <a:lstStyle/>
          <a:p>
            <a:r>
              <a:rPr lang="fr-FR" dirty="0"/>
              <a:t>Accueil de loisirs Léo Lagrange - ados </a:t>
            </a:r>
          </a:p>
        </p:txBody>
      </p:sp>
      <p:sp>
        <p:nvSpPr>
          <p:cNvPr id="4" name="Espace réservé du texte 3">
            <a:extLst>
              <a:ext uri="{FF2B5EF4-FFF2-40B4-BE49-F238E27FC236}">
                <a16:creationId xmlns:a16="http://schemas.microsoft.com/office/drawing/2014/main" id="{786A017E-28A9-9765-9770-73E830951893}"/>
              </a:ext>
            </a:extLst>
          </p:cNvPr>
          <p:cNvSpPr>
            <a:spLocks noGrp="1"/>
          </p:cNvSpPr>
          <p:nvPr>
            <p:ph type="body" sz="quarter" idx="28"/>
          </p:nvPr>
        </p:nvSpPr>
        <p:spPr/>
        <p:txBody>
          <a:bodyPr>
            <a:normAutofit/>
          </a:bodyPr>
          <a:lstStyle/>
          <a:p>
            <a:pPr>
              <a:lnSpc>
                <a:spcPct val="200000"/>
              </a:lnSpc>
            </a:pPr>
            <a:r>
              <a:rPr lang="fr-FR" sz="1000" dirty="0"/>
              <a:t>La galerie des portraits de Camelot</a:t>
            </a:r>
          </a:p>
          <a:p>
            <a:pPr>
              <a:lnSpc>
                <a:spcPct val="200000"/>
              </a:lnSpc>
            </a:pPr>
            <a:r>
              <a:rPr lang="fr-FR" sz="1000" dirty="0"/>
              <a:t> L’atelier des artisans d’Avalon </a:t>
            </a:r>
          </a:p>
          <a:p>
            <a:pPr>
              <a:lnSpc>
                <a:spcPct val="200000"/>
              </a:lnSpc>
            </a:pPr>
            <a:r>
              <a:rPr lang="fr-FR" sz="1000" dirty="0"/>
              <a:t> L’atelier des bardes du royaume </a:t>
            </a:r>
          </a:p>
          <a:p>
            <a:pPr>
              <a:lnSpc>
                <a:spcPct val="200000"/>
              </a:lnSpc>
            </a:pPr>
            <a:r>
              <a:rPr lang="fr-FR" sz="1000" dirty="0"/>
              <a:t>L’atelier des portes de Camelot </a:t>
            </a:r>
          </a:p>
          <a:p>
            <a:pPr>
              <a:lnSpc>
                <a:spcPct val="200000"/>
              </a:lnSpc>
            </a:pPr>
            <a:r>
              <a:rPr lang="fr-FR" sz="1000" dirty="0"/>
              <a:t> Le chaudron de Merlin </a:t>
            </a:r>
          </a:p>
          <a:p>
            <a:pPr>
              <a:lnSpc>
                <a:spcPct val="200000"/>
              </a:lnSpc>
            </a:pPr>
            <a:r>
              <a:rPr lang="fr-FR" sz="1000" dirty="0"/>
              <a:t>Le lustre royal de la Table Ronde </a:t>
            </a:r>
          </a:p>
        </p:txBody>
      </p:sp>
      <p:sp>
        <p:nvSpPr>
          <p:cNvPr id="5" name="Espace réservé du texte 4">
            <a:extLst>
              <a:ext uri="{FF2B5EF4-FFF2-40B4-BE49-F238E27FC236}">
                <a16:creationId xmlns:a16="http://schemas.microsoft.com/office/drawing/2014/main" id="{010345EA-8D84-274A-04B1-186F9E5DB879}"/>
              </a:ext>
            </a:extLst>
          </p:cNvPr>
          <p:cNvSpPr>
            <a:spLocks noGrp="1"/>
          </p:cNvSpPr>
          <p:nvPr>
            <p:ph type="body" sz="quarter" idx="29"/>
          </p:nvPr>
        </p:nvSpPr>
        <p:spPr>
          <a:noFill/>
        </p:spPr>
        <p:txBody>
          <a:bodyPr>
            <a:noAutofit/>
          </a:bodyPr>
          <a:lstStyle/>
          <a:p>
            <a:pPr algn="just"/>
            <a:r>
              <a:rPr lang="fr-FR" sz="900" b="1" dirty="0"/>
              <a:t>Comme chaque année, le Roi Arthur ouvre les portes de la célèbre académie de Camelot, car il a besoin de nouveaux chevaliers pour rejoindre sa garde royale. À leur arrivée, les jeunes nobles rejoindront l’une des quatre grandes maisons de l’Académie. Durant leur formation, ils recevront l’aide et les enseignements de Merlin, de la fée Viviane, de Lancelot et du Roi Arthur lui-même pour relever l’ensemble des défis et gagner des points d’honneur. Mais attention, chaque jour, au son des trompettes, tous les chevaliers devront partir en duel et défendre les couleurs de leur maison lors d’un défi spécial.</a:t>
            </a:r>
          </a:p>
        </p:txBody>
      </p:sp>
      <p:sp>
        <p:nvSpPr>
          <p:cNvPr id="6" name="Espace réservé du texte 5">
            <a:extLst>
              <a:ext uri="{FF2B5EF4-FFF2-40B4-BE49-F238E27FC236}">
                <a16:creationId xmlns:a16="http://schemas.microsoft.com/office/drawing/2014/main" id="{2EA80B03-F8F8-9D94-A26F-1744E303E35A}"/>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5ADE0EEC-9AF7-7F34-ACC6-D5FCC230A960}"/>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B0982D34-3ED1-D6FB-162B-DCA43D2026FE}"/>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14895122-A44C-2533-556A-444D304556A1}"/>
              </a:ext>
            </a:extLst>
          </p:cNvPr>
          <p:cNvSpPr>
            <a:spLocks noGrp="1"/>
          </p:cNvSpPr>
          <p:nvPr>
            <p:ph type="body" sz="quarter" idx="35"/>
          </p:nvPr>
        </p:nvSpPr>
        <p:spPr/>
        <p:txBody>
          <a:bodyPr>
            <a:normAutofit/>
          </a:bodyPr>
          <a:lstStyle/>
          <a:p>
            <a:pPr>
              <a:lnSpc>
                <a:spcPct val="250000"/>
              </a:lnSpc>
            </a:pPr>
            <a:r>
              <a:rPr lang="fr-FR" sz="1000" dirty="0"/>
              <a:t>Le tournoi des archers du Roi Arthur</a:t>
            </a:r>
          </a:p>
          <a:p>
            <a:pPr>
              <a:lnSpc>
                <a:spcPct val="250000"/>
              </a:lnSpc>
            </a:pPr>
            <a:r>
              <a:rPr lang="fr-FR" sz="1000" dirty="0"/>
              <a:t>La conquête de l’étendard royal</a:t>
            </a:r>
          </a:p>
          <a:p>
            <a:pPr>
              <a:lnSpc>
                <a:spcPct val="250000"/>
              </a:lnSpc>
            </a:pPr>
            <a:r>
              <a:rPr lang="fr-FR" sz="1000" dirty="0"/>
              <a:t>L’épreuve de la couronne : </a:t>
            </a:r>
          </a:p>
          <a:p>
            <a:pPr>
              <a:lnSpc>
                <a:spcPct val="250000"/>
              </a:lnSpc>
            </a:pPr>
            <a:r>
              <a:rPr lang="fr-FR" sz="1000" dirty="0"/>
              <a:t>Roi – Reine - Prince </a:t>
            </a:r>
          </a:p>
          <a:p>
            <a:pPr>
              <a:lnSpc>
                <a:spcPct val="250000"/>
              </a:lnSpc>
            </a:pPr>
            <a:r>
              <a:rPr lang="fr-FR" sz="1000" dirty="0"/>
              <a:t>La grande mêlée des chevaliers </a:t>
            </a:r>
          </a:p>
          <a:p>
            <a:endParaRPr lang="fr-FR" dirty="0"/>
          </a:p>
        </p:txBody>
      </p:sp>
      <p:sp>
        <p:nvSpPr>
          <p:cNvPr id="10" name="Espace réservé du texte 9">
            <a:extLst>
              <a:ext uri="{FF2B5EF4-FFF2-40B4-BE49-F238E27FC236}">
                <a16:creationId xmlns:a16="http://schemas.microsoft.com/office/drawing/2014/main" id="{5A34CB8D-D339-372E-CA45-A6A261FAD4F0}"/>
              </a:ext>
            </a:extLst>
          </p:cNvPr>
          <p:cNvSpPr>
            <a:spLocks noGrp="1"/>
          </p:cNvSpPr>
          <p:nvPr>
            <p:ph type="body" sz="quarter" idx="36"/>
          </p:nvPr>
        </p:nvSpPr>
        <p:spPr>
          <a:solidFill>
            <a:schemeClr val="accent5"/>
          </a:solidFill>
        </p:spPr>
        <p:txBody>
          <a:bodyPr/>
          <a:lstStyle/>
          <a:p>
            <a:r>
              <a:rPr lang="fr-FR" sz="1400" dirty="0"/>
              <a:t>Royaume de la gourmandise</a:t>
            </a:r>
          </a:p>
        </p:txBody>
      </p:sp>
      <p:sp>
        <p:nvSpPr>
          <p:cNvPr id="11" name="Espace réservé du texte 10">
            <a:extLst>
              <a:ext uri="{FF2B5EF4-FFF2-40B4-BE49-F238E27FC236}">
                <a16:creationId xmlns:a16="http://schemas.microsoft.com/office/drawing/2014/main" id="{86672C7A-FD3F-5A70-E122-3E8FE40EC29E}"/>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950ECABF-157C-9E5E-63DA-E72F8F7420B2}"/>
              </a:ext>
            </a:extLst>
          </p:cNvPr>
          <p:cNvSpPr>
            <a:spLocks noGrp="1"/>
          </p:cNvSpPr>
          <p:nvPr>
            <p:ph type="body" sz="quarter" idx="38"/>
          </p:nvPr>
        </p:nvSpPr>
        <p:spPr/>
        <p:txBody>
          <a:bodyPr/>
          <a:lstStyle/>
          <a:p>
            <a:endParaRPr lang="fr-FR" dirty="0"/>
          </a:p>
          <a:p>
            <a:endParaRPr lang="fr-FR" sz="1050" dirty="0"/>
          </a:p>
          <a:p>
            <a:r>
              <a:rPr lang="fr-FR" sz="1000" dirty="0"/>
              <a:t>Les petits pains rustiques du temps jadis</a:t>
            </a:r>
          </a:p>
        </p:txBody>
      </p:sp>
      <p:sp>
        <p:nvSpPr>
          <p:cNvPr id="13" name="Espace réservé du texte 12">
            <a:extLst>
              <a:ext uri="{FF2B5EF4-FFF2-40B4-BE49-F238E27FC236}">
                <a16:creationId xmlns:a16="http://schemas.microsoft.com/office/drawing/2014/main" id="{F0A29843-8DC8-75C0-3FA0-4C783DDF603F}"/>
              </a:ext>
            </a:extLst>
          </p:cNvPr>
          <p:cNvSpPr>
            <a:spLocks noGrp="1"/>
          </p:cNvSpPr>
          <p:nvPr>
            <p:ph type="body" sz="quarter" idx="39"/>
          </p:nvPr>
        </p:nvSpPr>
        <p:spPr>
          <a:noFill/>
        </p:spPr>
        <p:txBody>
          <a:bodyPr>
            <a:normAutofit/>
          </a:bodyPr>
          <a:lstStyle/>
          <a:p>
            <a:pPr>
              <a:lnSpc>
                <a:spcPct val="200000"/>
              </a:lnSpc>
            </a:pPr>
            <a:r>
              <a:rPr lang="fr-FR" sz="1000" dirty="0"/>
              <a:t>Les chroniques du royaume avec </a:t>
            </a:r>
          </a:p>
          <a:p>
            <a:pPr>
              <a:lnSpc>
                <a:spcPct val="200000"/>
              </a:lnSpc>
            </a:pPr>
            <a:r>
              <a:rPr lang="fr-FR" sz="1000" dirty="0"/>
              <a:t>« Radio </a:t>
            </a:r>
            <a:r>
              <a:rPr lang="fr-FR" sz="1000" dirty="0" err="1"/>
              <a:t>Ac’s</a:t>
            </a:r>
            <a:r>
              <a:rPr lang="fr-FR" sz="1000" dirty="0"/>
              <a:t> »</a:t>
            </a:r>
          </a:p>
          <a:p>
            <a:pPr>
              <a:lnSpc>
                <a:spcPct val="200000"/>
              </a:lnSpc>
            </a:pPr>
            <a:r>
              <a:rPr lang="fr-FR" sz="1000" dirty="0"/>
              <a:t>Les troubadours de l’impromptu </a:t>
            </a:r>
          </a:p>
          <a:p>
            <a:pPr>
              <a:lnSpc>
                <a:spcPct val="200000"/>
              </a:lnSpc>
            </a:pPr>
            <a:r>
              <a:rPr lang="fr-FR" sz="1000" dirty="0"/>
              <a:t>Camelot a un incroyable talent</a:t>
            </a:r>
          </a:p>
        </p:txBody>
      </p:sp>
      <p:sp>
        <p:nvSpPr>
          <p:cNvPr id="14" name="Espace réservé du texte 13">
            <a:extLst>
              <a:ext uri="{FF2B5EF4-FFF2-40B4-BE49-F238E27FC236}">
                <a16:creationId xmlns:a16="http://schemas.microsoft.com/office/drawing/2014/main" id="{891E5CC7-B8B3-234E-1C7E-FB0C3AD4CA4A}"/>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9ACCA6B5-18E9-A9BE-FAB8-C9885DF1146B}"/>
              </a:ext>
            </a:extLst>
          </p:cNvPr>
          <p:cNvSpPr>
            <a:spLocks noGrp="1"/>
          </p:cNvSpPr>
          <p:nvPr>
            <p:ph type="body" sz="quarter" idx="41"/>
          </p:nvPr>
        </p:nvSpPr>
        <p:spPr/>
        <p:txBody>
          <a:bodyPr>
            <a:normAutofit/>
          </a:bodyPr>
          <a:lstStyle/>
          <a:p>
            <a:pPr algn="l"/>
            <a:r>
              <a:rPr lang="fr-FR" sz="1000" b="1" dirty="0"/>
              <a:t>Mercredi 8/07</a:t>
            </a:r>
            <a:r>
              <a:rPr lang="fr-FR" sz="1000" dirty="0"/>
              <a:t>-Le rassemblement des royaumes : journée festive (barbecue et kermesse à Élancourt) </a:t>
            </a:r>
          </a:p>
          <a:p>
            <a:pPr algn="l"/>
            <a:endParaRPr lang="fr-FR" sz="1000" dirty="0"/>
          </a:p>
          <a:p>
            <a:pPr algn="l"/>
            <a:r>
              <a:rPr lang="fr-FR" sz="1000" b="1" dirty="0"/>
              <a:t>Vendredi 10/07</a:t>
            </a:r>
            <a:r>
              <a:rPr lang="fr-FR" sz="1000" dirty="0"/>
              <a:t>-La journée des épreuves royales au village sportif de la base de Loisirs de Cergy (initiation secourisme , bodyboard, beach-volley,  </a:t>
            </a:r>
            <a:r>
              <a:rPr lang="fr-FR" sz="1000" dirty="0" err="1"/>
              <a:t>beach</a:t>
            </a:r>
            <a:r>
              <a:rPr lang="fr-FR" sz="1000" dirty="0"/>
              <a:t>-basket, paddle…)</a:t>
            </a:r>
          </a:p>
        </p:txBody>
      </p:sp>
    </p:spTree>
    <p:extLst>
      <p:ext uri="{BB962C8B-B14F-4D97-AF65-F5344CB8AC3E}">
        <p14:creationId xmlns:p14="http://schemas.microsoft.com/office/powerpoint/2010/main" val="4174829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l="-2000" r="-2000"/>
          </a:stretch>
        </a:blipFill>
        <a:effectLst/>
      </p:bgPr>
    </p:bg>
    <p:spTree>
      <p:nvGrpSpPr>
        <p:cNvPr id="1" name="">
          <a:extLst>
            <a:ext uri="{FF2B5EF4-FFF2-40B4-BE49-F238E27FC236}">
              <a16:creationId xmlns:a16="http://schemas.microsoft.com/office/drawing/2014/main" id="{4EE573CB-9267-B4BC-557A-B4D27A20ECE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6AC39A-AA8F-E8B4-12F6-E78F9BFFB070}"/>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13 au vendredi 17 juillet</a:t>
            </a:r>
          </a:p>
        </p:txBody>
      </p:sp>
      <p:sp>
        <p:nvSpPr>
          <p:cNvPr id="3" name="Espace réservé du texte 2">
            <a:extLst>
              <a:ext uri="{FF2B5EF4-FFF2-40B4-BE49-F238E27FC236}">
                <a16:creationId xmlns:a16="http://schemas.microsoft.com/office/drawing/2014/main" id="{8994CB85-0354-829F-4979-93D55FDD81B1}"/>
              </a:ext>
            </a:extLst>
          </p:cNvPr>
          <p:cNvSpPr>
            <a:spLocks noGrp="1"/>
          </p:cNvSpPr>
          <p:nvPr>
            <p:ph type="body" sz="quarter" idx="10"/>
          </p:nvPr>
        </p:nvSpPr>
        <p:spPr>
          <a:solidFill>
            <a:schemeClr val="accent6">
              <a:lumMod val="40000"/>
              <a:lumOff val="60000"/>
            </a:schemeClr>
          </a:solidFill>
        </p:spPr>
        <p:txBody>
          <a:bodyPr/>
          <a:lstStyle/>
          <a:p>
            <a:r>
              <a:rPr lang="fr-FR" dirty="0"/>
              <a:t>Accueil de loisirs Léo Lagrange- ados </a:t>
            </a:r>
          </a:p>
        </p:txBody>
      </p:sp>
      <p:sp>
        <p:nvSpPr>
          <p:cNvPr id="4" name="Espace réservé du texte 3">
            <a:extLst>
              <a:ext uri="{FF2B5EF4-FFF2-40B4-BE49-F238E27FC236}">
                <a16:creationId xmlns:a16="http://schemas.microsoft.com/office/drawing/2014/main" id="{6FCB7423-63D3-1198-27FA-B29F908D4D39}"/>
              </a:ext>
            </a:extLst>
          </p:cNvPr>
          <p:cNvSpPr>
            <a:spLocks noGrp="1"/>
          </p:cNvSpPr>
          <p:nvPr>
            <p:ph type="body" sz="quarter" idx="28"/>
          </p:nvPr>
        </p:nvSpPr>
        <p:spPr/>
        <p:txBody>
          <a:bodyPr>
            <a:normAutofit/>
          </a:bodyPr>
          <a:lstStyle/>
          <a:p>
            <a:pPr>
              <a:lnSpc>
                <a:spcPct val="200000"/>
              </a:lnSpc>
            </a:pPr>
            <a:r>
              <a:rPr lang="fr-FR" sz="1050" dirty="0"/>
              <a:t>Les forgerons du Roi Arthur  </a:t>
            </a:r>
          </a:p>
          <a:p>
            <a:pPr>
              <a:lnSpc>
                <a:spcPct val="200000"/>
              </a:lnSpc>
            </a:pPr>
            <a:r>
              <a:rPr lang="fr-FR" sz="1050" dirty="0"/>
              <a:t>Calligraphie et enluminure</a:t>
            </a:r>
          </a:p>
          <a:p>
            <a:pPr>
              <a:lnSpc>
                <a:spcPct val="200000"/>
              </a:lnSpc>
            </a:pPr>
            <a:r>
              <a:rPr lang="fr-FR" sz="1050" dirty="0"/>
              <a:t>Les bâtisseurs de Camelot</a:t>
            </a:r>
          </a:p>
          <a:p>
            <a:pPr>
              <a:lnSpc>
                <a:spcPct val="200000"/>
              </a:lnSpc>
            </a:pPr>
            <a:r>
              <a:rPr lang="fr-FR" sz="1050" dirty="0"/>
              <a:t>L’atelier des artisans d’Avalon</a:t>
            </a:r>
          </a:p>
          <a:p>
            <a:pPr>
              <a:lnSpc>
                <a:spcPct val="200000"/>
              </a:lnSpc>
            </a:pPr>
            <a:r>
              <a:rPr lang="fr-FR" sz="1050" dirty="0"/>
              <a:t>Les fresques du château </a:t>
            </a:r>
          </a:p>
          <a:p>
            <a:endParaRPr lang="fr-FR" sz="1400" dirty="0"/>
          </a:p>
        </p:txBody>
      </p:sp>
      <p:sp>
        <p:nvSpPr>
          <p:cNvPr id="5" name="Espace réservé du texte 4">
            <a:extLst>
              <a:ext uri="{FF2B5EF4-FFF2-40B4-BE49-F238E27FC236}">
                <a16:creationId xmlns:a16="http://schemas.microsoft.com/office/drawing/2014/main" id="{D306A6AD-50FD-5E38-F979-7342E7B74F00}"/>
              </a:ext>
            </a:extLst>
          </p:cNvPr>
          <p:cNvSpPr>
            <a:spLocks noGrp="1"/>
          </p:cNvSpPr>
          <p:nvPr>
            <p:ph type="body" sz="quarter" idx="29"/>
          </p:nvPr>
        </p:nvSpPr>
        <p:spPr>
          <a:noFill/>
        </p:spPr>
        <p:txBody>
          <a:bodyPr>
            <a:normAutofit fontScale="55000" lnSpcReduction="20000"/>
          </a:bodyPr>
          <a:lstStyle/>
          <a:p>
            <a:r>
              <a:rPr lang="fr-FR" b="1" dirty="0"/>
              <a:t>Comme chaque année, le Roi Arthur ouvre les portes de la célèbre académie de Camelot, car il a besoin de nouveaux chevaliers pour rejoindre sa garde royale. À leur arrivée, les jeunes nobles rejoindront l’une des quatre grandes maisons de l’Académie. Durant leur formation, ils recevront l’aide et les enseignements de Merlin, de la fée Viviane, de Lancelot et du Roi Arthur lui-même pour relever l’ensemble des défis et gagner des points d’honneur. Mais attention, chaque jour, au son des trompettes, tous les chevaliers devront partir en duel et défendre les couleurs de leur maison lors d’un défi spécial</a:t>
            </a:r>
            <a:r>
              <a:rPr lang="fr-FR" dirty="0"/>
              <a:t>.</a:t>
            </a:r>
          </a:p>
          <a:p>
            <a:endParaRPr lang="fr-FR" dirty="0"/>
          </a:p>
        </p:txBody>
      </p:sp>
      <p:sp>
        <p:nvSpPr>
          <p:cNvPr id="6" name="Espace réservé du texte 5">
            <a:extLst>
              <a:ext uri="{FF2B5EF4-FFF2-40B4-BE49-F238E27FC236}">
                <a16:creationId xmlns:a16="http://schemas.microsoft.com/office/drawing/2014/main" id="{1BBD9101-6403-811E-90A6-406969A84DFD}"/>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69580877-0C39-8439-9CA0-FA0992B03037}"/>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4A27ADB0-FAF2-2A54-7C6E-630C4BDC8BFD}"/>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DAB4FF6F-0AA1-7162-260A-5E6F3EF91938}"/>
              </a:ext>
            </a:extLst>
          </p:cNvPr>
          <p:cNvSpPr>
            <a:spLocks noGrp="1"/>
          </p:cNvSpPr>
          <p:nvPr>
            <p:ph type="body" sz="quarter" idx="35"/>
          </p:nvPr>
        </p:nvSpPr>
        <p:spPr/>
        <p:txBody>
          <a:bodyPr>
            <a:normAutofit/>
          </a:bodyPr>
          <a:lstStyle/>
          <a:p>
            <a:pPr>
              <a:lnSpc>
                <a:spcPct val="300000"/>
              </a:lnSpc>
            </a:pPr>
            <a:r>
              <a:rPr lang="fr-FR" sz="1050" dirty="0"/>
              <a:t>La chasse aux reliques du royaume </a:t>
            </a:r>
          </a:p>
          <a:p>
            <a:pPr>
              <a:lnSpc>
                <a:spcPct val="300000"/>
              </a:lnSpc>
            </a:pPr>
            <a:r>
              <a:rPr lang="fr-FR" sz="1050" dirty="0"/>
              <a:t>Déménage le royaume</a:t>
            </a:r>
          </a:p>
          <a:p>
            <a:pPr>
              <a:lnSpc>
                <a:spcPct val="300000"/>
              </a:lnSpc>
            </a:pPr>
            <a:r>
              <a:rPr lang="fr-FR" sz="1050" dirty="0"/>
              <a:t>L’entraînement des chevaliers</a:t>
            </a:r>
          </a:p>
          <a:p>
            <a:endParaRPr lang="fr-FR" sz="1400" dirty="0"/>
          </a:p>
        </p:txBody>
      </p:sp>
      <p:sp>
        <p:nvSpPr>
          <p:cNvPr id="10" name="Espace réservé du texte 9">
            <a:extLst>
              <a:ext uri="{FF2B5EF4-FFF2-40B4-BE49-F238E27FC236}">
                <a16:creationId xmlns:a16="http://schemas.microsoft.com/office/drawing/2014/main" id="{BFEE69C1-80CF-232C-B67D-B990DB9F7998}"/>
              </a:ext>
            </a:extLst>
          </p:cNvPr>
          <p:cNvSpPr>
            <a:spLocks noGrp="1"/>
          </p:cNvSpPr>
          <p:nvPr>
            <p:ph type="body" sz="quarter" idx="36"/>
          </p:nvPr>
        </p:nvSpPr>
        <p:spPr>
          <a:solidFill>
            <a:schemeClr val="accent5"/>
          </a:solidFill>
        </p:spPr>
        <p:txBody>
          <a:bodyPr/>
          <a:lstStyle/>
          <a:p>
            <a:r>
              <a:rPr lang="fr-FR" sz="1400" dirty="0"/>
              <a:t>Royaume de la gourmandise</a:t>
            </a:r>
          </a:p>
        </p:txBody>
      </p:sp>
      <p:sp>
        <p:nvSpPr>
          <p:cNvPr id="11" name="Espace réservé du texte 10">
            <a:extLst>
              <a:ext uri="{FF2B5EF4-FFF2-40B4-BE49-F238E27FC236}">
                <a16:creationId xmlns:a16="http://schemas.microsoft.com/office/drawing/2014/main" id="{20B8B79D-53B0-8965-3E1E-5B999DE44C94}"/>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99E33D90-DD79-B5C8-9F1D-588A33A725A5}"/>
              </a:ext>
            </a:extLst>
          </p:cNvPr>
          <p:cNvSpPr>
            <a:spLocks noGrp="1"/>
          </p:cNvSpPr>
          <p:nvPr>
            <p:ph type="body" sz="quarter" idx="38"/>
          </p:nvPr>
        </p:nvSpPr>
        <p:spPr/>
        <p:txBody>
          <a:bodyPr>
            <a:normAutofit/>
          </a:bodyPr>
          <a:lstStyle/>
          <a:p>
            <a:pPr>
              <a:lnSpc>
                <a:spcPct val="300000"/>
              </a:lnSpc>
            </a:pPr>
            <a:r>
              <a:rPr lang="fr-FR" sz="1050" dirty="0"/>
              <a:t>La brioche du Roi Arthur </a:t>
            </a:r>
          </a:p>
          <a:p>
            <a:pPr>
              <a:lnSpc>
                <a:spcPct val="300000"/>
              </a:lnSpc>
            </a:pPr>
            <a:r>
              <a:rPr lang="fr-FR" sz="1050" dirty="0"/>
              <a:t>La mise en place du banquet royal</a:t>
            </a:r>
          </a:p>
          <a:p>
            <a:pPr>
              <a:lnSpc>
                <a:spcPct val="300000"/>
              </a:lnSpc>
            </a:pPr>
            <a:r>
              <a:rPr lang="fr-FR" sz="1050" dirty="0"/>
              <a:t>Les potions enchantées de Merlin l’enchanteur</a:t>
            </a:r>
          </a:p>
        </p:txBody>
      </p:sp>
      <p:sp>
        <p:nvSpPr>
          <p:cNvPr id="13" name="Espace réservé du texte 12">
            <a:extLst>
              <a:ext uri="{FF2B5EF4-FFF2-40B4-BE49-F238E27FC236}">
                <a16:creationId xmlns:a16="http://schemas.microsoft.com/office/drawing/2014/main" id="{956E19D1-33ED-A726-C0B2-7D480A1DC16F}"/>
              </a:ext>
            </a:extLst>
          </p:cNvPr>
          <p:cNvSpPr>
            <a:spLocks noGrp="1"/>
          </p:cNvSpPr>
          <p:nvPr>
            <p:ph type="body" sz="quarter" idx="39"/>
          </p:nvPr>
        </p:nvSpPr>
        <p:spPr>
          <a:noFill/>
        </p:spPr>
        <p:txBody>
          <a:bodyPr/>
          <a:lstStyle/>
          <a:p>
            <a:pPr>
              <a:lnSpc>
                <a:spcPct val="250000"/>
              </a:lnSpc>
            </a:pPr>
            <a:r>
              <a:rPr lang="fr-FR" sz="1050" dirty="0"/>
              <a:t>Les chroniques du royaume avec « Radio </a:t>
            </a:r>
            <a:r>
              <a:rPr lang="fr-FR" sz="1050" dirty="0" err="1"/>
              <a:t>Ac’s</a:t>
            </a:r>
            <a:r>
              <a:rPr lang="fr-FR" sz="1050" dirty="0"/>
              <a:t> »</a:t>
            </a:r>
          </a:p>
          <a:p>
            <a:pPr>
              <a:lnSpc>
                <a:spcPct val="250000"/>
              </a:lnSpc>
            </a:pPr>
            <a:r>
              <a:rPr lang="fr-FR" sz="1050" dirty="0"/>
              <a:t>Les voix des chevaliers de la Table Ronde</a:t>
            </a:r>
          </a:p>
          <a:p>
            <a:endParaRPr lang="fr-FR" dirty="0"/>
          </a:p>
        </p:txBody>
      </p:sp>
      <p:sp>
        <p:nvSpPr>
          <p:cNvPr id="14" name="Espace réservé du texte 13">
            <a:extLst>
              <a:ext uri="{FF2B5EF4-FFF2-40B4-BE49-F238E27FC236}">
                <a16:creationId xmlns:a16="http://schemas.microsoft.com/office/drawing/2014/main" id="{25B82BB2-08D5-8B71-2BED-97F127200F7F}"/>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820CEDBA-FE8A-56AF-F17E-7F501CD110F5}"/>
              </a:ext>
            </a:extLst>
          </p:cNvPr>
          <p:cNvSpPr>
            <a:spLocks noGrp="1"/>
          </p:cNvSpPr>
          <p:nvPr>
            <p:ph type="body" sz="quarter" idx="41"/>
          </p:nvPr>
        </p:nvSpPr>
        <p:spPr/>
        <p:txBody>
          <a:bodyPr>
            <a:normAutofit/>
          </a:bodyPr>
          <a:lstStyle/>
          <a:p>
            <a:pPr algn="l">
              <a:tabLst>
                <a:tab pos="538163" algn="l"/>
                <a:tab pos="623888" algn="l"/>
              </a:tabLst>
            </a:pPr>
            <a:r>
              <a:rPr lang="fr-FR" sz="1050" b="1" dirty="0"/>
              <a:t>Mercredi 15/07</a:t>
            </a:r>
            <a:r>
              <a:rPr lang="fr-FR" sz="1050" dirty="0"/>
              <a:t>-Les explorateurs de Provins : découverte de la cité médiévale de Provins avec une visite guidée et spectacles « La légende des Chevaliers » et « Les aigles des remparts »</a:t>
            </a:r>
          </a:p>
          <a:p>
            <a:pPr algn="just"/>
            <a:endParaRPr lang="fr-FR" sz="1050" dirty="0"/>
          </a:p>
          <a:p>
            <a:pPr algn="l"/>
            <a:r>
              <a:rPr lang="fr-FR" sz="1050" b="1" dirty="0"/>
              <a:t>Vendredi 17/07</a:t>
            </a:r>
            <a:r>
              <a:rPr lang="fr-FR" sz="1050" dirty="0"/>
              <a:t>-Le banquet de Camelot : soirée duel parents/enfants sur la structure</a:t>
            </a:r>
          </a:p>
        </p:txBody>
      </p:sp>
    </p:spTree>
    <p:extLst>
      <p:ext uri="{BB962C8B-B14F-4D97-AF65-F5344CB8AC3E}">
        <p14:creationId xmlns:p14="http://schemas.microsoft.com/office/powerpoint/2010/main" val="3170352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l="-2000" r="-2000"/>
          </a:stretch>
        </a:blipFill>
        <a:effectLst/>
      </p:bgPr>
    </p:bg>
    <p:spTree>
      <p:nvGrpSpPr>
        <p:cNvPr id="1" name="">
          <a:extLst>
            <a:ext uri="{FF2B5EF4-FFF2-40B4-BE49-F238E27FC236}">
              <a16:creationId xmlns:a16="http://schemas.microsoft.com/office/drawing/2014/main" id="{72F938D4-9E31-2C3F-5D5B-42C7C5304A4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96266DC-DD40-067A-5933-B625B3DB28AE}"/>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20 au vendredi 24 juillet</a:t>
            </a:r>
          </a:p>
        </p:txBody>
      </p:sp>
      <p:sp>
        <p:nvSpPr>
          <p:cNvPr id="3" name="Espace réservé du texte 2">
            <a:extLst>
              <a:ext uri="{FF2B5EF4-FFF2-40B4-BE49-F238E27FC236}">
                <a16:creationId xmlns:a16="http://schemas.microsoft.com/office/drawing/2014/main" id="{068031ED-45E1-A7AC-0B56-13241D336766}"/>
              </a:ext>
            </a:extLst>
          </p:cNvPr>
          <p:cNvSpPr>
            <a:spLocks noGrp="1"/>
          </p:cNvSpPr>
          <p:nvPr>
            <p:ph type="body" sz="quarter" idx="10"/>
          </p:nvPr>
        </p:nvSpPr>
        <p:spPr>
          <a:solidFill>
            <a:schemeClr val="accent6">
              <a:lumMod val="40000"/>
              <a:lumOff val="60000"/>
            </a:schemeClr>
          </a:solidFill>
        </p:spPr>
        <p:txBody>
          <a:bodyPr/>
          <a:lstStyle/>
          <a:p>
            <a:r>
              <a:rPr lang="fr-FR" dirty="0"/>
              <a:t>Accueil de loisirs Léo Lagrange- ados </a:t>
            </a:r>
          </a:p>
        </p:txBody>
      </p:sp>
      <p:sp>
        <p:nvSpPr>
          <p:cNvPr id="4" name="Espace réservé du texte 3">
            <a:extLst>
              <a:ext uri="{FF2B5EF4-FFF2-40B4-BE49-F238E27FC236}">
                <a16:creationId xmlns:a16="http://schemas.microsoft.com/office/drawing/2014/main" id="{960F5389-55E9-A540-0E02-B0506552E9E1}"/>
              </a:ext>
            </a:extLst>
          </p:cNvPr>
          <p:cNvSpPr>
            <a:spLocks noGrp="1"/>
          </p:cNvSpPr>
          <p:nvPr>
            <p:ph type="body" sz="quarter" idx="28"/>
          </p:nvPr>
        </p:nvSpPr>
        <p:spPr/>
        <p:txBody>
          <a:bodyPr>
            <a:normAutofit/>
          </a:bodyPr>
          <a:lstStyle/>
          <a:p>
            <a:pPr>
              <a:lnSpc>
                <a:spcPct val="200000"/>
              </a:lnSpc>
            </a:pPr>
            <a:r>
              <a:rPr lang="fr-FR" sz="1000" dirty="0"/>
              <a:t>Les maîtres des fortifications</a:t>
            </a:r>
          </a:p>
          <a:p>
            <a:pPr>
              <a:lnSpc>
                <a:spcPct val="200000"/>
              </a:lnSpc>
            </a:pPr>
            <a:r>
              <a:rPr lang="fr-FR" sz="1000" dirty="0"/>
              <a:t>Les mandalas sacrés du royaume</a:t>
            </a:r>
          </a:p>
          <a:p>
            <a:pPr>
              <a:lnSpc>
                <a:spcPct val="200000"/>
              </a:lnSpc>
            </a:pPr>
            <a:r>
              <a:rPr lang="fr-FR" sz="1000" dirty="0"/>
              <a:t>Les fanions de la Table Ronde </a:t>
            </a:r>
          </a:p>
          <a:p>
            <a:pPr>
              <a:lnSpc>
                <a:spcPct val="200000"/>
              </a:lnSpc>
            </a:pPr>
            <a:r>
              <a:rPr lang="fr-FR" sz="1000" dirty="0"/>
              <a:t>Les ornements d’acier du royaume</a:t>
            </a:r>
          </a:p>
          <a:p>
            <a:pPr>
              <a:lnSpc>
                <a:spcPct val="200000"/>
              </a:lnSpc>
            </a:pPr>
            <a:r>
              <a:rPr lang="fr-FR" sz="1000" dirty="0"/>
              <a:t>La forge d’Excalibur</a:t>
            </a:r>
          </a:p>
          <a:p>
            <a:pPr>
              <a:lnSpc>
                <a:spcPct val="200000"/>
              </a:lnSpc>
            </a:pPr>
            <a:r>
              <a:rPr lang="fr-FR" sz="1000" dirty="0"/>
              <a:t>Les potions de Merlin l’enchanteur </a:t>
            </a:r>
          </a:p>
        </p:txBody>
      </p:sp>
      <p:sp>
        <p:nvSpPr>
          <p:cNvPr id="5" name="Espace réservé du texte 4">
            <a:extLst>
              <a:ext uri="{FF2B5EF4-FFF2-40B4-BE49-F238E27FC236}">
                <a16:creationId xmlns:a16="http://schemas.microsoft.com/office/drawing/2014/main" id="{67CC3638-43CB-A016-BB0B-55FED34BBBAA}"/>
              </a:ext>
            </a:extLst>
          </p:cNvPr>
          <p:cNvSpPr>
            <a:spLocks noGrp="1"/>
          </p:cNvSpPr>
          <p:nvPr>
            <p:ph type="body" sz="quarter" idx="29"/>
          </p:nvPr>
        </p:nvSpPr>
        <p:spPr>
          <a:noFill/>
        </p:spPr>
        <p:txBody>
          <a:bodyPr>
            <a:normAutofit fontScale="55000" lnSpcReduction="20000"/>
          </a:bodyPr>
          <a:lstStyle/>
          <a:p>
            <a:pPr algn="just"/>
            <a:r>
              <a:rPr lang="fr-FR" dirty="0"/>
              <a:t> </a:t>
            </a:r>
            <a:r>
              <a:rPr lang="fr-FR" b="1" dirty="0"/>
              <a:t>Comme chaque année, le Roi Arthur ouvre les portes de la célèbre académie de Camelot, car il a besoin de nouveaux chevaliers pour rejoindre sa garde royale. À leur arrivée, les jeunes nobles rejoindront l’une des quatre grandes maisons de l’Académie. Durant leur formation, ils recevront l’aide et les enseignements de Merlin, de la fée Viviane, de Lancelot et du Roi Arthur lui-même pour relever l’ensemble des défis et gagner des points d’honneur. Mais attention, chaque jour, au son des trompettes, tous les chevaliers devront partir en duel et défendre les couleurs de leur maison lors d’un défi spécial.</a:t>
            </a:r>
          </a:p>
          <a:p>
            <a:endParaRPr lang="fr-FR" dirty="0"/>
          </a:p>
        </p:txBody>
      </p:sp>
      <p:sp>
        <p:nvSpPr>
          <p:cNvPr id="6" name="Espace réservé du texte 5">
            <a:extLst>
              <a:ext uri="{FF2B5EF4-FFF2-40B4-BE49-F238E27FC236}">
                <a16:creationId xmlns:a16="http://schemas.microsoft.com/office/drawing/2014/main" id="{E710DFF8-1AA3-68E5-62AF-FFECB1194AFE}"/>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AAA3C699-BB88-569D-C7D7-640C56F2524C}"/>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9F68804A-EBA3-CB6A-9BF5-393743E362D6}"/>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8C490204-0FEC-1406-5584-16886072D2EC}"/>
              </a:ext>
            </a:extLst>
          </p:cNvPr>
          <p:cNvSpPr>
            <a:spLocks noGrp="1"/>
          </p:cNvSpPr>
          <p:nvPr>
            <p:ph type="body" sz="quarter" idx="35"/>
          </p:nvPr>
        </p:nvSpPr>
        <p:spPr/>
        <p:txBody>
          <a:bodyPr>
            <a:normAutofit/>
          </a:bodyPr>
          <a:lstStyle/>
          <a:p>
            <a:pPr>
              <a:lnSpc>
                <a:spcPct val="150000"/>
              </a:lnSpc>
            </a:pPr>
            <a:r>
              <a:rPr lang="fr-FR" sz="1000" dirty="0"/>
              <a:t>La bataille des arceaux du royaume </a:t>
            </a:r>
          </a:p>
          <a:p>
            <a:pPr>
              <a:lnSpc>
                <a:spcPct val="150000"/>
              </a:lnSpc>
            </a:pPr>
            <a:r>
              <a:rPr lang="fr-FR" sz="1000" dirty="0"/>
              <a:t>Le complot de </a:t>
            </a:r>
            <a:r>
              <a:rPr lang="fr-FR" sz="1000" dirty="0" err="1"/>
              <a:t>Mordred</a:t>
            </a:r>
            <a:r>
              <a:rPr lang="fr-FR" sz="1000" dirty="0"/>
              <a:t> : Qui a empoisonné le Roi Arthur ? </a:t>
            </a:r>
          </a:p>
          <a:p>
            <a:pPr>
              <a:lnSpc>
                <a:spcPct val="150000"/>
              </a:lnSpc>
            </a:pPr>
            <a:r>
              <a:rPr lang="fr-FR" sz="1000" dirty="0"/>
              <a:t>La balle au Roi</a:t>
            </a:r>
          </a:p>
          <a:p>
            <a:pPr>
              <a:lnSpc>
                <a:spcPct val="150000"/>
              </a:lnSpc>
            </a:pPr>
            <a:r>
              <a:rPr lang="fr-FR" sz="1000" dirty="0"/>
              <a:t>L’assaut du château de Camelot</a:t>
            </a:r>
          </a:p>
          <a:p>
            <a:pPr>
              <a:lnSpc>
                <a:spcPct val="150000"/>
              </a:lnSpc>
            </a:pPr>
            <a:r>
              <a:rPr lang="fr-FR" sz="1000" dirty="0"/>
              <a:t>La quête du Graal perdu</a:t>
            </a:r>
          </a:p>
          <a:p>
            <a:pPr>
              <a:lnSpc>
                <a:spcPct val="150000"/>
              </a:lnSpc>
            </a:pPr>
            <a:r>
              <a:rPr lang="fr-FR" sz="1000" dirty="0"/>
              <a:t>La bataille des mers</a:t>
            </a:r>
          </a:p>
        </p:txBody>
      </p:sp>
      <p:sp>
        <p:nvSpPr>
          <p:cNvPr id="10" name="Espace réservé du texte 9">
            <a:extLst>
              <a:ext uri="{FF2B5EF4-FFF2-40B4-BE49-F238E27FC236}">
                <a16:creationId xmlns:a16="http://schemas.microsoft.com/office/drawing/2014/main" id="{7EB885D4-667B-9307-336D-3F7E4E0BC131}"/>
              </a:ext>
            </a:extLst>
          </p:cNvPr>
          <p:cNvSpPr>
            <a:spLocks noGrp="1"/>
          </p:cNvSpPr>
          <p:nvPr>
            <p:ph type="body" sz="quarter" idx="36"/>
          </p:nvPr>
        </p:nvSpPr>
        <p:spPr>
          <a:solidFill>
            <a:schemeClr val="accent5"/>
          </a:solidFill>
        </p:spPr>
        <p:txBody>
          <a:bodyPr/>
          <a:lstStyle/>
          <a:p>
            <a:r>
              <a:rPr lang="fr-FR" sz="1400" dirty="0"/>
              <a:t>Royaume de la gourmandise</a:t>
            </a:r>
          </a:p>
        </p:txBody>
      </p:sp>
      <p:sp>
        <p:nvSpPr>
          <p:cNvPr id="11" name="Espace réservé du texte 10">
            <a:extLst>
              <a:ext uri="{FF2B5EF4-FFF2-40B4-BE49-F238E27FC236}">
                <a16:creationId xmlns:a16="http://schemas.microsoft.com/office/drawing/2014/main" id="{8FC666E7-CC34-6D4A-F32D-B50C61D7B639}"/>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3C7E864B-F126-54C1-EE63-4798F6DC23E1}"/>
              </a:ext>
            </a:extLst>
          </p:cNvPr>
          <p:cNvSpPr>
            <a:spLocks noGrp="1"/>
          </p:cNvSpPr>
          <p:nvPr>
            <p:ph type="body" sz="quarter" idx="38"/>
          </p:nvPr>
        </p:nvSpPr>
        <p:spPr/>
        <p:txBody>
          <a:bodyPr>
            <a:normAutofit/>
          </a:bodyPr>
          <a:lstStyle/>
          <a:p>
            <a:endParaRPr lang="fr-FR" sz="1400" dirty="0"/>
          </a:p>
          <a:p>
            <a:pPr>
              <a:lnSpc>
                <a:spcPct val="300000"/>
              </a:lnSpc>
            </a:pPr>
            <a:r>
              <a:rPr lang="fr-FR" sz="1000" dirty="0"/>
              <a:t>Réparation des biscuits et des </a:t>
            </a:r>
            <a:r>
              <a:rPr lang="fr-FR" sz="1000" dirty="0" err="1"/>
              <a:t>amuse-bouches</a:t>
            </a:r>
            <a:r>
              <a:rPr lang="fr-FR" sz="1000" dirty="0"/>
              <a:t> pour le festin royal</a:t>
            </a:r>
          </a:p>
        </p:txBody>
      </p:sp>
      <p:sp>
        <p:nvSpPr>
          <p:cNvPr id="13" name="Espace réservé du texte 12">
            <a:extLst>
              <a:ext uri="{FF2B5EF4-FFF2-40B4-BE49-F238E27FC236}">
                <a16:creationId xmlns:a16="http://schemas.microsoft.com/office/drawing/2014/main" id="{37FE2B56-7B87-BEED-26C4-72F0DCC12492}"/>
              </a:ext>
            </a:extLst>
          </p:cNvPr>
          <p:cNvSpPr>
            <a:spLocks noGrp="1"/>
          </p:cNvSpPr>
          <p:nvPr>
            <p:ph type="body" sz="quarter" idx="39"/>
          </p:nvPr>
        </p:nvSpPr>
        <p:spPr>
          <a:noFill/>
        </p:spPr>
        <p:txBody>
          <a:bodyPr/>
          <a:lstStyle/>
          <a:p>
            <a:pPr>
              <a:lnSpc>
                <a:spcPct val="250000"/>
              </a:lnSpc>
            </a:pPr>
            <a:r>
              <a:rPr lang="fr-FR" sz="1000" dirty="0"/>
              <a:t>Les chroniques du royaume avec </a:t>
            </a:r>
          </a:p>
          <a:p>
            <a:pPr>
              <a:lnSpc>
                <a:spcPct val="250000"/>
              </a:lnSpc>
            </a:pPr>
            <a:r>
              <a:rPr lang="fr-FR" sz="1000" dirty="0"/>
              <a:t>« Radio </a:t>
            </a:r>
            <a:r>
              <a:rPr lang="fr-FR" sz="1000" dirty="0" err="1"/>
              <a:t>Ac’s</a:t>
            </a:r>
            <a:r>
              <a:rPr lang="fr-FR" sz="1000" dirty="0"/>
              <a:t> »</a:t>
            </a:r>
          </a:p>
          <a:p>
            <a:pPr>
              <a:lnSpc>
                <a:spcPct val="250000"/>
              </a:lnSpc>
            </a:pPr>
            <a:r>
              <a:rPr lang="fr-FR" sz="1000" dirty="0"/>
              <a:t>Le Loup-Garou de la forêt de Brocéliande </a:t>
            </a:r>
          </a:p>
          <a:p>
            <a:pPr>
              <a:lnSpc>
                <a:spcPct val="250000"/>
              </a:lnSpc>
            </a:pPr>
            <a:r>
              <a:rPr lang="fr-FR" sz="1000" dirty="0"/>
              <a:t>Les bardes de Camelot</a:t>
            </a:r>
          </a:p>
          <a:p>
            <a:endParaRPr lang="fr-FR" dirty="0"/>
          </a:p>
        </p:txBody>
      </p:sp>
      <p:sp>
        <p:nvSpPr>
          <p:cNvPr id="14" name="Espace réservé du texte 13">
            <a:extLst>
              <a:ext uri="{FF2B5EF4-FFF2-40B4-BE49-F238E27FC236}">
                <a16:creationId xmlns:a16="http://schemas.microsoft.com/office/drawing/2014/main" id="{B049C13D-5659-2B7B-7403-75853DF54716}"/>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1D0C9109-6B7B-32A9-2F9E-540822EC5F04}"/>
              </a:ext>
            </a:extLst>
          </p:cNvPr>
          <p:cNvSpPr>
            <a:spLocks noGrp="1"/>
          </p:cNvSpPr>
          <p:nvPr>
            <p:ph type="body" sz="quarter" idx="41"/>
          </p:nvPr>
        </p:nvSpPr>
        <p:spPr/>
        <p:txBody>
          <a:bodyPr>
            <a:normAutofit/>
          </a:bodyPr>
          <a:lstStyle/>
          <a:p>
            <a:pPr algn="just"/>
            <a:r>
              <a:rPr lang="fr-FR" sz="1000" b="1" dirty="0"/>
              <a:t>Jeudi 23/07-</a:t>
            </a:r>
            <a:r>
              <a:rPr lang="fr-FR" sz="1000" dirty="0"/>
              <a:t>Le grand festin de Camelot : soirée galettes bretonnes et le bal du Roi Arthur</a:t>
            </a:r>
          </a:p>
          <a:p>
            <a:pPr algn="just"/>
            <a:endParaRPr lang="fr-FR" sz="1000" dirty="0"/>
          </a:p>
          <a:p>
            <a:pPr algn="l"/>
            <a:r>
              <a:rPr lang="fr-FR" sz="1000" b="1" dirty="0"/>
              <a:t>Vendredi 24/07-</a:t>
            </a:r>
            <a:r>
              <a:rPr lang="fr-FR" sz="1000" dirty="0"/>
              <a:t>L’expédition à aventure Floreval : escape </a:t>
            </a:r>
            <a:r>
              <a:rPr lang="fr-FR" sz="1000" dirty="0" err="1"/>
              <a:t>game</a:t>
            </a:r>
            <a:r>
              <a:rPr lang="fr-FR" sz="1000" dirty="0"/>
              <a:t> </a:t>
            </a:r>
            <a:r>
              <a:rPr lang="fr-FR" sz="1000" dirty="0" err="1"/>
              <a:t>outdoor</a:t>
            </a:r>
            <a:r>
              <a:rPr lang="fr-FR" sz="1000" dirty="0"/>
              <a:t> « Le secret des templiers » pour les 10 ans et paintball à l’</a:t>
            </a:r>
            <a:r>
              <a:rPr lang="fr-FR" sz="1000" dirty="0" err="1"/>
              <a:t>arbalette</a:t>
            </a:r>
            <a:r>
              <a:rPr lang="fr-FR" sz="1000" dirty="0"/>
              <a:t> pour les 11-17</a:t>
            </a:r>
          </a:p>
        </p:txBody>
      </p:sp>
    </p:spTree>
    <p:extLst>
      <p:ext uri="{BB962C8B-B14F-4D97-AF65-F5344CB8AC3E}">
        <p14:creationId xmlns:p14="http://schemas.microsoft.com/office/powerpoint/2010/main" val="3169306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l="-2000" r="-2000"/>
          </a:stretch>
        </a:blipFill>
        <a:effectLst/>
      </p:bgPr>
    </p:bg>
    <p:spTree>
      <p:nvGrpSpPr>
        <p:cNvPr id="1" name="">
          <a:extLst>
            <a:ext uri="{FF2B5EF4-FFF2-40B4-BE49-F238E27FC236}">
              <a16:creationId xmlns:a16="http://schemas.microsoft.com/office/drawing/2014/main" id="{88AA383F-9ECB-8723-446F-3C61FB13C2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72503A-308B-7D5B-8EAB-7D21BA86461E}"/>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27 au vendredi 31 juillet</a:t>
            </a:r>
          </a:p>
        </p:txBody>
      </p:sp>
      <p:sp>
        <p:nvSpPr>
          <p:cNvPr id="3" name="Espace réservé du texte 2">
            <a:extLst>
              <a:ext uri="{FF2B5EF4-FFF2-40B4-BE49-F238E27FC236}">
                <a16:creationId xmlns:a16="http://schemas.microsoft.com/office/drawing/2014/main" id="{2F845D8F-3AC8-05FD-286A-038B009E84E9}"/>
              </a:ext>
            </a:extLst>
          </p:cNvPr>
          <p:cNvSpPr>
            <a:spLocks noGrp="1"/>
          </p:cNvSpPr>
          <p:nvPr>
            <p:ph type="body" sz="quarter" idx="10"/>
          </p:nvPr>
        </p:nvSpPr>
        <p:spPr>
          <a:solidFill>
            <a:schemeClr val="accent6">
              <a:lumMod val="40000"/>
              <a:lumOff val="60000"/>
            </a:schemeClr>
          </a:solidFill>
        </p:spPr>
        <p:txBody>
          <a:bodyPr/>
          <a:lstStyle/>
          <a:p>
            <a:r>
              <a:rPr lang="fr-FR" dirty="0"/>
              <a:t>Accueil de loisirs Léo Lagrange- ados </a:t>
            </a:r>
          </a:p>
        </p:txBody>
      </p:sp>
      <p:sp>
        <p:nvSpPr>
          <p:cNvPr id="4" name="Espace réservé du texte 3">
            <a:extLst>
              <a:ext uri="{FF2B5EF4-FFF2-40B4-BE49-F238E27FC236}">
                <a16:creationId xmlns:a16="http://schemas.microsoft.com/office/drawing/2014/main" id="{2CE6D7E6-A21C-8F32-DCFF-4BFE29B9169F}"/>
              </a:ext>
            </a:extLst>
          </p:cNvPr>
          <p:cNvSpPr>
            <a:spLocks noGrp="1"/>
          </p:cNvSpPr>
          <p:nvPr>
            <p:ph type="body" sz="quarter" idx="28"/>
          </p:nvPr>
        </p:nvSpPr>
        <p:spPr/>
        <p:txBody>
          <a:bodyPr>
            <a:normAutofit fontScale="92500" lnSpcReduction="20000"/>
          </a:bodyPr>
          <a:lstStyle/>
          <a:p>
            <a:pPr>
              <a:lnSpc>
                <a:spcPct val="200000"/>
              </a:lnSpc>
            </a:pPr>
            <a:r>
              <a:rPr lang="fr-FR" sz="1100" dirty="0"/>
              <a:t>Broderie médiévale</a:t>
            </a:r>
          </a:p>
          <a:p>
            <a:pPr>
              <a:lnSpc>
                <a:spcPct val="200000"/>
              </a:lnSpc>
            </a:pPr>
            <a:r>
              <a:rPr lang="fr-FR" sz="1100" dirty="0"/>
              <a:t>Linogravure</a:t>
            </a:r>
          </a:p>
          <a:p>
            <a:pPr>
              <a:lnSpc>
                <a:spcPct val="200000"/>
              </a:lnSpc>
            </a:pPr>
            <a:r>
              <a:rPr lang="fr-FR" sz="1100" dirty="0"/>
              <a:t>Mosaïque</a:t>
            </a:r>
          </a:p>
          <a:p>
            <a:pPr>
              <a:lnSpc>
                <a:spcPct val="200000"/>
              </a:lnSpc>
            </a:pPr>
            <a:r>
              <a:rPr lang="fr-FR" sz="1100" dirty="0"/>
              <a:t>Atelier de sceaux médiévaux </a:t>
            </a:r>
          </a:p>
          <a:p>
            <a:pPr>
              <a:lnSpc>
                <a:spcPct val="200000"/>
              </a:lnSpc>
            </a:pPr>
            <a:r>
              <a:rPr lang="fr-FR" sz="1100" dirty="0"/>
              <a:t>Création de bijoux médiévaux en fil d’aluminium</a:t>
            </a:r>
          </a:p>
          <a:p>
            <a:pPr>
              <a:lnSpc>
                <a:spcPct val="200000"/>
              </a:lnSpc>
            </a:pPr>
            <a:r>
              <a:rPr lang="fr-FR" sz="1100" dirty="0"/>
              <a:t>Création de vitraux </a:t>
            </a:r>
          </a:p>
          <a:p>
            <a:endParaRPr lang="fr-FR" sz="1400" dirty="0"/>
          </a:p>
        </p:txBody>
      </p:sp>
      <p:sp>
        <p:nvSpPr>
          <p:cNvPr id="5" name="Espace réservé du texte 4">
            <a:extLst>
              <a:ext uri="{FF2B5EF4-FFF2-40B4-BE49-F238E27FC236}">
                <a16:creationId xmlns:a16="http://schemas.microsoft.com/office/drawing/2014/main" id="{F8CDAE60-9B09-13DB-6C88-058A192BF5B6}"/>
              </a:ext>
            </a:extLst>
          </p:cNvPr>
          <p:cNvSpPr>
            <a:spLocks noGrp="1"/>
          </p:cNvSpPr>
          <p:nvPr>
            <p:ph type="body" sz="quarter" idx="29"/>
          </p:nvPr>
        </p:nvSpPr>
        <p:spPr>
          <a:noFill/>
        </p:spPr>
        <p:txBody>
          <a:bodyPr>
            <a:normAutofit fontScale="55000" lnSpcReduction="20000"/>
          </a:bodyPr>
          <a:lstStyle/>
          <a:p>
            <a:r>
              <a:rPr lang="fr-FR" b="1" dirty="0"/>
              <a:t>Comme chaque année, le Roi Arthur ouvre les portes de la célèbre académie de Camelot, car il a besoin de nouveaux chevaliers pour rejoindre sa garde royale. À leur arrivée, les jeunes nobles rejoindront l’une des quatre grandes maisons de l’Académie. Durant leur formation, ils recevront l’aide et les enseignements de Merlin, de la fée Viviane, de Lancelot et du Roi Arthur lui-même pour relever l’ensemble des défis et gagner des points d’honneur. Mais attention, chaque jour, au son des trompettes, tous les chevaliers devront partir en duel et défendre les couleurs de leur maison lors d’un défi spécial.</a:t>
            </a:r>
          </a:p>
        </p:txBody>
      </p:sp>
      <p:sp>
        <p:nvSpPr>
          <p:cNvPr id="6" name="Espace réservé du texte 5">
            <a:extLst>
              <a:ext uri="{FF2B5EF4-FFF2-40B4-BE49-F238E27FC236}">
                <a16:creationId xmlns:a16="http://schemas.microsoft.com/office/drawing/2014/main" id="{83698425-56EE-E3E7-7F64-91F5E64287D1}"/>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04554617-95AD-C170-A2D8-00530A242BAC}"/>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A795DCDD-0DF1-50A7-73C2-5367CB100B44}"/>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EA009AB1-F96D-2CDB-411C-2072801ACE9B}"/>
              </a:ext>
            </a:extLst>
          </p:cNvPr>
          <p:cNvSpPr>
            <a:spLocks noGrp="1"/>
          </p:cNvSpPr>
          <p:nvPr>
            <p:ph type="body" sz="quarter" idx="35"/>
          </p:nvPr>
        </p:nvSpPr>
        <p:spPr/>
        <p:txBody>
          <a:bodyPr>
            <a:normAutofit/>
          </a:bodyPr>
          <a:lstStyle/>
          <a:p>
            <a:pPr>
              <a:lnSpc>
                <a:spcPct val="250000"/>
              </a:lnSpc>
            </a:pPr>
            <a:r>
              <a:rPr lang="fr-FR" sz="1000" dirty="0"/>
              <a:t>« Castle ascension »</a:t>
            </a:r>
          </a:p>
          <a:p>
            <a:pPr>
              <a:lnSpc>
                <a:spcPct val="250000"/>
              </a:lnSpc>
            </a:pPr>
            <a:r>
              <a:rPr lang="fr-FR" sz="1000" dirty="0"/>
              <a:t>Le puzzle du trésor</a:t>
            </a:r>
          </a:p>
          <a:p>
            <a:pPr>
              <a:lnSpc>
                <a:spcPct val="250000"/>
              </a:lnSpc>
            </a:pPr>
            <a:r>
              <a:rPr lang="fr-FR" sz="1000" dirty="0"/>
              <a:t>« Raid Viking »</a:t>
            </a:r>
          </a:p>
          <a:p>
            <a:pPr>
              <a:lnSpc>
                <a:spcPct val="250000"/>
              </a:lnSpc>
            </a:pPr>
            <a:r>
              <a:rPr lang="fr-FR" sz="1000" dirty="0"/>
              <a:t>Grand jeu de la foire médiévale</a:t>
            </a:r>
          </a:p>
        </p:txBody>
      </p:sp>
      <p:sp>
        <p:nvSpPr>
          <p:cNvPr id="10" name="Espace réservé du texte 9">
            <a:extLst>
              <a:ext uri="{FF2B5EF4-FFF2-40B4-BE49-F238E27FC236}">
                <a16:creationId xmlns:a16="http://schemas.microsoft.com/office/drawing/2014/main" id="{096B26C0-B737-A267-7A3D-64C2534E53AB}"/>
              </a:ext>
            </a:extLst>
          </p:cNvPr>
          <p:cNvSpPr>
            <a:spLocks noGrp="1"/>
          </p:cNvSpPr>
          <p:nvPr>
            <p:ph type="body" sz="quarter" idx="36"/>
          </p:nvPr>
        </p:nvSpPr>
        <p:spPr>
          <a:solidFill>
            <a:schemeClr val="accent5"/>
          </a:solidFill>
        </p:spPr>
        <p:txBody>
          <a:bodyPr/>
          <a:lstStyle/>
          <a:p>
            <a:r>
              <a:rPr lang="fr-FR" sz="1400" dirty="0"/>
              <a:t>Royaume de la gourmandise</a:t>
            </a:r>
          </a:p>
        </p:txBody>
      </p:sp>
      <p:sp>
        <p:nvSpPr>
          <p:cNvPr id="11" name="Espace réservé du texte 10">
            <a:extLst>
              <a:ext uri="{FF2B5EF4-FFF2-40B4-BE49-F238E27FC236}">
                <a16:creationId xmlns:a16="http://schemas.microsoft.com/office/drawing/2014/main" id="{45DDBECA-CBA2-E333-3F16-449CDAFC3FB0}"/>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065C8C36-D108-1C17-CCB9-80AB6F498882}"/>
              </a:ext>
            </a:extLst>
          </p:cNvPr>
          <p:cNvSpPr>
            <a:spLocks noGrp="1"/>
          </p:cNvSpPr>
          <p:nvPr>
            <p:ph type="body" sz="quarter" idx="38"/>
          </p:nvPr>
        </p:nvSpPr>
        <p:spPr/>
        <p:txBody>
          <a:bodyPr>
            <a:normAutofit/>
          </a:bodyPr>
          <a:lstStyle/>
          <a:p>
            <a:endParaRPr lang="fr-FR" sz="1400" dirty="0"/>
          </a:p>
          <a:p>
            <a:pPr>
              <a:lnSpc>
                <a:spcPct val="300000"/>
              </a:lnSpc>
            </a:pPr>
            <a:r>
              <a:rPr lang="fr-FR" sz="1000" dirty="0"/>
              <a:t>Le damier gourmand au chocolat </a:t>
            </a:r>
          </a:p>
          <a:p>
            <a:pPr>
              <a:lnSpc>
                <a:spcPct val="300000"/>
              </a:lnSpc>
            </a:pPr>
            <a:r>
              <a:rPr lang="fr-FR" sz="1000" dirty="0"/>
              <a:t>du Roi Arthur</a:t>
            </a:r>
          </a:p>
        </p:txBody>
      </p:sp>
      <p:sp>
        <p:nvSpPr>
          <p:cNvPr id="13" name="Espace réservé du texte 12">
            <a:extLst>
              <a:ext uri="{FF2B5EF4-FFF2-40B4-BE49-F238E27FC236}">
                <a16:creationId xmlns:a16="http://schemas.microsoft.com/office/drawing/2014/main" id="{F047C7C5-CDEB-8638-D02A-6D55691F6D30}"/>
              </a:ext>
            </a:extLst>
          </p:cNvPr>
          <p:cNvSpPr>
            <a:spLocks noGrp="1"/>
          </p:cNvSpPr>
          <p:nvPr>
            <p:ph type="body" sz="quarter" idx="39"/>
          </p:nvPr>
        </p:nvSpPr>
        <p:spPr>
          <a:noFill/>
        </p:spPr>
        <p:txBody>
          <a:bodyPr/>
          <a:lstStyle/>
          <a:p>
            <a:pPr>
              <a:lnSpc>
                <a:spcPct val="300000"/>
              </a:lnSpc>
            </a:pPr>
            <a:r>
              <a:rPr lang="fr-FR" sz="1000" dirty="0"/>
              <a:t>Les chroniques du royaume</a:t>
            </a:r>
          </a:p>
          <a:p>
            <a:pPr>
              <a:lnSpc>
                <a:spcPct val="300000"/>
              </a:lnSpc>
            </a:pPr>
            <a:r>
              <a:rPr lang="fr-FR" sz="1000" dirty="0"/>
              <a:t> avec « Radio </a:t>
            </a:r>
            <a:r>
              <a:rPr lang="fr-FR" sz="1000" dirty="0" err="1"/>
              <a:t>Ac’s</a:t>
            </a:r>
            <a:r>
              <a:rPr lang="fr-FR" sz="1000" dirty="0"/>
              <a:t> »</a:t>
            </a:r>
          </a:p>
          <a:p>
            <a:pPr>
              <a:lnSpc>
                <a:spcPct val="300000"/>
              </a:lnSpc>
            </a:pPr>
            <a:r>
              <a:rPr lang="fr-FR" sz="1000" dirty="0"/>
              <a:t>La légende du Roi Arthur en stop motion</a:t>
            </a:r>
          </a:p>
          <a:p>
            <a:endParaRPr lang="fr-FR" dirty="0"/>
          </a:p>
        </p:txBody>
      </p:sp>
      <p:sp>
        <p:nvSpPr>
          <p:cNvPr id="14" name="Espace réservé du texte 13">
            <a:extLst>
              <a:ext uri="{FF2B5EF4-FFF2-40B4-BE49-F238E27FC236}">
                <a16:creationId xmlns:a16="http://schemas.microsoft.com/office/drawing/2014/main" id="{38C2FE4F-E2CB-055D-5D83-D7F471CCF1B8}"/>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3288DE8E-46D2-10C8-8F2F-3395DD40EF0E}"/>
              </a:ext>
            </a:extLst>
          </p:cNvPr>
          <p:cNvSpPr>
            <a:spLocks noGrp="1"/>
          </p:cNvSpPr>
          <p:nvPr>
            <p:ph type="body" sz="quarter" idx="41"/>
          </p:nvPr>
        </p:nvSpPr>
        <p:spPr/>
        <p:txBody>
          <a:bodyPr>
            <a:normAutofit/>
          </a:bodyPr>
          <a:lstStyle/>
          <a:p>
            <a:pPr algn="l">
              <a:lnSpc>
                <a:spcPct val="300000"/>
              </a:lnSpc>
            </a:pPr>
            <a:r>
              <a:rPr lang="fr-FR" sz="1000" b="1" dirty="0"/>
              <a:t>Jeudi 30/07</a:t>
            </a:r>
            <a:r>
              <a:rPr lang="fr-FR" sz="1000" dirty="0"/>
              <a:t>-La Traversée du royaume en accrobranche à « L’</a:t>
            </a:r>
            <a:r>
              <a:rPr lang="fr-FR" sz="1000" dirty="0" err="1"/>
              <a:t>Ecopark</a:t>
            </a:r>
            <a:r>
              <a:rPr lang="fr-FR" sz="1000" dirty="0"/>
              <a:t> Aventure » de Sannois </a:t>
            </a:r>
          </a:p>
        </p:txBody>
      </p:sp>
    </p:spTree>
    <p:extLst>
      <p:ext uri="{BB962C8B-B14F-4D97-AF65-F5344CB8AC3E}">
        <p14:creationId xmlns:p14="http://schemas.microsoft.com/office/powerpoint/2010/main" val="2016173781"/>
      </p:ext>
    </p:extLst>
  </p:cSld>
  <p:clrMapOvr>
    <a:masterClrMapping/>
  </p:clrMapOvr>
</p:sld>
</file>

<file path=ppt/theme/theme1.xml><?xml version="1.0" encoding="utf-8"?>
<a:theme xmlns:a="http://schemas.openxmlformats.org/drawingml/2006/main" name="Programmes hebdo - 6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0.xml><?xml version="1.0" encoding="utf-8"?>
<a:theme xmlns:a="http://schemas.openxmlformats.org/drawingml/2006/main" name="Programmes hebdo soirée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1.xml><?xml version="1.0" encoding="utf-8"?>
<a:theme xmlns:a="http://schemas.openxmlformats.org/drawingml/2006/main" name="Périsco-extrasco">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grammes hebdo - 5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3.xml><?xml version="1.0" encoding="utf-8"?>
<a:theme xmlns:a="http://schemas.openxmlformats.org/drawingml/2006/main" name="Programmes hebdo - 4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4.xml><?xml version="1.0" encoding="utf-8"?>
<a:theme xmlns:a="http://schemas.openxmlformats.org/drawingml/2006/main" name="1_Programmes hebdo - 3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5.xml><?xml version="1.0" encoding="utf-8"?>
<a:theme xmlns:a="http://schemas.openxmlformats.org/drawingml/2006/main" name="2_Programmes hebdo - 2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6.xml><?xml version="1.0" encoding="utf-8"?>
<a:theme xmlns:a="http://schemas.openxmlformats.org/drawingml/2006/main" name="Programmes mensuels - 5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rogrammes mensuels - 6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9.xml><?xml version="1.0" encoding="utf-8"?>
<a:theme xmlns:a="http://schemas.openxmlformats.org/drawingml/2006/main" name="1_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b8cfefd-2121-47a6-86d1-09c3a6ad1f1e">
      <Terms xmlns="http://schemas.microsoft.com/office/infopath/2007/PartnerControls"/>
    </lcf76f155ced4ddcb4097134ff3c332f>
    <TaxCatchAll xmlns="03a8a890-f99f-4209-ad0d-e1a17e7bbe9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D8EE7963492B45ADE5BFCE0DB5C531" ma:contentTypeVersion="16" ma:contentTypeDescription="Crée un document." ma:contentTypeScope="" ma:versionID="bdb98b6669cf4a855c2dd0618b606337">
  <xsd:schema xmlns:xsd="http://www.w3.org/2001/XMLSchema" xmlns:xs="http://www.w3.org/2001/XMLSchema" xmlns:p="http://schemas.microsoft.com/office/2006/metadata/properties" xmlns:ns2="8b8cfefd-2121-47a6-86d1-09c3a6ad1f1e" xmlns:ns3="03a8a890-f99f-4209-ad0d-e1a17e7bbe96" targetNamespace="http://schemas.microsoft.com/office/2006/metadata/properties" ma:root="true" ma:fieldsID="109a49dc27e37ea7f0e84fa877e5bf2c" ns2:_="" ns3:_="">
    <xsd:import namespace="8b8cfefd-2121-47a6-86d1-09c3a6ad1f1e"/>
    <xsd:import namespace="03a8a890-f99f-4209-ad0d-e1a17e7bbe9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cf76f155ced4ddcb4097134ff3c332f" minOccurs="0"/>
                <xsd:element ref="ns3:TaxCatchAll" minOccurs="0"/>
                <xsd:element ref="ns2:MediaLengthInSeconds" minOccurs="0"/>
                <xsd:element ref="ns2:MediaServiceLocatio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8cfefd-2121-47a6-86d1-09c3a6ad1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fbfdff8c-86ec-4aec-9071-316ec7f71b9c"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8a890-f99f-4209-ad0d-e1a17e7bbe9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dee8073-1c0a-4970-98bb-e1faa42a666e}" ma:internalName="TaxCatchAll" ma:showField="CatchAllData" ma:web="03a8a890-f99f-4209-ad0d-e1a17e7bbe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5BC773-92D5-4B65-A21B-0C1C8CDE2A62}">
  <ds:schemaRefs>
    <ds:schemaRef ds:uri="http://schemas.microsoft.com/sharepoint/v3/contenttype/forms"/>
  </ds:schemaRefs>
</ds:datastoreItem>
</file>

<file path=customXml/itemProps2.xml><?xml version="1.0" encoding="utf-8"?>
<ds:datastoreItem xmlns:ds="http://schemas.openxmlformats.org/officeDocument/2006/customXml" ds:itemID="{D9C36EBB-AA6F-4243-B9E0-1F57E994D272}">
  <ds:schemaRefs>
    <ds:schemaRef ds:uri="http://www.w3.org/XML/1998/namespace"/>
    <ds:schemaRef ds:uri="http://purl.org/dc/elements/1.1/"/>
    <ds:schemaRef ds:uri="http://schemas.microsoft.com/office/2006/documentManagement/types"/>
    <ds:schemaRef ds:uri="http://schemas.openxmlformats.org/package/2006/metadata/core-properties"/>
    <ds:schemaRef ds:uri="http://purl.org/dc/terms/"/>
    <ds:schemaRef ds:uri="03a8a890-f99f-4209-ad0d-e1a17e7bbe96"/>
    <ds:schemaRef ds:uri="http://schemas.microsoft.com/office/infopath/2007/PartnerControls"/>
    <ds:schemaRef ds:uri="http://purl.org/dc/dcmitype/"/>
    <ds:schemaRef ds:uri="8b8cfefd-2121-47a6-86d1-09c3a6ad1f1e"/>
    <ds:schemaRef ds:uri="http://schemas.microsoft.com/office/2006/metadata/properties"/>
  </ds:schemaRefs>
</ds:datastoreItem>
</file>

<file path=customXml/itemProps3.xml><?xml version="1.0" encoding="utf-8"?>
<ds:datastoreItem xmlns:ds="http://schemas.openxmlformats.org/officeDocument/2006/customXml" ds:itemID="{9CAD28D2-C7AC-4A3B-AB30-D7E8427EAB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8cfefd-2121-47a6-86d1-09c3a6ad1f1e"/>
    <ds:schemaRef ds:uri="03a8a890-f99f-4209-ad0d-e1a17e7bbe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Programme%205%20Mercredis%20</Template>
  <TotalTime>8124</TotalTime>
  <Words>1028</Words>
  <Application>Microsoft Office PowerPoint</Application>
  <PresentationFormat>Format A4 (210 x 297 mm)</PresentationFormat>
  <Paragraphs>111</Paragraphs>
  <Slides>4</Slides>
  <Notes>0</Notes>
  <HiddenSlides>0</HiddenSlides>
  <MMClips>0</MMClips>
  <ScaleCrop>false</ScaleCrop>
  <HeadingPairs>
    <vt:vector size="6" baseType="variant">
      <vt:variant>
        <vt:lpstr>Polices utilisées</vt:lpstr>
      </vt:variant>
      <vt:variant>
        <vt:i4>4</vt:i4>
      </vt:variant>
      <vt:variant>
        <vt:lpstr>Thème</vt:lpstr>
      </vt:variant>
      <vt:variant>
        <vt:i4>11</vt:i4>
      </vt:variant>
      <vt:variant>
        <vt:lpstr>Titres des diapositives</vt:lpstr>
      </vt:variant>
      <vt:variant>
        <vt:i4>4</vt:i4>
      </vt:variant>
    </vt:vector>
  </HeadingPairs>
  <TitlesOfParts>
    <vt:vector size="19" baseType="lpstr">
      <vt:lpstr>Arial</vt:lpstr>
      <vt:lpstr>Calibri</vt:lpstr>
      <vt:lpstr>Roboto</vt:lpstr>
      <vt:lpstr>The Bold Font</vt:lpstr>
      <vt:lpstr>Programmes hebdo - 6 jours </vt:lpstr>
      <vt:lpstr>Programmes hebdo - 5 jours </vt:lpstr>
      <vt:lpstr>Programmes hebdo - 4 jours </vt:lpstr>
      <vt:lpstr>1_Programmes hebdo - 3 jours </vt:lpstr>
      <vt:lpstr>2_Programmes hebdo - 2 jours </vt:lpstr>
      <vt:lpstr>Programmes mensuels - 5 jours</vt:lpstr>
      <vt:lpstr>Programmes mensuels - 6 jours</vt:lpstr>
      <vt:lpstr>Programmes mercredis</vt:lpstr>
      <vt:lpstr>1_Programmes mercredis</vt:lpstr>
      <vt:lpstr>Programmes hebdo soirées </vt:lpstr>
      <vt:lpstr>Périsco-extrasco</vt:lpstr>
      <vt:lpstr>Vacances d’été 2026 du lundi 06 au vendredi 10 juillet</vt:lpstr>
      <vt:lpstr>Vacances d’été 2026 du lundi 13 au vendredi 17 juillet</vt:lpstr>
      <vt:lpstr>Vacances d’été 2026 du lundi 20 au vendredi 24 juillet</vt:lpstr>
      <vt:lpstr>Vacances d’été 2026 du lundi 27 au vendredi 31 juillet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Programmes</dc:title>
  <dc:creator>Méghann FOUERE</dc:creator>
  <cp:lastModifiedBy>Luc DUCROT</cp:lastModifiedBy>
  <cp:revision>181</cp:revision>
  <cp:lastPrinted>2026-06-18T08:47:59Z</cp:lastPrinted>
  <dcterms:created xsi:type="dcterms:W3CDTF">2017-10-10T15:02:29Z</dcterms:created>
  <dcterms:modified xsi:type="dcterms:W3CDTF">2026-06-18T08:53:21Z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0x0101003BD8EE7963492B45ADE5BFCE0DB5C531</vt:lpwstr>
  </property>
  <property fmtid="{D5CDD505-2E9C-101B-9397-08002B2CF9AE}" pid="3" name="_dlc_DocIdItemGuid">
    <vt:lpwstr>07ee0a89-269e-42fc-ae38-e56460f2fca2</vt:lpwstr>
  </property>
  <property fmtid="{D5CDD505-2E9C-101B-9397-08002B2CF9AE}" pid="4" name="MediaServiceImageTags">
    <vt:lpwstr/>
  </property>
</Properties>
</file>