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4"/>
    <p:sldMasterId id="2147483724" r:id="rId5"/>
    <p:sldMasterId id="2147483789" r:id="rId6"/>
  </p:sldMasterIdLst>
  <p:handoutMasterIdLst>
    <p:handoutMasterId r:id="rId11"/>
  </p:handoutMasterIdLst>
  <p:sldIdLst>
    <p:sldId id="257" r:id="rId7"/>
    <p:sldId id="259" r:id="rId8"/>
    <p:sldId id="260" r:id="rId9"/>
    <p:sldId id="261" r:id="rId10"/>
  </p:sldIdLst>
  <p:sldSz cx="9906000" cy="6858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9F3F"/>
    <a:srgbClr val="FFFFFF"/>
    <a:srgbClr val="77D4C3"/>
    <a:srgbClr val="2A7387"/>
    <a:srgbClr val="98D1C8"/>
    <a:srgbClr val="FFFFFE"/>
    <a:srgbClr val="000000"/>
    <a:srgbClr val="4F7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9" autoAdjust="0"/>
    <p:restoredTop sz="94660"/>
  </p:normalViewPr>
  <p:slideViewPr>
    <p:cSldViewPr snapToGrid="0">
      <p:cViewPr>
        <p:scale>
          <a:sx n="96" d="100"/>
          <a:sy n="96" d="100"/>
        </p:scale>
        <p:origin x="510" y="-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inne MORIN" userId="7aa9065e-fdeb-46d6-bdbb-e922546a5ffb" providerId="ADAL" clId="{BAC239FD-3A6A-4EB4-84FB-1F3E7CA73642}"/>
    <pc:docChg chg="undo redo custSel addSld delSld modSld delMainMaster">
      <pc:chgData name="Corinne MORIN" userId="7aa9065e-fdeb-46d6-bdbb-e922546a5ffb" providerId="ADAL" clId="{BAC239FD-3A6A-4EB4-84FB-1F3E7CA73642}" dt="2026-06-24T12:31:23.584" v="3205" actId="255"/>
      <pc:docMkLst>
        <pc:docMk/>
      </pc:docMkLst>
      <pc:sldChg chg="addSp delSp modSp mod">
        <pc:chgData name="Corinne MORIN" userId="7aa9065e-fdeb-46d6-bdbb-e922546a5ffb" providerId="ADAL" clId="{BAC239FD-3A6A-4EB4-84FB-1F3E7CA73642}" dt="2026-06-23T21:17:05.428" v="3115" actId="255"/>
        <pc:sldMkLst>
          <pc:docMk/>
          <pc:sldMk cId="3170352542" sldId="257"/>
        </pc:sldMkLst>
        <pc:spChg chg="mod">
          <ac:chgData name="Corinne MORIN" userId="7aa9065e-fdeb-46d6-bdbb-e922546a5ffb" providerId="ADAL" clId="{BAC239FD-3A6A-4EB4-84FB-1F3E7CA73642}" dt="2026-06-19T13:36:01.679" v="20" actId="20577"/>
          <ac:spMkLst>
            <pc:docMk/>
            <pc:sldMk cId="3170352542" sldId="257"/>
            <ac:spMk id="3" creationId="{8994CB85-0354-829F-4979-93D55FDD81B1}"/>
          </ac:spMkLst>
        </pc:spChg>
        <pc:spChg chg="mod">
          <ac:chgData name="Corinne MORIN" userId="7aa9065e-fdeb-46d6-bdbb-e922546a5ffb" providerId="ADAL" clId="{BAC239FD-3A6A-4EB4-84FB-1F3E7CA73642}" dt="2026-06-23T21:17:05.428" v="3115" actId="255"/>
          <ac:spMkLst>
            <pc:docMk/>
            <pc:sldMk cId="3170352542" sldId="257"/>
            <ac:spMk id="4" creationId="{6FCB7423-63D3-1198-27FA-B29F908D4D39}"/>
          </ac:spMkLst>
        </pc:spChg>
        <pc:spChg chg="mod">
          <ac:chgData name="Corinne MORIN" userId="7aa9065e-fdeb-46d6-bdbb-e922546a5ffb" providerId="ADAL" clId="{BAC239FD-3A6A-4EB4-84FB-1F3E7CA73642}" dt="2026-06-19T13:49:24.785" v="229" actId="27636"/>
          <ac:spMkLst>
            <pc:docMk/>
            <pc:sldMk cId="3170352542" sldId="257"/>
            <ac:spMk id="5" creationId="{D306A6AD-50FD-5E38-F979-7342E7B74F00}"/>
          </ac:spMkLst>
        </pc:spChg>
        <pc:spChg chg="mod">
          <ac:chgData name="Corinne MORIN" userId="7aa9065e-fdeb-46d6-bdbb-e922546a5ffb" providerId="ADAL" clId="{BAC239FD-3A6A-4EB4-84FB-1F3E7CA73642}" dt="2026-06-23T21:16:39.035" v="3110" actId="255"/>
          <ac:spMkLst>
            <pc:docMk/>
            <pc:sldMk cId="3170352542" sldId="257"/>
            <ac:spMk id="9" creationId="{DAB4FF6F-0AA1-7162-260A-5E6F3EF91938}"/>
          </ac:spMkLst>
        </pc:spChg>
        <pc:spChg chg="mod">
          <ac:chgData name="Corinne MORIN" userId="7aa9065e-fdeb-46d6-bdbb-e922546a5ffb" providerId="ADAL" clId="{BAC239FD-3A6A-4EB4-84FB-1F3E7CA73642}" dt="2026-06-23T19:37:51.420" v="1489" actId="255"/>
          <ac:spMkLst>
            <pc:docMk/>
            <pc:sldMk cId="3170352542" sldId="257"/>
            <ac:spMk id="10" creationId="{BFEE69C1-80CF-232C-B67D-B990DB9F7998}"/>
          </ac:spMkLst>
        </pc:spChg>
        <pc:spChg chg="mod">
          <ac:chgData name="Corinne MORIN" userId="7aa9065e-fdeb-46d6-bdbb-e922546a5ffb" providerId="ADAL" clId="{BAC239FD-3A6A-4EB4-84FB-1F3E7CA73642}" dt="2026-06-22T20:59:37.452" v="1147" actId="27636"/>
          <ac:spMkLst>
            <pc:docMk/>
            <pc:sldMk cId="3170352542" sldId="257"/>
            <ac:spMk id="12" creationId="{99E33D90-DD79-B5C8-9F1D-588A33A725A5}"/>
          </ac:spMkLst>
        </pc:spChg>
        <pc:spChg chg="mod">
          <ac:chgData name="Corinne MORIN" userId="7aa9065e-fdeb-46d6-bdbb-e922546a5ffb" providerId="ADAL" clId="{BAC239FD-3A6A-4EB4-84FB-1F3E7CA73642}" dt="2026-06-23T21:16:55.856" v="3114" actId="255"/>
          <ac:spMkLst>
            <pc:docMk/>
            <pc:sldMk cId="3170352542" sldId="257"/>
            <ac:spMk id="13" creationId="{956E19D1-33ED-A726-C0B2-7D480A1DC16F}"/>
          </ac:spMkLst>
        </pc:spChg>
        <pc:spChg chg="mod">
          <ac:chgData name="Corinne MORIN" userId="7aa9065e-fdeb-46d6-bdbb-e922546a5ffb" providerId="ADAL" clId="{BAC239FD-3A6A-4EB4-84FB-1F3E7CA73642}" dt="2026-06-23T19:47:43.628" v="1560" actId="20577"/>
          <ac:spMkLst>
            <pc:docMk/>
            <pc:sldMk cId="3170352542" sldId="257"/>
            <ac:spMk id="14" creationId="{25B82BB2-08D5-8B71-2BED-97F127200F7F}"/>
          </ac:spMkLst>
        </pc:spChg>
        <pc:spChg chg="mod">
          <ac:chgData name="Corinne MORIN" userId="7aa9065e-fdeb-46d6-bdbb-e922546a5ffb" providerId="ADAL" clId="{BAC239FD-3A6A-4EB4-84FB-1F3E7CA73642}" dt="2026-06-23T21:16:43.874" v="3111" actId="255"/>
          <ac:spMkLst>
            <pc:docMk/>
            <pc:sldMk cId="3170352542" sldId="257"/>
            <ac:spMk id="15" creationId="{820CEDBA-FE8A-56AF-F17E-7F501CD110F5}"/>
          </ac:spMkLst>
        </pc:spChg>
      </pc:sldChg>
      <pc:sldChg chg="addSp delSp modSp mod">
        <pc:chgData name="Corinne MORIN" userId="7aa9065e-fdeb-46d6-bdbb-e922546a5ffb" providerId="ADAL" clId="{BAC239FD-3A6A-4EB4-84FB-1F3E7CA73642}" dt="2026-06-23T20:54:28.566" v="2488" actId="313"/>
        <pc:sldMkLst>
          <pc:docMk/>
          <pc:sldMk cId="647713419" sldId="259"/>
        </pc:sldMkLst>
        <pc:spChg chg="mod">
          <ac:chgData name="Corinne MORIN" userId="7aa9065e-fdeb-46d6-bdbb-e922546a5ffb" providerId="ADAL" clId="{BAC239FD-3A6A-4EB4-84FB-1F3E7CA73642}" dt="2026-06-19T13:36:14.710" v="40" actId="20577"/>
          <ac:spMkLst>
            <pc:docMk/>
            <pc:sldMk cId="647713419" sldId="259"/>
            <ac:spMk id="3" creationId="{4C3FDA56-1DA3-F39E-985A-18FF0F4BE934}"/>
          </ac:spMkLst>
        </pc:spChg>
        <pc:spChg chg="mod">
          <ac:chgData name="Corinne MORIN" userId="7aa9065e-fdeb-46d6-bdbb-e922546a5ffb" providerId="ADAL" clId="{BAC239FD-3A6A-4EB4-84FB-1F3E7CA73642}" dt="2026-06-23T20:54:28.566" v="2488" actId="313"/>
          <ac:spMkLst>
            <pc:docMk/>
            <pc:sldMk cId="647713419" sldId="259"/>
            <ac:spMk id="4" creationId="{2241EB59-83FE-0C83-835F-C33C0ABC0789}"/>
          </ac:spMkLst>
        </pc:spChg>
        <pc:spChg chg="mod">
          <ac:chgData name="Corinne MORIN" userId="7aa9065e-fdeb-46d6-bdbb-e922546a5ffb" providerId="ADAL" clId="{BAC239FD-3A6A-4EB4-84FB-1F3E7CA73642}" dt="2026-06-19T13:46:58.484" v="182" actId="27636"/>
          <ac:spMkLst>
            <pc:docMk/>
            <pc:sldMk cId="647713419" sldId="259"/>
            <ac:spMk id="5" creationId="{C2C20EA7-1A2E-3B35-4208-4FB094E2E94C}"/>
          </ac:spMkLst>
        </pc:spChg>
        <pc:spChg chg="mod">
          <ac:chgData name="Corinne MORIN" userId="7aa9065e-fdeb-46d6-bdbb-e922546a5ffb" providerId="ADAL" clId="{BAC239FD-3A6A-4EB4-84FB-1F3E7CA73642}" dt="2026-06-23T20:54:15.260" v="2487" actId="20577"/>
          <ac:spMkLst>
            <pc:docMk/>
            <pc:sldMk cId="647713419" sldId="259"/>
            <ac:spMk id="9" creationId="{A0CD07D9-8A5B-9CCD-7F9F-E02ACDFE707B}"/>
          </ac:spMkLst>
        </pc:spChg>
        <pc:spChg chg="mod">
          <ac:chgData name="Corinne MORIN" userId="7aa9065e-fdeb-46d6-bdbb-e922546a5ffb" providerId="ADAL" clId="{BAC239FD-3A6A-4EB4-84FB-1F3E7CA73642}" dt="2026-06-22T21:01:21.385" v="1210" actId="20577"/>
          <ac:spMkLst>
            <pc:docMk/>
            <pc:sldMk cId="647713419" sldId="259"/>
            <ac:spMk id="12" creationId="{BD9B73DA-42A9-36E6-1B14-6766C6304983}"/>
          </ac:spMkLst>
        </pc:spChg>
        <pc:spChg chg="mod">
          <ac:chgData name="Corinne MORIN" userId="7aa9065e-fdeb-46d6-bdbb-e922546a5ffb" providerId="ADAL" clId="{BAC239FD-3A6A-4EB4-84FB-1F3E7CA73642}" dt="2026-06-23T20:03:04.781" v="1902" actId="20577"/>
          <ac:spMkLst>
            <pc:docMk/>
            <pc:sldMk cId="647713419" sldId="259"/>
            <ac:spMk id="13" creationId="{902A7560-C38B-1613-24FF-65528448FC3E}"/>
          </ac:spMkLst>
        </pc:spChg>
        <pc:spChg chg="mod">
          <ac:chgData name="Corinne MORIN" userId="7aa9065e-fdeb-46d6-bdbb-e922546a5ffb" providerId="ADAL" clId="{BAC239FD-3A6A-4EB4-84FB-1F3E7CA73642}" dt="2026-06-22T21:26:35.780" v="1486" actId="113"/>
          <ac:spMkLst>
            <pc:docMk/>
            <pc:sldMk cId="647713419" sldId="259"/>
            <ac:spMk id="15" creationId="{B435F4B8-0822-3C33-D390-404CD318372E}"/>
          </ac:spMkLst>
        </pc:spChg>
        <pc:spChg chg="add del">
          <ac:chgData name="Corinne MORIN" userId="7aa9065e-fdeb-46d6-bdbb-e922546a5ffb" providerId="ADAL" clId="{BAC239FD-3A6A-4EB4-84FB-1F3E7CA73642}" dt="2026-06-23T19:49:59.949" v="1562" actId="22"/>
          <ac:spMkLst>
            <pc:docMk/>
            <pc:sldMk cId="647713419" sldId="259"/>
            <ac:spMk id="17" creationId="{5856D3EB-3D88-3A08-0FA9-479F2A0287BD}"/>
          </ac:spMkLst>
        </pc:spChg>
      </pc:sldChg>
      <pc:sldChg chg="modSp mod">
        <pc:chgData name="Corinne MORIN" userId="7aa9065e-fdeb-46d6-bdbb-e922546a5ffb" providerId="ADAL" clId="{BAC239FD-3A6A-4EB4-84FB-1F3E7CA73642}" dt="2026-06-24T12:31:23.584" v="3205" actId="255"/>
        <pc:sldMkLst>
          <pc:docMk/>
          <pc:sldMk cId="4174829451" sldId="260"/>
        </pc:sldMkLst>
        <pc:spChg chg="mod">
          <ac:chgData name="Corinne MORIN" userId="7aa9065e-fdeb-46d6-bdbb-e922546a5ffb" providerId="ADAL" clId="{BAC239FD-3A6A-4EB4-84FB-1F3E7CA73642}" dt="2026-06-19T13:36:28.711" v="60" actId="20577"/>
          <ac:spMkLst>
            <pc:docMk/>
            <pc:sldMk cId="4174829451" sldId="260"/>
            <ac:spMk id="3" creationId="{47C17A1D-CA00-C49F-6014-9CD0953E6746}"/>
          </ac:spMkLst>
        </pc:spChg>
        <pc:spChg chg="mod">
          <ac:chgData name="Corinne MORIN" userId="7aa9065e-fdeb-46d6-bdbb-e922546a5ffb" providerId="ADAL" clId="{BAC239FD-3A6A-4EB4-84FB-1F3E7CA73642}" dt="2026-06-23T21:17:29.853" v="3119" actId="27636"/>
          <ac:spMkLst>
            <pc:docMk/>
            <pc:sldMk cId="4174829451" sldId="260"/>
            <ac:spMk id="4" creationId="{786A017E-28A9-9765-9770-73E830951893}"/>
          </ac:spMkLst>
        </pc:spChg>
        <pc:spChg chg="mod">
          <ac:chgData name="Corinne MORIN" userId="7aa9065e-fdeb-46d6-bdbb-e922546a5ffb" providerId="ADAL" clId="{BAC239FD-3A6A-4EB4-84FB-1F3E7CA73642}" dt="2026-06-19T13:48:53.049" v="222" actId="20577"/>
          <ac:spMkLst>
            <pc:docMk/>
            <pc:sldMk cId="4174829451" sldId="260"/>
            <ac:spMk id="5" creationId="{010345EA-8D84-274A-04B1-186F9E5DB879}"/>
          </ac:spMkLst>
        </pc:spChg>
        <pc:spChg chg="mod">
          <ac:chgData name="Corinne MORIN" userId="7aa9065e-fdeb-46d6-bdbb-e922546a5ffb" providerId="ADAL" clId="{BAC239FD-3A6A-4EB4-84FB-1F3E7CA73642}" dt="2026-06-23T21:17:19.950" v="3117" actId="27636"/>
          <ac:spMkLst>
            <pc:docMk/>
            <pc:sldMk cId="4174829451" sldId="260"/>
            <ac:spMk id="9" creationId="{14895122-A44C-2533-556A-444D304556A1}"/>
          </ac:spMkLst>
        </pc:spChg>
        <pc:spChg chg="mod">
          <ac:chgData name="Corinne MORIN" userId="7aa9065e-fdeb-46d6-bdbb-e922546a5ffb" providerId="ADAL" clId="{BAC239FD-3A6A-4EB4-84FB-1F3E7CA73642}" dt="2026-06-23T20:28:31.428" v="2082" actId="255"/>
          <ac:spMkLst>
            <pc:docMk/>
            <pc:sldMk cId="4174829451" sldId="260"/>
            <ac:spMk id="10" creationId="{5A34CB8D-D339-372E-CA45-A6A261FAD4F0}"/>
          </ac:spMkLst>
        </pc:spChg>
        <pc:spChg chg="mod">
          <ac:chgData name="Corinne MORIN" userId="7aa9065e-fdeb-46d6-bdbb-e922546a5ffb" providerId="ADAL" clId="{BAC239FD-3A6A-4EB4-84FB-1F3E7CA73642}" dt="2026-06-22T21:00:01.703" v="1160" actId="27636"/>
          <ac:spMkLst>
            <pc:docMk/>
            <pc:sldMk cId="4174829451" sldId="260"/>
            <ac:spMk id="12" creationId="{950ECABF-157C-9E5E-63DA-E72F8F7420B2}"/>
          </ac:spMkLst>
        </pc:spChg>
        <pc:spChg chg="mod">
          <ac:chgData name="Corinne MORIN" userId="7aa9065e-fdeb-46d6-bdbb-e922546a5ffb" providerId="ADAL" clId="{BAC239FD-3A6A-4EB4-84FB-1F3E7CA73642}" dt="2026-06-23T20:57:34.639" v="2596" actId="20577"/>
          <ac:spMkLst>
            <pc:docMk/>
            <pc:sldMk cId="4174829451" sldId="260"/>
            <ac:spMk id="13" creationId="{F0A29843-8DC8-75C0-3FA0-4C783DDF603F}"/>
          </ac:spMkLst>
        </pc:spChg>
        <pc:spChg chg="mod">
          <ac:chgData name="Corinne MORIN" userId="7aa9065e-fdeb-46d6-bdbb-e922546a5ffb" providerId="ADAL" clId="{BAC239FD-3A6A-4EB4-84FB-1F3E7CA73642}" dt="2026-06-23T20:28:14.677" v="2081" actId="20577"/>
          <ac:spMkLst>
            <pc:docMk/>
            <pc:sldMk cId="4174829451" sldId="260"/>
            <ac:spMk id="14" creationId="{891E5CC7-B8B3-234E-1C7E-FB0C3AD4CA4A}"/>
          </ac:spMkLst>
        </pc:spChg>
        <pc:spChg chg="mod">
          <ac:chgData name="Corinne MORIN" userId="7aa9065e-fdeb-46d6-bdbb-e922546a5ffb" providerId="ADAL" clId="{BAC239FD-3A6A-4EB4-84FB-1F3E7CA73642}" dt="2026-06-24T12:31:23.584" v="3205" actId="255"/>
          <ac:spMkLst>
            <pc:docMk/>
            <pc:sldMk cId="4174829451" sldId="260"/>
            <ac:spMk id="15" creationId="{9ACCA6B5-18E9-A9BE-FAB8-C9885DF1146B}"/>
          </ac:spMkLst>
        </pc:spChg>
      </pc:sldChg>
      <pc:sldChg chg="addSp delSp modSp mod">
        <pc:chgData name="Corinne MORIN" userId="7aa9065e-fdeb-46d6-bdbb-e922546a5ffb" providerId="ADAL" clId="{BAC239FD-3A6A-4EB4-84FB-1F3E7CA73642}" dt="2026-06-23T21:18:59.937" v="3127" actId="14100"/>
        <pc:sldMkLst>
          <pc:docMk/>
          <pc:sldMk cId="2016173781" sldId="261"/>
        </pc:sldMkLst>
        <pc:spChg chg="mod">
          <ac:chgData name="Corinne MORIN" userId="7aa9065e-fdeb-46d6-bdbb-e922546a5ffb" providerId="ADAL" clId="{BAC239FD-3A6A-4EB4-84FB-1F3E7CA73642}" dt="2026-06-19T13:43:56.773" v="146" actId="14100"/>
          <ac:spMkLst>
            <pc:docMk/>
            <pc:sldMk cId="2016173781" sldId="261"/>
            <ac:spMk id="3" creationId="{2F845D8F-3AC8-05FD-286A-038B009E84E9}"/>
          </ac:spMkLst>
        </pc:spChg>
        <pc:spChg chg="mod">
          <ac:chgData name="Corinne MORIN" userId="7aa9065e-fdeb-46d6-bdbb-e922546a5ffb" providerId="ADAL" clId="{BAC239FD-3A6A-4EB4-84FB-1F3E7CA73642}" dt="2026-06-23T21:13:49.962" v="3050" actId="20577"/>
          <ac:spMkLst>
            <pc:docMk/>
            <pc:sldMk cId="2016173781" sldId="261"/>
            <ac:spMk id="4" creationId="{2CE6D7E6-A21C-8F32-DCFF-4BFE29B9169F}"/>
          </ac:spMkLst>
        </pc:spChg>
        <pc:spChg chg="mod">
          <ac:chgData name="Corinne MORIN" userId="7aa9065e-fdeb-46d6-bdbb-e922546a5ffb" providerId="ADAL" clId="{BAC239FD-3A6A-4EB4-84FB-1F3E7CA73642}" dt="2026-06-19T13:50:02.531" v="235" actId="27636"/>
          <ac:spMkLst>
            <pc:docMk/>
            <pc:sldMk cId="2016173781" sldId="261"/>
            <ac:spMk id="5" creationId="{F8CDAE60-9B09-13DB-6C88-058A192BF5B6}"/>
          </ac:spMkLst>
        </pc:spChg>
        <pc:spChg chg="mod">
          <ac:chgData name="Corinne MORIN" userId="7aa9065e-fdeb-46d6-bdbb-e922546a5ffb" providerId="ADAL" clId="{BAC239FD-3A6A-4EB4-84FB-1F3E7CA73642}" dt="2026-06-19T13:43:12.862" v="142" actId="1076"/>
          <ac:spMkLst>
            <pc:docMk/>
            <pc:sldMk cId="2016173781" sldId="261"/>
            <ac:spMk id="6" creationId="{83698425-56EE-E3E7-7F64-91F5E64287D1}"/>
          </ac:spMkLst>
        </pc:spChg>
        <pc:spChg chg="mod">
          <ac:chgData name="Corinne MORIN" userId="7aa9065e-fdeb-46d6-bdbb-e922546a5ffb" providerId="ADAL" clId="{BAC239FD-3A6A-4EB4-84FB-1F3E7CA73642}" dt="2026-06-19T13:43:32.252" v="144" actId="1076"/>
          <ac:spMkLst>
            <pc:docMk/>
            <pc:sldMk cId="2016173781" sldId="261"/>
            <ac:spMk id="7" creationId="{04554617-95AD-C170-A2D8-00530A242BAC}"/>
          </ac:spMkLst>
        </pc:spChg>
        <pc:spChg chg="mod">
          <ac:chgData name="Corinne MORIN" userId="7aa9065e-fdeb-46d6-bdbb-e922546a5ffb" providerId="ADAL" clId="{BAC239FD-3A6A-4EB4-84FB-1F3E7CA73642}" dt="2026-06-19T13:43:47.236" v="145" actId="1076"/>
          <ac:spMkLst>
            <pc:docMk/>
            <pc:sldMk cId="2016173781" sldId="261"/>
            <ac:spMk id="8" creationId="{A795DCDD-0DF1-50A7-73C2-5367CB100B44}"/>
          </ac:spMkLst>
        </pc:spChg>
        <pc:spChg chg="mod">
          <ac:chgData name="Corinne MORIN" userId="7aa9065e-fdeb-46d6-bdbb-e922546a5ffb" providerId="ADAL" clId="{BAC239FD-3A6A-4EB4-84FB-1F3E7CA73642}" dt="2026-06-23T21:07:50.987" v="2887" actId="20577"/>
          <ac:spMkLst>
            <pc:docMk/>
            <pc:sldMk cId="2016173781" sldId="261"/>
            <ac:spMk id="9" creationId="{EA009AB1-F96D-2CDB-411C-2072801ACE9B}"/>
          </ac:spMkLst>
        </pc:spChg>
        <pc:spChg chg="mod">
          <ac:chgData name="Corinne MORIN" userId="7aa9065e-fdeb-46d6-bdbb-e922546a5ffb" providerId="ADAL" clId="{BAC239FD-3A6A-4EB4-84FB-1F3E7CA73642}" dt="2026-06-22T21:02:02.114" v="1227" actId="27636"/>
          <ac:spMkLst>
            <pc:docMk/>
            <pc:sldMk cId="2016173781" sldId="261"/>
            <ac:spMk id="12" creationId="{065C8C36-D108-1C17-CCB9-80AB6F498882}"/>
          </ac:spMkLst>
        </pc:spChg>
        <pc:spChg chg="mod">
          <ac:chgData name="Corinne MORIN" userId="7aa9065e-fdeb-46d6-bdbb-e922546a5ffb" providerId="ADAL" clId="{BAC239FD-3A6A-4EB4-84FB-1F3E7CA73642}" dt="2026-06-23T21:17:53.043" v="3121" actId="20577"/>
          <ac:spMkLst>
            <pc:docMk/>
            <pc:sldMk cId="2016173781" sldId="261"/>
            <ac:spMk id="13" creationId="{F047C7C5-CDEB-8638-D02A-6D55691F6D30}"/>
          </ac:spMkLst>
        </pc:spChg>
        <pc:spChg chg="mod">
          <ac:chgData name="Corinne MORIN" userId="7aa9065e-fdeb-46d6-bdbb-e922546a5ffb" providerId="ADAL" clId="{BAC239FD-3A6A-4EB4-84FB-1F3E7CA73642}" dt="2026-06-23T21:18:59.937" v="3127" actId="14100"/>
          <ac:spMkLst>
            <pc:docMk/>
            <pc:sldMk cId="2016173781" sldId="261"/>
            <ac:spMk id="15" creationId="{3288DE8E-46D2-10C8-8F2F-3395DD40EF0E}"/>
          </ac:spMkLst>
        </pc:spChg>
        <pc:spChg chg="add del">
          <ac:chgData name="Corinne MORIN" userId="7aa9065e-fdeb-46d6-bdbb-e922546a5ffb" providerId="ADAL" clId="{BAC239FD-3A6A-4EB4-84FB-1F3E7CA73642}" dt="2026-06-23T20:37:33.533" v="2094" actId="22"/>
          <ac:spMkLst>
            <pc:docMk/>
            <pc:sldMk cId="2016173781" sldId="261"/>
            <ac:spMk id="17" creationId="{7117A2E6-DF1E-8CC1-8D37-186047B7378C}"/>
          </ac:spMkLst>
        </pc:spChg>
        <pc:spChg chg="add del">
          <ac:chgData name="Corinne MORIN" userId="7aa9065e-fdeb-46d6-bdbb-e922546a5ffb" providerId="ADAL" clId="{BAC239FD-3A6A-4EB4-84FB-1F3E7CA73642}" dt="2026-06-23T20:37:38.309" v="2096" actId="22"/>
          <ac:spMkLst>
            <pc:docMk/>
            <pc:sldMk cId="2016173781" sldId="261"/>
            <ac:spMk id="19" creationId="{338FBCE9-0545-29A6-19FB-00D1FC6A4C32}"/>
          </ac:spMkLst>
        </pc:spChg>
        <pc:spChg chg="add del">
          <ac:chgData name="Corinne MORIN" userId="7aa9065e-fdeb-46d6-bdbb-e922546a5ffb" providerId="ADAL" clId="{BAC239FD-3A6A-4EB4-84FB-1F3E7CA73642}" dt="2026-06-23T20:37:43.984" v="2098" actId="22"/>
          <ac:spMkLst>
            <pc:docMk/>
            <pc:sldMk cId="2016173781" sldId="261"/>
            <ac:spMk id="21" creationId="{4548C04B-AF03-7EF6-87CD-BF925B96B69A}"/>
          </ac:spMkLst>
        </pc:spChg>
        <pc:spChg chg="add del">
          <ac:chgData name="Corinne MORIN" userId="7aa9065e-fdeb-46d6-bdbb-e922546a5ffb" providerId="ADAL" clId="{BAC239FD-3A6A-4EB4-84FB-1F3E7CA73642}" dt="2026-06-23T20:38:41.943" v="2110" actId="21"/>
          <ac:spMkLst>
            <pc:docMk/>
            <pc:sldMk cId="2016173781" sldId="261"/>
            <ac:spMk id="23" creationId="{C1BF01F6-EA6D-EF45-1AA0-A54EC793645E}"/>
          </ac:spMkLst>
        </pc:spChg>
        <pc:spChg chg="add del">
          <ac:chgData name="Corinne MORIN" userId="7aa9065e-fdeb-46d6-bdbb-e922546a5ffb" providerId="ADAL" clId="{BAC239FD-3A6A-4EB4-84FB-1F3E7CA73642}" dt="2026-06-23T21:14:13.706" v="3052" actId="22"/>
          <ac:spMkLst>
            <pc:docMk/>
            <pc:sldMk cId="2016173781" sldId="261"/>
            <ac:spMk id="25" creationId="{5A6851B6-F7CE-4C40-E62E-71B2CF96D3BA}"/>
          </ac:spMkLst>
        </pc:spChg>
        <pc:spChg chg="add del">
          <ac:chgData name="Corinne MORIN" userId="7aa9065e-fdeb-46d6-bdbb-e922546a5ffb" providerId="ADAL" clId="{BAC239FD-3A6A-4EB4-84FB-1F3E7CA73642}" dt="2026-06-23T21:14:22.591" v="3054" actId="22"/>
          <ac:spMkLst>
            <pc:docMk/>
            <pc:sldMk cId="2016173781" sldId="261"/>
            <ac:spMk id="27" creationId="{2057E624-A44E-38FA-2A0F-806A13B0736F}"/>
          </ac:spMkLst>
        </pc:spChg>
        <pc:spChg chg="add del">
          <ac:chgData name="Corinne MORIN" userId="7aa9065e-fdeb-46d6-bdbb-e922546a5ffb" providerId="ADAL" clId="{BAC239FD-3A6A-4EB4-84FB-1F3E7CA73642}" dt="2026-06-23T21:14:37.868" v="3058" actId="22"/>
          <ac:spMkLst>
            <pc:docMk/>
            <pc:sldMk cId="2016173781" sldId="261"/>
            <ac:spMk id="31" creationId="{F7F36F75-3647-A18D-9F8A-092330281BE2}"/>
          </ac:spMkLst>
        </pc:spChg>
        <pc:picChg chg="add del">
          <ac:chgData name="Corinne MORIN" userId="7aa9065e-fdeb-46d6-bdbb-e922546a5ffb" providerId="ADAL" clId="{BAC239FD-3A6A-4EB4-84FB-1F3E7CA73642}" dt="2026-06-23T21:14:28.150" v="3056" actId="22"/>
          <ac:picMkLst>
            <pc:docMk/>
            <pc:sldMk cId="2016173781" sldId="261"/>
            <ac:picMk id="29" creationId="{12037E71-F184-9BB3-84C1-8F0A36840E1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5858818-B4CB-5B79-1DAC-0807384D3D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35464A9-CCF5-C0E9-9533-D0A0311E0F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1BE6E-AF94-4FE1-87EF-A6858C101F2F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901B3D-EEDF-9076-5486-AC7899E27B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9B03FC-A02C-0195-5998-E36ADBB8C2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123FE-D5B9-44B3-8EC9-7DE4E4F48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92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82311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B827A1-DF27-110F-D149-771A1F345802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3122DA-B1B9-F759-24E5-751059FF083B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48E93A-6ED8-0A0D-3E4B-85BAC654A7D4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8274CD-CD71-2EE2-2DC2-0C3862316A01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0D8B01-FF88-C8D8-47BF-3CE421E7FDCF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98D1C8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793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62902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F6E4B9-EAE1-48EE-B316-64ECF7C0065C}"/>
              </a:ext>
            </a:extLst>
          </p:cNvPr>
          <p:cNvSpPr/>
          <p:nvPr userDrawn="1"/>
        </p:nvSpPr>
        <p:spPr>
          <a:xfrm>
            <a:off x="52386" y="1232310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F68BF4-1AC0-2A90-C2C4-11F59FF623E2}"/>
              </a:ext>
            </a:extLst>
          </p:cNvPr>
          <p:cNvSpPr/>
          <p:nvPr userDrawn="1"/>
        </p:nvSpPr>
        <p:spPr>
          <a:xfrm>
            <a:off x="4017000" y="1219345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9BC03-BDEA-5FD1-F71E-C760A4321661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16BD34-CBA7-80A5-4C4F-5B1633372C2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86EC21-5393-2BF0-4AEC-8539B43AC3DD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568392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100129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58F64C-E41A-7CE9-8633-513772F1B6AE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CE4174-E8E1-B291-1223-5F729CC3FDB3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1CBF66-8B31-2693-5CAD-7BE7BAA5B6FA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6792AE-9F55-7E0B-42AA-941268C4EC92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BEF4D4-FCAB-AEBF-BB68-A2E2463E7F6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614292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818208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A49899-DBC5-B38D-43A4-B49498BE126A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076ED-3552-DA5E-DE4E-4B17842E26F9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57728-6A98-86E8-DE61-59B1ABC2D90C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E3781C-85D5-DB40-8D1D-14A3661842C3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ECEAEF-5059-CB7B-ABF8-175670941891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331341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5540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5" y="1694842"/>
            <a:ext cx="1794485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065" y="1701881"/>
            <a:ext cx="1788809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87773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54315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301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11299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15486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9823" y="1246897"/>
            <a:ext cx="15113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2225" y="1235229"/>
            <a:ext cx="15071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6906" y="1234866"/>
            <a:ext cx="151752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560856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6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890" y="1705056"/>
            <a:ext cx="1794485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66807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2543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677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71179" y="1981353"/>
            <a:ext cx="4660719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754706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0025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3988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8077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6033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906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0478" y="1610873"/>
            <a:ext cx="2441526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538" y="1621776"/>
            <a:ext cx="244152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306E6F2-2E9A-7280-1348-177FDF59B089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02FD5347-522C-11E7-21FB-E4E5B01C420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A46E586-C353-8BD9-2539-86B94D4182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1" name="Image 30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FBA0C91-9A75-1C29-CA7A-E000AF5648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2" name="Image 3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E8E363C7-B433-7198-DFFE-C52DD3246F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895" y="6277801"/>
              <a:ext cx="565709" cy="492115"/>
            </a:xfrm>
            <a:prstGeom prst="rect">
              <a:avLst/>
            </a:prstGeom>
          </p:spPr>
        </p:pic>
        <p:pic>
          <p:nvPicPr>
            <p:cNvPr id="33" name="Image 3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1AD406BA-F05E-021F-21AF-533DD0F07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6084" y="6526487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811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78340" y="1610873"/>
            <a:ext cx="247366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597" y="1621776"/>
            <a:ext cx="245346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2638008" y="4627926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48490" y="4286504"/>
            <a:ext cx="23400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86597" y="4657637"/>
            <a:ext cx="245346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317" y="4286504"/>
            <a:ext cx="24534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52801" y="4657912"/>
            <a:ext cx="2326520" cy="211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8317" y="4631412"/>
            <a:ext cx="2431747" cy="216906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5096302" y="4622142"/>
            <a:ext cx="2350521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6785" y="4280720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38986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513838" y="4627660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4072C6BD-BEA3-8924-5324-D445DCED6B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24321" y="4286238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EB1A5146-2324-C26E-38D5-5992C87D76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19823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32BC0F-6E50-ABED-73FD-6739B631129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32" name="Espace réservé du texte 21">
              <a:extLst>
                <a:ext uri="{FF2B5EF4-FFF2-40B4-BE49-F238E27FC236}">
                  <a16:creationId xmlns:a16="http://schemas.microsoft.com/office/drawing/2014/main" id="{487CDA87-31BD-BDCB-0D18-5353C0CEECA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A8E05BDD-A8F0-6D12-7F8E-B65D42CCC9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4" name="Image 3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902F33A-57D2-F1DC-FF0A-0083A3101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5" name="Image 3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A5A8E41-C23F-9012-DCAF-23CCE5B13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6" name="Image 3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5677A6DE-A9D4-A601-88CB-812580E9B7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696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0461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3014024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2685747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3051530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27E02CDE-6982-31B4-934A-F3B253043B10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585622" y="35061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08F50B6-4DE0-60E8-2AC5-868732291768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A74D6A60-9CA5-B8CC-F003-5E5246E7C9C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211BC825-D4C1-7B11-4715-E073A63778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948722C5-1918-B8E8-9554-A73F620E7D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66B5AFA5-A6E9-2435-62C6-16B302B537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E40F7750-3694-116C-BD85-96A0084298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5604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maternelle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929646" y="1968730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52B0C363-46DC-B8E5-BEF7-61A9610F3EE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29646" y="164045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30" name="Espace réservé du texte 36">
            <a:extLst>
              <a:ext uri="{FF2B5EF4-FFF2-40B4-BE49-F238E27FC236}">
                <a16:creationId xmlns:a16="http://schemas.microsoft.com/office/drawing/2014/main" id="{3D328DD8-BC74-0152-53E9-393CC60F14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41216" y="1964086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4576492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424821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4571848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6B7E6E76-3C6B-6A18-B278-7571A8C12333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585622" y="43610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AF7D2E-5F32-3BEB-BAA5-E46791B7BED0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10D95858-2B16-8564-16DB-19DBDBCA3DC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22557BC-CBE0-110D-DA51-2AE0C2CF78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FE069204-B879-534C-677D-C19B0BCD06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AEEDA93-F0CA-D787-68F9-E2E9B7BD4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FA6D8396-99BB-F4D8-06F6-66F2191F2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178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98D1C8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92876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22585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597114"/>
            <a:ext cx="17958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58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763432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836849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28F245-1CD1-931A-7AF7-D923433EA319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B334BA-4292-0AD8-053F-D5EC29FAC64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0618C2-B602-AF61-F400-F82A7A2940DD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209CD-816E-E5E3-ABF1-A23776F93F6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0902D7-DCAE-225A-9CB5-3E4075524B4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17915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13393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CD428A56-59F7-EB40-EFA8-DE75CBD8542B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9" name="Espace réservé du texte 21"/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9EAF7CB-8330-261F-61B9-7F45795E88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6" name="Image 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BC4072F6-C84E-897E-85B3-F466F70AC0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7" name="Image 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EA8BD64-81FA-299D-DF02-8C6352A95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8" name="Image 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D855894A-4AE4-F6AB-815E-98CC49F8B4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294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48" r:id="rId4"/>
    <p:sldLayoutId id="2147483749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42A822D-CE9B-98FA-8817-9B537F84E743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C21CCBB4-2D8D-BB7F-72AC-44B8D5D3D15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40FEC08-DD19-E47F-91D6-0355618DF5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87660FC-4EBB-E108-89EE-4312235D92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C703A79-0F99-C970-FEF8-34C78016B8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2B0D504-24E8-2E2A-09B6-20CED0C049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601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800" r:id="rId2"/>
    <p:sldLayoutId id="2147483729" r:id="rId3"/>
    <p:sldLayoutId id="2147483801" r:id="rId4"/>
    <p:sldLayoutId id="2147483730" r:id="rId5"/>
    <p:sldLayoutId id="2147483802" r:id="rId6"/>
    <p:sldLayoutId id="2147483737" r:id="rId7"/>
    <p:sldLayoutId id="2147483803" r:id="rId8"/>
    <p:sldLayoutId id="2147483738" r:id="rId9"/>
    <p:sldLayoutId id="2147483804" r:id="rId10"/>
    <p:sldLayoutId id="2147483739" r:id="rId11"/>
    <p:sldLayoutId id="2147483805" r:id="rId12"/>
    <p:sldLayoutId id="2147483744" r:id="rId13"/>
    <p:sldLayoutId id="2147483806" r:id="rId14"/>
    <p:sldLayoutId id="2147483745" r:id="rId15"/>
    <p:sldLayoutId id="21474838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-71120" y="6307699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021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825" r:id="rId2"/>
    <p:sldLayoutId id="2147483791" r:id="rId3"/>
    <p:sldLayoutId id="2147483826" r:id="rId4"/>
    <p:sldLayoutId id="2147483792" r:id="rId5"/>
    <p:sldLayoutId id="2147483827" r:id="rId6"/>
    <p:sldLayoutId id="2147483793" r:id="rId7"/>
    <p:sldLayoutId id="2147483794" r:id="rId8"/>
    <p:sldLayoutId id="2147483795" r:id="rId9"/>
    <p:sldLayoutId id="2147483796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E573CB-9267-B4BC-557A-B4D27A20E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6AC39A-AA8F-E8B4-12F6-E78F9BFFB07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06 au vendredi 10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94CB85-0354-829F-4979-93D55FDD81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JEAN DE LA FONTAINE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CB7423-63D3-1198-27FA-B29F908D4D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1000" dirty="0"/>
              <a:t>Création de couronnes </a:t>
            </a:r>
          </a:p>
          <a:p>
            <a:pPr>
              <a:lnSpc>
                <a:spcPct val="150000"/>
              </a:lnSpc>
            </a:pPr>
            <a:r>
              <a:rPr lang="fr-FR" sz="1000" dirty="0"/>
              <a:t>Fabrication de bijoux royaux Création de blasons</a:t>
            </a:r>
          </a:p>
          <a:p>
            <a:pPr>
              <a:lnSpc>
                <a:spcPct val="150000"/>
              </a:lnSpc>
            </a:pPr>
            <a:r>
              <a:rPr lang="fr-FR" sz="1000" dirty="0"/>
              <a:t> Création de chevaux </a:t>
            </a:r>
          </a:p>
          <a:p>
            <a:pPr>
              <a:lnSpc>
                <a:spcPct val="150000"/>
              </a:lnSpc>
            </a:pPr>
            <a:r>
              <a:rPr lang="fr-FR" sz="1000" dirty="0"/>
              <a:t>Fabrication de chapeaux de Merlin Fabrication de baguettes magiques / épées </a:t>
            </a:r>
          </a:p>
          <a:p>
            <a:pPr>
              <a:lnSpc>
                <a:spcPct val="150000"/>
              </a:lnSpc>
            </a:pPr>
            <a:r>
              <a:rPr lang="fr-FR" sz="1000" dirty="0"/>
              <a:t>Création de châteaux</a:t>
            </a:r>
          </a:p>
          <a:p>
            <a:pPr>
              <a:lnSpc>
                <a:spcPct val="150000"/>
              </a:lnSpc>
            </a:pPr>
            <a:r>
              <a:rPr lang="fr-FR" sz="1000" dirty="0"/>
              <a:t> Création de dragons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306A6AD-50FD-5E38-F979-7342E7B74F0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Plongez dans l’univers fascinant des chevaliers de la Table ronde ! Grâce à un livre magique, les enfants seront transportés au temps du Roi Arthur et deviendront de courageux chevaliers en mission. À travers des jeux, des défis, des énigmes et des activités créatives, ils partiront à la recherche de la légendaire épée Excalibur, mystérieusement disparue</a:t>
            </a: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.</a:t>
            </a:r>
          </a:p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BBD9101-6403-811E-90A6-406969A84DF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9580877-0C39-8439-9CA0-FA0992B030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A27ADB0-FAF2-2A54-7C6E-630C4BDC8BF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AB4FF6F-0AA1-7162-260A-5E6F3EF9193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fr-FR" sz="1100" dirty="0"/>
              <a:t>Parcours du Roi Arthur 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Parcours vélo 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Parcours de motricité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 « Royaume de Camelot »</a:t>
            </a:r>
          </a:p>
          <a:p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FEE69C1-80CF-232C-B67D-B990DB9F7998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5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20B8B79D-53B0-8965-3E1E-5B999DE44C9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9E33D90-DD79-B5C8-9F1D-588A33A725A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fr-FR" sz="1400" b="1" dirty="0">
              <a:solidFill>
                <a:prstClr val="black"/>
              </a:solidFill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Le royaume de la détente et de la découverte pour observer, toucher, écouter manipuler et imaginer en toute tranquillité…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Relaxation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Jeux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Lecture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Jardinage  …</a:t>
            </a:r>
            <a:endParaRPr lang="fr-FR" sz="1100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56E19D1-33ED-A726-C0B2-7D480A1DC16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250000"/>
              </a:lnSpc>
            </a:pPr>
            <a:r>
              <a:rPr lang="fr-FR" sz="1100" dirty="0"/>
              <a:t>Jeux de connaissance 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Jeux  de coopération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Formule magique de la semaine 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Chorégraphie  médiévale</a:t>
            </a:r>
          </a:p>
          <a:p>
            <a:endParaRPr lang="fr-FR" sz="1600" dirty="0"/>
          </a:p>
          <a:p>
            <a:r>
              <a:rPr lang="fr-FR" dirty="0"/>
              <a:t>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25B82BB2-08D5-8B71-2BED-97F127200F7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 scientifique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820CEDBA-FE8A-56AF-F17E-7F501CD110F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fr-FR" sz="1100" dirty="0"/>
              <a:t>Potion des fées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L’étoile qui se forme </a:t>
            </a:r>
          </a:p>
          <a:p>
            <a:pPr>
              <a:lnSpc>
                <a:spcPct val="250000"/>
              </a:lnSpc>
            </a:pPr>
            <a:r>
              <a:rPr lang="fr-FR" sz="1100" dirty="0"/>
              <a:t>Les cristaux du Roi Arthur </a:t>
            </a:r>
          </a:p>
          <a:p>
            <a:endParaRPr lang="fr-FR" sz="11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35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2B8F31-56CF-0F36-277A-A703F95EC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FFAF9-339A-4467-4A73-81E5BA17D02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13 au vendredi 17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3FDA56-1DA3-F39E-985A-18FF0F4BE9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JEAN DE LA FONTAINE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241EB59-83FE-0C83-835F-C33C0ABC078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fr-FR" sz="1200" dirty="0"/>
              <a:t>Réalisation de fresques et décoration de porte sur le thème médiéval </a:t>
            </a:r>
          </a:p>
          <a:p>
            <a:r>
              <a:rPr lang="fr-FR" sz="1200" dirty="0"/>
              <a:t>Fabrication d’épées</a:t>
            </a:r>
          </a:p>
          <a:p>
            <a:r>
              <a:rPr lang="fr-FR" sz="1200" dirty="0"/>
              <a:t> Création de petits dragons Fabrication de miroirs de princesse / prince </a:t>
            </a:r>
          </a:p>
          <a:p>
            <a:r>
              <a:rPr lang="fr-FR" sz="1200" dirty="0"/>
              <a:t>Création de couronnes</a:t>
            </a:r>
          </a:p>
          <a:p>
            <a:r>
              <a:rPr lang="fr-FR" sz="1200" dirty="0"/>
              <a:t> Fabrication de bagues magiques Confection de costumes pour le bal Création de coiffes médiévales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C20EA7-1A2E-3B35-4208-4FB094E2E94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 fontScale="77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Plongez dans l’univers fascinant des chevaliers de la Table ronde ! Grâce à un livre magique, les enfants seront transportés au temps du Roi Arthur et deviendront de courageux chevaliers en mission. À travers des jeux, des défis, des énigmes et des activités créatives, ils partiront à la recherche de la légendaire épée Excalibur, mystérieusement disparue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.</a:t>
            </a:r>
            <a:endParaRPr lang="fr-FR" sz="1500" dirty="0"/>
          </a:p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44B554-289F-8EFC-5147-0D9FF1B4AB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3AF2E7F-477A-892A-7F74-0282C1A104F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D95F362-3AA6-AF1C-BE58-558AFB9E150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0CD07D9-8A5B-9CCD-7F9F-E02ACDFE707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942687" y="1966684"/>
            <a:ext cx="2714585" cy="217264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fr-FR" sz="1200" dirty="0"/>
          </a:p>
          <a:p>
            <a:pPr>
              <a:lnSpc>
                <a:spcPct val="150000"/>
              </a:lnSpc>
            </a:pPr>
            <a:r>
              <a:rPr lang="fr-FR" sz="1200" dirty="0"/>
              <a:t>Relais des chevaliers </a:t>
            </a:r>
          </a:p>
          <a:p>
            <a:pPr>
              <a:lnSpc>
                <a:spcPct val="150000"/>
              </a:lnSpc>
            </a:pPr>
            <a:r>
              <a:rPr lang="fr-FR" sz="1200" dirty="0"/>
              <a:t>Sortie au parc de la Fête pour une activité extérieure (16 enfants du groupe des grands) Jeux de ballon </a:t>
            </a:r>
          </a:p>
          <a:p>
            <a:pPr>
              <a:lnSpc>
                <a:spcPct val="150000"/>
              </a:lnSpc>
            </a:pPr>
            <a:r>
              <a:rPr lang="fr-FR" sz="1200" dirty="0"/>
              <a:t>Parcours des chevaliers à vélo Jeu : « Chasseurs et cerfs » 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A6D14B0-CE95-EAC0-544D-7702E14894F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1A5A5D27-215C-9FFF-6371-90EB302344A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BD9B73DA-42A9-36E6-1B14-6766C630498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Le royaume</a:t>
            </a:r>
            <a:r>
              <a:rPr kumimoji="0" lang="fr-FR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 de la détente et de la découverte pour observer, toucher, écouter manipuler et imaginer en toute tranquillité…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Relaxation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Jeux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Lecture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Jardinage …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fr-FR" sz="4000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02A7560-C38B-1613-24FF-65528448FC3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/>
          <a:lstStyle/>
          <a:p>
            <a:pPr>
              <a:lnSpc>
                <a:spcPct val="200000"/>
              </a:lnSpc>
            </a:pPr>
            <a:r>
              <a:rPr lang="fr-FR" sz="1200" dirty="0"/>
              <a:t>Formule magique de la semaine </a:t>
            </a:r>
          </a:p>
          <a:p>
            <a:pPr>
              <a:lnSpc>
                <a:spcPct val="200000"/>
              </a:lnSpc>
            </a:pPr>
            <a:r>
              <a:rPr lang="fr-FR" sz="1200" dirty="0"/>
              <a:t>Chorégraphie  médiévale</a:t>
            </a:r>
          </a:p>
          <a:p>
            <a:pPr>
              <a:lnSpc>
                <a:spcPct val="200000"/>
              </a:lnSpc>
            </a:pPr>
            <a:r>
              <a:rPr lang="fr-FR" sz="1200" dirty="0"/>
              <a:t>Jeux musicaux </a:t>
            </a:r>
          </a:p>
          <a:p>
            <a:pPr>
              <a:lnSpc>
                <a:spcPct val="200000"/>
              </a:lnSpc>
            </a:pPr>
            <a:r>
              <a:rPr lang="fr-FR" sz="1200" dirty="0"/>
              <a:t>Jeux d’adresse</a:t>
            </a: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678F4336-2825-499D-D75B-166EE84F51F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B435F4B8-0822-3C33-D390-404CD318372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r>
              <a:rPr lang="fr-FR" sz="1200" dirty="0"/>
              <a:t>Bienvenue au Royaume des</a:t>
            </a:r>
          </a:p>
          <a:p>
            <a:r>
              <a:rPr lang="fr-FR" sz="1200" dirty="0"/>
              <a:t> Festivités ! Plonge dans l'univers joyeux des fêtes médiévales en participant à notre chorégraphie et au bal costumé. Transforme-toi en chevalier, princesse, roi, reine ou personnage fantastique pour partager un moment magique et festif !</a:t>
            </a:r>
          </a:p>
        </p:txBody>
      </p:sp>
    </p:spTree>
    <p:extLst>
      <p:ext uri="{BB962C8B-B14F-4D97-AF65-F5344CB8AC3E}">
        <p14:creationId xmlns:p14="http://schemas.microsoft.com/office/powerpoint/2010/main" val="647713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20BC58-F984-78E1-E194-CAFC680B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11353-B7E0-E21C-9B79-1073A13CD7F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20 au vendredi 24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C17A1D-CA00-C49F-6014-9CD0953E67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JEAN DE LA FONTAINE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6A017E-28A9-9765-9770-73E83095189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00684" y="1942816"/>
            <a:ext cx="2719474" cy="2172642"/>
          </a:xfrm>
        </p:spPr>
        <p:txBody>
          <a:bodyPr>
            <a:normAutofit/>
          </a:bodyPr>
          <a:lstStyle/>
          <a:p>
            <a:endParaRPr lang="fr-FR" sz="1200" dirty="0"/>
          </a:p>
          <a:p>
            <a:r>
              <a:rPr lang="fr-FR" sz="1200" dirty="0"/>
              <a:t>Fabrication de médaillons de chevalier</a:t>
            </a:r>
          </a:p>
          <a:p>
            <a:r>
              <a:rPr lang="fr-FR" sz="1200" dirty="0"/>
              <a:t> Création de baguettes magiques Création d’animaux fantastiques Réalisation de vitraux</a:t>
            </a:r>
          </a:p>
          <a:p>
            <a:r>
              <a:rPr lang="fr-FR" sz="1200" dirty="0"/>
              <a:t> Création de coffres-forts Fabrication d’étendards</a:t>
            </a:r>
          </a:p>
          <a:p>
            <a:r>
              <a:rPr lang="fr-FR" sz="1200" dirty="0"/>
              <a:t> Décoration de bougies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0345EA-8D84-274A-04B1-186F9E5DB87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 fontScale="70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Plongez dans l’univers fascinant des chevaliers de la Table ronde ! Grâce à un livre magique, les enfants seront transportés au temps du Roi Arthur et deviendront de courageux chevaliers en mission. À travers des jeux, des défis, des énigmes et des activités créatives, ils partiront à la recherche de la légendaire épée Excalibur, mystérieusement disparue</a:t>
            </a: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EA80B03-F8F8-9D94-A26F-1744E303E35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ADE0EEC-9AF7-7F34-ACC6-D5FCC230A96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0982D34-3ED1-D6FB-162B-DCA43D2026F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4895122-A44C-2533-556A-444D304556A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200" dirty="0"/>
              <a:t>Jeux collectifs   </a:t>
            </a:r>
          </a:p>
          <a:p>
            <a:pPr>
              <a:lnSpc>
                <a:spcPct val="200000"/>
              </a:lnSpc>
            </a:pPr>
            <a:r>
              <a:rPr lang="fr-FR" sz="1200" dirty="0"/>
              <a:t>« Les chevaliers contre la garde »</a:t>
            </a:r>
          </a:p>
          <a:p>
            <a:pPr>
              <a:lnSpc>
                <a:spcPct val="200000"/>
              </a:lnSpc>
            </a:pPr>
            <a:r>
              <a:rPr lang="fr-FR" sz="1200" dirty="0"/>
              <a:t>Parcours des chevaliers</a:t>
            </a:r>
          </a:p>
          <a:p>
            <a:pPr>
              <a:lnSpc>
                <a:spcPct val="200000"/>
              </a:lnSpc>
            </a:pPr>
            <a:r>
              <a:rPr lang="fr-FR" sz="1200" dirty="0"/>
              <a:t>(vélo)</a:t>
            </a:r>
          </a:p>
          <a:p>
            <a:pPr>
              <a:lnSpc>
                <a:spcPct val="200000"/>
              </a:lnSpc>
            </a:pPr>
            <a:r>
              <a:rPr lang="fr-FR" sz="1200" dirty="0"/>
              <a:t>« Le dragon a volé le trésor » 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A34CB8D-D339-372E-CA45-A6A261FAD4F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5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6672C7A-FD3F-5A70-E122-3E8FE40EC29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50ECABF-157C-9E5E-63DA-E72F8F7420B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Le royaume de la détente et de la découverte pour observer, toucher, écouter manipuler et imaginer en toute tranquillité…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Relaxation</a:t>
            </a:r>
            <a:endParaRPr kumimoji="0" lang="fr-FR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Jeux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Lecture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Jardinage </a:t>
            </a:r>
            <a:r>
              <a:rPr kumimoji="0" lang="fr-FR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 …</a:t>
            </a:r>
            <a:r>
              <a:rPr lang="fr-FR" sz="1200" dirty="0"/>
              <a:t> 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0A29843-8DC8-75C0-3FA0-4C783DDF603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Formule magique de la semaine </a:t>
            </a:r>
          </a:p>
          <a:p>
            <a:pPr marL="0" marR="0" lvl="0" indent="0" algn="ctr" defTabSz="4572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Chorégraphie médiévale</a:t>
            </a:r>
          </a:p>
          <a:p>
            <a:pPr marL="0" marR="0" lvl="0" indent="0" algn="ctr" defTabSz="4572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</a:rPr>
              <a:t>Jeux de mimes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891E5CC7-B8B3-234E-1C7E-FB0C3AD4CA4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 scientifique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9ACCA6B5-18E9-A9BE-FAB8-C9885DF1146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fr-FR" sz="1200" dirty="0"/>
              <a:t>Expérience des méduses royales </a:t>
            </a:r>
          </a:p>
          <a:p>
            <a:pPr>
              <a:lnSpc>
                <a:spcPct val="250000"/>
              </a:lnSpc>
            </a:pPr>
            <a:r>
              <a:rPr lang="fr-FR" sz="1200" dirty="0"/>
              <a:t>Les cristaux du Roi Arthur</a:t>
            </a:r>
          </a:p>
          <a:p>
            <a:pPr>
              <a:lnSpc>
                <a:spcPct val="250000"/>
              </a:lnSpc>
            </a:pPr>
            <a:r>
              <a:rPr lang="fr-FR" sz="1200" dirty="0"/>
              <a:t>Potion des fées </a:t>
            </a: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17482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AA383F-9ECB-8723-446F-3C61FB13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72503A-308B-7D5B-8EAB-7D21BA86461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27 au vendredi 31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845D8F-3AC8-05FD-286A-038B009E84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4942" y="983342"/>
            <a:ext cx="9920942" cy="45780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JEAN DE LA FONTAINE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E6D7E6-A21C-8F32-DCFF-4BFE29B9169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08672" y="1987427"/>
            <a:ext cx="2719474" cy="217264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FR" sz="1100" dirty="0"/>
              <a:t>Fabrication de porte-clés en forme d’épées </a:t>
            </a:r>
          </a:p>
          <a:p>
            <a:pPr>
              <a:lnSpc>
                <a:spcPct val="150000"/>
              </a:lnSpc>
            </a:pPr>
            <a:r>
              <a:rPr lang="fr-FR" sz="1100" dirty="0"/>
              <a:t>Réalisation de portraits sur blasons </a:t>
            </a:r>
          </a:p>
          <a:p>
            <a:pPr>
              <a:lnSpc>
                <a:spcPct val="150000"/>
              </a:lnSpc>
            </a:pPr>
            <a:r>
              <a:rPr lang="fr-FR" sz="1100" dirty="0"/>
              <a:t>Création de petits châteaux</a:t>
            </a:r>
          </a:p>
          <a:p>
            <a:pPr>
              <a:lnSpc>
                <a:spcPct val="150000"/>
              </a:lnSpc>
            </a:pPr>
            <a:r>
              <a:rPr lang="fr-FR" sz="1100" dirty="0"/>
              <a:t> Décoration de Graal </a:t>
            </a:r>
          </a:p>
          <a:p>
            <a:pPr>
              <a:lnSpc>
                <a:spcPct val="150000"/>
              </a:lnSpc>
            </a:pPr>
            <a:r>
              <a:rPr lang="fr-FR" sz="1100" dirty="0"/>
              <a:t>Création d’œufs de dragon </a:t>
            </a:r>
          </a:p>
          <a:p>
            <a:pPr>
              <a:lnSpc>
                <a:spcPct val="150000"/>
              </a:lnSpc>
            </a:pPr>
            <a:r>
              <a:rPr lang="fr-FR" sz="1100" dirty="0"/>
              <a:t>Fabrication de porte-clés blasons</a:t>
            </a:r>
          </a:p>
          <a:p>
            <a:pPr>
              <a:lnSpc>
                <a:spcPct val="150000"/>
              </a:lnSpc>
            </a:pPr>
            <a:r>
              <a:rPr lang="fr-FR" sz="1100" dirty="0"/>
              <a:t> Création de couronnes royales </a:t>
            </a:r>
          </a:p>
          <a:p>
            <a:pPr>
              <a:lnSpc>
                <a:spcPct val="150000"/>
              </a:lnSpc>
            </a:pPr>
            <a:r>
              <a:rPr lang="fr-FR" sz="1100" dirty="0"/>
              <a:t>Fabrication de bijoux royaux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CDAE60-9B09-13DB-6C88-058A192BF5B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98294" y="1897932"/>
            <a:ext cx="2724568" cy="2172642"/>
          </a:xfrm>
          <a:noFill/>
        </p:spPr>
        <p:txBody>
          <a:bodyPr>
            <a:normAutofit fontScale="92500"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Plongez dans l’univers fascinant des chevaliers de la Table ronde ! Grâce à un livre magique, les enfants seront transportés au temps du Roi Arthur et deviendront de courageux chevaliers en mission. À travers des jeux, des défis, des énigmes et des activités créatives, ils partiront à la recherche de la légendaire épée Excalibur, mystérieusement disparue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.</a:t>
            </a:r>
          </a:p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3698425-56EE-E3E7-7F64-91F5E64287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9630" y="1553023"/>
            <a:ext cx="2740239" cy="344908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4554617-95AD-C170-A2D8-00530A242B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92429" y="1554143"/>
            <a:ext cx="2724568" cy="344908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795DCDD-0DF1-50A7-73C2-5367CB100B4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913531" y="1553023"/>
            <a:ext cx="2724568" cy="344908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A009AB1-F96D-2CDB-411C-2072801ACE9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923514" y="1987427"/>
            <a:ext cx="2714585" cy="2172642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sz="1100" dirty="0"/>
              <a:t>Parcours de motricité</a:t>
            </a:r>
          </a:p>
          <a:p>
            <a:pPr>
              <a:lnSpc>
                <a:spcPct val="200000"/>
              </a:lnSpc>
            </a:pPr>
            <a:r>
              <a:rPr lang="fr-FR" sz="1100" dirty="0"/>
              <a:t>Relais des chevaliers       </a:t>
            </a:r>
          </a:p>
          <a:p>
            <a:pPr>
              <a:lnSpc>
                <a:spcPct val="200000"/>
              </a:lnSpc>
            </a:pPr>
            <a:r>
              <a:rPr lang="fr-FR" sz="1100" dirty="0"/>
              <a:t>Parc de la Fête (16 moyens)</a:t>
            </a:r>
          </a:p>
          <a:p>
            <a:pPr>
              <a:lnSpc>
                <a:spcPct val="200000"/>
              </a:lnSpc>
            </a:pPr>
            <a:r>
              <a:rPr lang="fr-FR" sz="1100" dirty="0"/>
              <a:t>Parcours des chevaliers</a:t>
            </a:r>
          </a:p>
          <a:p>
            <a:pPr>
              <a:lnSpc>
                <a:spcPct val="200000"/>
              </a:lnSpc>
            </a:pPr>
            <a:r>
              <a:rPr lang="fr-FR" sz="1100" dirty="0"/>
              <a:t>(vélo)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96B26C0-B737-A267-7A3D-64C2534E53A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45DDBECA-CBA2-E333-3F16-449CDAFC3FB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065C8C36-D108-1C17-CCB9-80AB6F49888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Autofit/>
          </a:bodyPr>
          <a:lstStyle/>
          <a:p>
            <a:pPr marL="0" marR="0" lvl="0" indent="0" algn="ctr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11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  <a:p>
            <a:pPr marL="0" marR="0" lvl="0" indent="0" algn="ctr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Le royaume de la détente et de la découverte pour observer, toucher, écouter manipuler et imaginer en toute tranquillité…</a:t>
            </a:r>
          </a:p>
          <a:p>
            <a:pPr marL="0" marR="0" lvl="0" indent="0" algn="ctr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Relaxation</a:t>
            </a:r>
          </a:p>
          <a:p>
            <a:pPr marL="0" marR="0" lvl="0" indent="0" algn="ctr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Jeux</a:t>
            </a:r>
          </a:p>
          <a:p>
            <a:pPr marL="0" marR="0" lvl="0" indent="0" algn="ctr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Lecture</a:t>
            </a:r>
          </a:p>
          <a:p>
            <a:pPr marL="0" marR="0" lvl="0" indent="0" algn="ctr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Jardinage  …</a:t>
            </a:r>
            <a:endParaRPr lang="fr-FR" sz="1100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047C7C5-CDEB-8638-D02A-6D55691F6D3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40110" y="4650064"/>
            <a:ext cx="2809759" cy="2154292"/>
          </a:xfrm>
          <a:noFill/>
        </p:spPr>
        <p:txBody>
          <a:bodyPr/>
          <a:lstStyle/>
          <a:p>
            <a:pPr>
              <a:lnSpc>
                <a:spcPct val="300000"/>
              </a:lnSpc>
            </a:pPr>
            <a:r>
              <a:rPr lang="fr-FR" sz="1100" dirty="0"/>
              <a:t>Formule magique de la semaine </a:t>
            </a:r>
          </a:p>
          <a:p>
            <a:pPr marL="0" marR="0" lvl="0" indent="0" algn="ctr" defTabSz="457200" rtl="0" eaLnBrk="1" fontAlgn="auto" latinLnBrk="0" hangingPunct="1">
              <a:lnSpc>
                <a:spcPct val="3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Chorégraphie médiévale</a:t>
            </a:r>
          </a:p>
          <a:p>
            <a:pPr marL="0" marR="0" lvl="0" indent="0" algn="ctr" defTabSz="457200" rtl="0" eaLnBrk="1" fontAlgn="auto" latinLnBrk="0" hangingPunct="1">
              <a:lnSpc>
                <a:spcPct val="3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100" dirty="0">
                <a:solidFill>
                  <a:prstClr val="black"/>
                </a:solidFill>
              </a:rPr>
              <a:t>Jeux musicaux 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  <a:p>
            <a:endParaRPr lang="fr-FR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38C2FE4F-E2CB-055D-5D83-D7F471CCF1B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288DE8E-46D2-10C8-8F2F-3395DD40EF0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894359" y="4631714"/>
            <a:ext cx="2719474" cy="2154292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Grand jeu </a:t>
            </a:r>
            <a:endParaRPr lang="fr-FR" sz="1400" b="1" dirty="0">
              <a:solidFill>
                <a:prstClr val="black"/>
              </a:solidFill>
            </a:endParaRPr>
          </a:p>
          <a:p>
            <a:r>
              <a:rPr lang="fr-FR" sz="1400" b="1" dirty="0">
                <a:solidFill>
                  <a:prstClr val="black"/>
                </a:solidFill>
              </a:rPr>
              <a:t>« </a:t>
            </a:r>
            <a:r>
              <a:rPr lang="fr-FR" sz="1400" b="1" dirty="0"/>
              <a:t>À la recherche de l’Épée </a:t>
            </a:r>
          </a:p>
          <a:p>
            <a:r>
              <a:rPr lang="fr-FR" sz="1400" b="1" dirty="0"/>
              <a:t>du Roi Arthur « </a:t>
            </a:r>
            <a:endParaRPr lang="fr-FR" sz="1400" dirty="0"/>
          </a:p>
          <a:p>
            <a:pPr>
              <a:buNone/>
            </a:pPr>
            <a:r>
              <a:rPr lang="fr-FR" sz="1400" dirty="0"/>
              <a:t>Les enfants partent à la recherche de la </a:t>
            </a:r>
            <a:r>
              <a:rPr lang="fr-FR" sz="1400" b="1" dirty="0"/>
              <a:t>légendaire Épée du roi Arthur</a:t>
            </a:r>
            <a:r>
              <a:rPr lang="fr-FR" sz="1400" dirty="0"/>
              <a:t>.</a:t>
            </a:r>
          </a:p>
          <a:p>
            <a:r>
              <a:rPr lang="fr-FR" sz="1400" dirty="0"/>
              <a:t>Au fil de plusieurs épreuves et énigmes, ils devront coopérer, réfléchir et relever différents défis pour récolter des indices Tous les participants unissent leurs découvertes pour retrouver </a:t>
            </a:r>
            <a:r>
              <a:rPr lang="fr-FR" sz="1400" b="1" dirty="0"/>
              <a:t>Excalibur </a:t>
            </a:r>
            <a:r>
              <a:rPr lang="fr-FR" sz="1400" dirty="0"/>
              <a:t>et célébrer collectivement la réussite de leur quête !!!</a:t>
            </a:r>
          </a:p>
        </p:txBody>
      </p:sp>
    </p:spTree>
    <p:extLst>
      <p:ext uri="{BB962C8B-B14F-4D97-AF65-F5344CB8AC3E}">
        <p14:creationId xmlns:p14="http://schemas.microsoft.com/office/powerpoint/2010/main" val="2016173781"/>
      </p:ext>
    </p:extLst>
  </p:cSld>
  <p:clrMapOvr>
    <a:masterClrMapping/>
  </p:clrMapOvr>
</p:sld>
</file>

<file path=ppt/theme/theme1.xml><?xml version="1.0" encoding="utf-8"?>
<a:theme xmlns:a="http://schemas.openxmlformats.org/drawingml/2006/main" name="Programmes hebdo - 6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2.xml><?xml version="1.0" encoding="utf-8"?>
<a:theme xmlns:a="http://schemas.openxmlformats.org/drawingml/2006/main" name="Programmes hebdo - 5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3.xml><?xml version="1.0" encoding="utf-8"?>
<a:theme xmlns:a="http://schemas.openxmlformats.org/drawingml/2006/main" name="1_Programmes mercredis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9CEB0C15BF9B4DA3575901A92AE75D" ma:contentTypeVersion="18" ma:contentTypeDescription="Crée un document." ma:contentTypeScope="" ma:versionID="ecdcf84430e5fe8098490ad31d00b821">
  <xsd:schema xmlns:xsd="http://www.w3.org/2001/XMLSchema" xmlns:xs="http://www.w3.org/2001/XMLSchema" xmlns:p="http://schemas.microsoft.com/office/2006/metadata/properties" xmlns:ns3="f33b1210-f79b-419f-9362-79f056c859e4" xmlns:ns4="4514fc81-c4a6-4b8e-88a1-3ecf42c16904" targetNamespace="http://schemas.microsoft.com/office/2006/metadata/properties" ma:root="true" ma:fieldsID="8f91ff03f46a8c07ac645efbac359328" ns3:_="" ns4:_="">
    <xsd:import namespace="f33b1210-f79b-419f-9362-79f056c859e4"/>
    <xsd:import namespace="4514fc81-c4a6-4b8e-88a1-3ecf42c1690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3b1210-f79b-419f-9362-79f056c859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14fc81-c4a6-4b8e-88a1-3ecf42c1690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33b1210-f79b-419f-9362-79f056c859e4" xsi:nil="true"/>
  </documentManagement>
</p:properties>
</file>

<file path=customXml/itemProps1.xml><?xml version="1.0" encoding="utf-8"?>
<ds:datastoreItem xmlns:ds="http://schemas.openxmlformats.org/officeDocument/2006/customXml" ds:itemID="{A55E1421-941E-4585-8805-89371035F2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3b1210-f79b-419f-9362-79f056c859e4"/>
    <ds:schemaRef ds:uri="4514fc81-c4a6-4b8e-88a1-3ecf42c169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5BC773-92D5-4B65-A21B-0C1C8CDE2A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C36EBB-AA6F-4243-B9E0-1F57E994D272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f33b1210-f79b-419f-9362-79f056c859e4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4514fc81-c4a6-4b8e-88a1-3ecf42c1690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Programme%205%20Mercredis%20</Template>
  <TotalTime>2490</TotalTime>
  <Words>892</Words>
  <Application>Microsoft Office PowerPoint</Application>
  <PresentationFormat>Format A4 (210 x 297 mm)</PresentationFormat>
  <Paragraphs>130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Roboto</vt:lpstr>
      <vt:lpstr>The Bold Font</vt:lpstr>
      <vt:lpstr>Programmes hebdo - 6 jours </vt:lpstr>
      <vt:lpstr>Programmes hebdo - 5 jours </vt:lpstr>
      <vt:lpstr>1_Programmes mercredis</vt:lpstr>
      <vt:lpstr>Vacances d’été 2026 du lundi 06 au vendredi 10 juillet</vt:lpstr>
      <vt:lpstr>Vacances d’été 2026 du lundi 13 au vendredi 17 juillet</vt:lpstr>
      <vt:lpstr>Vacances d’été 2026 du lundi 20 au vendredi 24 juillet</vt:lpstr>
      <vt:lpstr>Vacances d’été 2026 du lundi 27 au vendredi 31 juillet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Programmes</dc:title>
  <dc:creator>Méghann FOUERE</dc:creator>
  <cp:lastModifiedBy>Luc DUCROT</cp:lastModifiedBy>
  <cp:revision>137</cp:revision>
  <cp:lastPrinted>2026-05-28T08:18:04Z</cp:lastPrinted>
  <dcterms:created xsi:type="dcterms:W3CDTF">2017-10-10T15:02:29Z</dcterms:created>
  <dcterms:modified xsi:type="dcterms:W3CDTF">2026-06-29T11:50:31Z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0x010100FC9CEB0C15BF9B4DA3575901A92AE75D</vt:lpwstr>
  </property>
  <property fmtid="{D5CDD505-2E9C-101B-9397-08002B2CF9AE}" pid="3" name="_dlc_DocIdItemGuid">
    <vt:lpwstr>07ee0a89-269e-42fc-ae38-e56460f2fca2</vt:lpwstr>
  </property>
  <property fmtid="{D5CDD505-2E9C-101B-9397-08002B2CF9AE}" pid="4" name="MediaServiceImageTags">
    <vt:lpwstr/>
  </property>
</Properties>
</file>