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6.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7.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8.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9.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10.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3" r:id="rId4"/>
    <p:sldMasterId id="2147483724" r:id="rId5"/>
    <p:sldMasterId id="2147483715" r:id="rId6"/>
    <p:sldMasterId id="2147483808" r:id="rId7"/>
    <p:sldMasterId id="2147483815" r:id="rId8"/>
    <p:sldMasterId id="2147483660" r:id="rId9"/>
    <p:sldMasterId id="2147483759" r:id="rId10"/>
    <p:sldMasterId id="2147483668" r:id="rId11"/>
    <p:sldMasterId id="2147483789" r:id="rId12"/>
    <p:sldMasterId id="2147483781" r:id="rId13"/>
    <p:sldMasterId id="2147483797" r:id="rId14"/>
  </p:sldMasterIdLst>
  <p:handoutMasterIdLst>
    <p:handoutMasterId r:id="rId19"/>
  </p:handoutMasterIdLst>
  <p:sldIdLst>
    <p:sldId id="258" r:id="rId15"/>
    <p:sldId id="262" r:id="rId16"/>
    <p:sldId id="263" r:id="rId17"/>
    <p:sldId id="268" r:id="rId18"/>
  </p:sldIdLst>
  <p:sldSz cx="9906000" cy="6858000" type="A4"/>
  <p:notesSz cx="6799263" cy="9929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9F3F"/>
    <a:srgbClr val="FFFFFF"/>
    <a:srgbClr val="77D4C3"/>
    <a:srgbClr val="2A7387"/>
    <a:srgbClr val="98D1C8"/>
    <a:srgbClr val="FFFFFE"/>
    <a:srgbClr val="000000"/>
    <a:srgbClr val="4F7E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D29DC5-0C29-A2E0-79CC-CB4CE3D34C0D}" v="349" dt="2026-06-30T10:08:07.1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794" autoAdjust="0"/>
    <p:restoredTop sz="94660"/>
  </p:normalViewPr>
  <p:slideViewPr>
    <p:cSldViewPr snapToGrid="0">
      <p:cViewPr>
        <p:scale>
          <a:sx n="106" d="100"/>
          <a:sy n="106" d="100"/>
        </p:scale>
        <p:origin x="348" y="-1050"/>
      </p:cViewPr>
      <p:guideLst/>
    </p:cSldViewPr>
  </p:slideViewPr>
  <p:notesTextViewPr>
    <p:cViewPr>
      <p:scale>
        <a:sx n="1" d="1"/>
        <a:sy n="1" d="1"/>
      </p:scale>
      <p:origin x="0" y="0"/>
    </p:cViewPr>
  </p:notesTextViewPr>
  <p:notesViewPr>
    <p:cSldViewPr snapToGrid="0">
      <p:cViewPr varScale="1">
        <p:scale>
          <a:sx n="87" d="100"/>
          <a:sy n="87" d="100"/>
        </p:scale>
        <p:origin x="3840"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Master" Target="slideMasters/slideMaster10.xml"/><Relationship Id="rId18" Type="http://schemas.openxmlformats.org/officeDocument/2006/relationships/slide" Target="slides/slide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xml"/><Relationship Id="rId23" Type="http://schemas.openxmlformats.org/officeDocument/2006/relationships/tableStyles" Target="tableStyles.xml"/><Relationship Id="rId10" Type="http://schemas.openxmlformats.org/officeDocument/2006/relationships/slideMaster" Target="slideMasters/slideMaster7.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A5858818-B4CB-5B79-1DAC-0807384D3D0A}"/>
              </a:ext>
            </a:extLst>
          </p:cNvPr>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635464A9-CCF5-C0E9-9533-D0A0311E0FD4}"/>
              </a:ext>
            </a:extLst>
          </p:cNvPr>
          <p:cNvSpPr>
            <a:spLocks noGrp="1"/>
          </p:cNvSpPr>
          <p:nvPr>
            <p:ph type="dt" sz="quarter" idx="1"/>
          </p:nvPr>
        </p:nvSpPr>
        <p:spPr>
          <a:xfrm>
            <a:off x="3851342" y="0"/>
            <a:ext cx="2946347" cy="498215"/>
          </a:xfrm>
          <a:prstGeom prst="rect">
            <a:avLst/>
          </a:prstGeom>
        </p:spPr>
        <p:txBody>
          <a:bodyPr vert="horz" lIns="91440" tIns="45720" rIns="91440" bIns="45720" rtlCol="0"/>
          <a:lstStyle>
            <a:lvl1pPr algn="r">
              <a:defRPr sz="1200"/>
            </a:lvl1pPr>
          </a:lstStyle>
          <a:p>
            <a:fld id="{11C1BE6E-AF94-4FE1-87EF-A6858C101F2F}" type="datetimeFigureOut">
              <a:rPr lang="fr-FR" smtClean="0"/>
              <a:t>01/07/2026</a:t>
            </a:fld>
            <a:endParaRPr lang="fr-FR"/>
          </a:p>
        </p:txBody>
      </p:sp>
      <p:sp>
        <p:nvSpPr>
          <p:cNvPr id="4" name="Espace réservé du pied de page 3">
            <a:extLst>
              <a:ext uri="{FF2B5EF4-FFF2-40B4-BE49-F238E27FC236}">
                <a16:creationId xmlns:a16="http://schemas.microsoft.com/office/drawing/2014/main" id="{18901B3D-EEDF-9076-5486-AC7899E27BB5}"/>
              </a:ext>
            </a:extLst>
          </p:cNvPr>
          <p:cNvSpPr>
            <a:spLocks noGrp="1"/>
          </p:cNvSpPr>
          <p:nvPr>
            <p:ph type="ftr" sz="quarter" idx="2"/>
          </p:nvPr>
        </p:nvSpPr>
        <p:spPr>
          <a:xfrm>
            <a:off x="0" y="9431600"/>
            <a:ext cx="2946347" cy="498214"/>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E99B03FC-A02C-0195-5998-E36ADBB8C2BB}"/>
              </a:ext>
            </a:extLst>
          </p:cNvPr>
          <p:cNvSpPr>
            <a:spLocks noGrp="1"/>
          </p:cNvSpPr>
          <p:nvPr>
            <p:ph type="sldNum" sz="quarter" idx="3"/>
          </p:nvPr>
        </p:nvSpPr>
        <p:spPr>
          <a:xfrm>
            <a:off x="3851342" y="9431600"/>
            <a:ext cx="2946347" cy="498214"/>
          </a:xfrm>
          <a:prstGeom prst="rect">
            <a:avLst/>
          </a:prstGeom>
        </p:spPr>
        <p:txBody>
          <a:bodyPr vert="horz" lIns="91440" tIns="45720" rIns="91440" bIns="45720" rtlCol="0" anchor="b"/>
          <a:lstStyle>
            <a:lvl1pPr algn="r">
              <a:defRPr sz="1200"/>
            </a:lvl1pPr>
          </a:lstStyle>
          <a:p>
            <a:fld id="{5EF123FE-D5B9-44B3-8EC9-7DE4E4F48EE9}" type="slidenum">
              <a:rPr lang="fr-FR" smtClean="0"/>
              <a:t>‹N°›</a:t>
            </a:fld>
            <a:endParaRPr lang="fr-FR"/>
          </a:p>
        </p:txBody>
      </p:sp>
    </p:spTree>
    <p:extLst>
      <p:ext uri="{BB962C8B-B14F-4D97-AF65-F5344CB8AC3E}">
        <p14:creationId xmlns:p14="http://schemas.microsoft.com/office/powerpoint/2010/main" val="18089229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0.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0.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0.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0.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6 jours ">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9AD41A3-2321-6E79-8EA0-940050C6D7C4}"/>
              </a:ext>
            </a:extLst>
          </p:cNvPr>
          <p:cNvSpPr/>
          <p:nvPr userDrawn="1"/>
        </p:nvSpPr>
        <p:spPr>
          <a:xfrm>
            <a:off x="8269471" y="1606823"/>
            <a:ext cx="1507136" cy="4720837"/>
          </a:xfrm>
          <a:prstGeom prst="rect">
            <a:avLst/>
          </a:prstGeom>
          <a:solidFill>
            <a:srgbClr val="98D1C8">
              <a:alpha val="34902"/>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B05CEF12-60E1-B0FC-9B13-1C97AE894798}"/>
              </a:ext>
            </a:extLst>
          </p:cNvPr>
          <p:cNvSpPr/>
          <p:nvPr userDrawn="1"/>
        </p:nvSpPr>
        <p:spPr>
          <a:xfrm>
            <a:off x="126771" y="1249431"/>
            <a:ext cx="1560715"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77085FF1-531A-2F13-DDDC-7D04D000C96C}"/>
              </a:ext>
            </a:extLst>
          </p:cNvPr>
          <p:cNvSpPr/>
          <p:nvPr userDrawn="1"/>
        </p:nvSpPr>
        <p:spPr>
          <a:xfrm>
            <a:off x="3416317" y="1236466"/>
            <a:ext cx="1511299"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5" name="Rectangle 14">
            <a:extLst>
              <a:ext uri="{FF2B5EF4-FFF2-40B4-BE49-F238E27FC236}">
                <a16:creationId xmlns:a16="http://schemas.microsoft.com/office/drawing/2014/main" id="{4A24C6F5-6B50-5570-5B57-D68337F91B4A}"/>
              </a:ext>
            </a:extLst>
          </p:cNvPr>
          <p:cNvSpPr/>
          <p:nvPr userDrawn="1"/>
        </p:nvSpPr>
        <p:spPr>
          <a:xfrm>
            <a:off x="6645212" y="1595229"/>
            <a:ext cx="1507136" cy="4720837"/>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6" name="Rectangle 15">
            <a:extLst>
              <a:ext uri="{FF2B5EF4-FFF2-40B4-BE49-F238E27FC236}">
                <a16:creationId xmlns:a16="http://schemas.microsoft.com/office/drawing/2014/main" id="{9CCE908D-D25C-EE63-AB8A-89503B93107B}"/>
              </a:ext>
            </a:extLst>
          </p:cNvPr>
          <p:cNvSpPr/>
          <p:nvPr userDrawn="1"/>
        </p:nvSpPr>
        <p:spPr>
          <a:xfrm>
            <a:off x="5029692" y="1224798"/>
            <a:ext cx="1507136"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A9FEA9E-4BF7-5079-AF52-8B2E42A79062}"/>
              </a:ext>
            </a:extLst>
          </p:cNvPr>
          <p:cNvSpPr/>
          <p:nvPr userDrawn="1"/>
        </p:nvSpPr>
        <p:spPr>
          <a:xfrm>
            <a:off x="1800675" y="1236466"/>
            <a:ext cx="1511299"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134391" y="1597114"/>
            <a:ext cx="1560210" cy="47306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3428831" y="1585445"/>
            <a:ext cx="1507136"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3" name="Espace réservé du texte 21"/>
          <p:cNvSpPr>
            <a:spLocks noGrp="1"/>
          </p:cNvSpPr>
          <p:nvPr>
            <p:ph type="body" sz="quarter" idx="15" hasCustomPrompt="1"/>
          </p:nvPr>
        </p:nvSpPr>
        <p:spPr>
          <a:xfrm>
            <a:off x="5041365" y="1585445"/>
            <a:ext cx="1511299"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4" name="Espace réservé du texte 21"/>
          <p:cNvSpPr>
            <a:spLocks noGrp="1"/>
          </p:cNvSpPr>
          <p:nvPr>
            <p:ph type="body" sz="quarter" idx="16" hasCustomPrompt="1"/>
          </p:nvPr>
        </p:nvSpPr>
        <p:spPr>
          <a:xfrm>
            <a:off x="6644848" y="1595229"/>
            <a:ext cx="1523698"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1805398" y="1595229"/>
            <a:ext cx="1507784"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2A7387"/>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134391" y="1235229"/>
            <a:ext cx="1568931"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1806457" y="1235229"/>
            <a:ext cx="1507784"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3419754" y="1235229"/>
            <a:ext cx="152369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5027425" y="1246897"/>
            <a:ext cx="152369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6629013" y="1235229"/>
            <a:ext cx="1539534"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2" name="Espace réservé du texte 21">
            <a:extLst>
              <a:ext uri="{FF2B5EF4-FFF2-40B4-BE49-F238E27FC236}">
                <a16:creationId xmlns:a16="http://schemas.microsoft.com/office/drawing/2014/main" id="{60D652B7-AA5E-CD1E-E0E3-91FF285212B6}"/>
              </a:ext>
            </a:extLst>
          </p:cNvPr>
          <p:cNvSpPr>
            <a:spLocks noGrp="1"/>
          </p:cNvSpPr>
          <p:nvPr>
            <p:ph type="body" sz="quarter" idx="25" hasCustomPrompt="1"/>
          </p:nvPr>
        </p:nvSpPr>
        <p:spPr>
          <a:xfrm>
            <a:off x="8260731" y="1594866"/>
            <a:ext cx="1523698"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 name="Espace réservé du texte 6">
            <a:extLst>
              <a:ext uri="{FF2B5EF4-FFF2-40B4-BE49-F238E27FC236}">
                <a16:creationId xmlns:a16="http://schemas.microsoft.com/office/drawing/2014/main" id="{2CED94EA-AD49-0790-D75F-8E1C15FCD466}"/>
              </a:ext>
            </a:extLst>
          </p:cNvPr>
          <p:cNvSpPr>
            <a:spLocks noGrp="1"/>
          </p:cNvSpPr>
          <p:nvPr>
            <p:ph type="body" sz="quarter" idx="26" hasCustomPrompt="1"/>
          </p:nvPr>
        </p:nvSpPr>
        <p:spPr>
          <a:xfrm>
            <a:off x="8244896" y="1234866"/>
            <a:ext cx="1539534"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8231128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 jours (3)">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2B827A1-DF27-110F-D149-771A1F345802}"/>
              </a:ext>
            </a:extLst>
          </p:cNvPr>
          <p:cNvSpPr/>
          <p:nvPr userDrawn="1"/>
        </p:nvSpPr>
        <p:spPr>
          <a:xfrm>
            <a:off x="68580" y="1249431"/>
            <a:ext cx="180342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0" name="Rectangle 9">
            <a:extLst>
              <a:ext uri="{FF2B5EF4-FFF2-40B4-BE49-F238E27FC236}">
                <a16:creationId xmlns:a16="http://schemas.microsoft.com/office/drawing/2014/main" id="{F53122DA-B1B9-F759-24E5-751059FF083B}"/>
              </a:ext>
            </a:extLst>
          </p:cNvPr>
          <p:cNvSpPr/>
          <p:nvPr userDrawn="1"/>
        </p:nvSpPr>
        <p:spPr>
          <a:xfrm>
            <a:off x="4017000" y="1236466"/>
            <a:ext cx="187200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8148E93A-6ED8-0A0D-3E4B-85BAC654A7D4}"/>
              </a:ext>
            </a:extLst>
          </p:cNvPr>
          <p:cNvSpPr/>
          <p:nvPr userDrawn="1"/>
        </p:nvSpPr>
        <p:spPr>
          <a:xfrm>
            <a:off x="8034000" y="1249431"/>
            <a:ext cx="180342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988274CD-CD71-2EE2-2DC2-0C3862316A01}"/>
              </a:ext>
            </a:extLst>
          </p:cNvPr>
          <p:cNvSpPr/>
          <p:nvPr userDrawn="1"/>
        </p:nvSpPr>
        <p:spPr>
          <a:xfrm>
            <a:off x="6025500" y="1236466"/>
            <a:ext cx="1872000"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400D8B01-FF88-C8D8-47BF-3CE421E7FDCF}"/>
              </a:ext>
            </a:extLst>
          </p:cNvPr>
          <p:cNvSpPr/>
          <p:nvPr userDrawn="1"/>
        </p:nvSpPr>
        <p:spPr>
          <a:xfrm>
            <a:off x="2008500" y="1236466"/>
            <a:ext cx="1872000"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88900" y="1597114"/>
            <a:ext cx="1783100" cy="47306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597113"/>
            <a:ext cx="1872000"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3" name="Espace réservé du texte 21"/>
          <p:cNvSpPr>
            <a:spLocks noGrp="1"/>
          </p:cNvSpPr>
          <p:nvPr>
            <p:ph type="body" sz="quarter" idx="15" hasCustomPrompt="1"/>
          </p:nvPr>
        </p:nvSpPr>
        <p:spPr>
          <a:xfrm>
            <a:off x="6037173" y="1597113"/>
            <a:ext cx="1849159"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4" name="Espace réservé du texte 21"/>
          <p:cNvSpPr>
            <a:spLocks noGrp="1"/>
          </p:cNvSpPr>
          <p:nvPr>
            <p:ph type="body" sz="quarter" idx="16" hasCustomPrompt="1"/>
          </p:nvPr>
        </p:nvSpPr>
        <p:spPr>
          <a:xfrm>
            <a:off x="8034000" y="1595229"/>
            <a:ext cx="1794077"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595229"/>
            <a:ext cx="1875600"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 name="Titre 1"/>
          <p:cNvSpPr>
            <a:spLocks noGrp="1"/>
          </p:cNvSpPr>
          <p:nvPr>
            <p:ph type="title" hasCustomPrompt="1"/>
          </p:nvPr>
        </p:nvSpPr>
        <p:spPr>
          <a:xfrm>
            <a:off x="0" y="-1"/>
            <a:ext cx="9906000" cy="1169377"/>
          </a:xfrm>
          <a:prstGeom prst="rect">
            <a:avLst/>
          </a:prstGeom>
          <a:solidFill>
            <a:srgbClr val="98D1C8"/>
          </a:solidFill>
        </p:spPr>
        <p:txBody>
          <a:bodyPr wrap="square" anchor="ctr">
            <a:noAutofit/>
          </a:bodyPr>
          <a:lstStyle>
            <a:lvl1pPr>
              <a:defRPr sz="3800">
                <a:latin typeface="The Bold Font" pitchFamily="2" charset="0"/>
              </a:defRPr>
            </a:lvl1pPr>
          </a:lstStyle>
          <a:p>
            <a:r>
              <a:rPr lang="fr-FR" dirty="0"/>
              <a:t>Dates</a:t>
            </a:r>
            <a:br>
              <a:rPr lang="fr-FR" dirty="0"/>
            </a:br>
            <a:r>
              <a:rPr lang="fr-FR" dirty="0"/>
              <a:t>Groupe</a:t>
            </a:r>
          </a:p>
        </p:txBody>
      </p:sp>
      <p:sp>
        <p:nvSpPr>
          <p:cNvPr id="3" name="Espace réservé du texte 6">
            <a:extLst>
              <a:ext uri="{FF2B5EF4-FFF2-40B4-BE49-F238E27FC236}">
                <a16:creationId xmlns:a16="http://schemas.microsoft.com/office/drawing/2014/main" id="{FC996D3A-2FE4-BF25-3D2A-1D6944B95D8A}"/>
              </a:ext>
            </a:extLst>
          </p:cNvPr>
          <p:cNvSpPr>
            <a:spLocks noGrp="1"/>
          </p:cNvSpPr>
          <p:nvPr>
            <p:ph type="body" sz="quarter" idx="20" hasCustomPrompt="1"/>
          </p:nvPr>
        </p:nvSpPr>
        <p:spPr>
          <a:xfrm>
            <a:off x="73570" y="1235229"/>
            <a:ext cx="179726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5" name="Espace réservé du texte 6">
            <a:extLst>
              <a:ext uri="{FF2B5EF4-FFF2-40B4-BE49-F238E27FC236}">
                <a16:creationId xmlns:a16="http://schemas.microsoft.com/office/drawing/2014/main" id="{7ECFF422-1FF6-0B05-51E1-4DBAFB402ED8}"/>
              </a:ext>
            </a:extLst>
          </p:cNvPr>
          <p:cNvSpPr>
            <a:spLocks noGrp="1"/>
          </p:cNvSpPr>
          <p:nvPr>
            <p:ph type="body" sz="quarter" idx="21" hasCustomPrompt="1"/>
          </p:nvPr>
        </p:nvSpPr>
        <p:spPr>
          <a:xfrm>
            <a:off x="2004900" y="1235229"/>
            <a:ext cx="1875600"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6" name="Espace réservé du texte 6">
            <a:extLst>
              <a:ext uri="{FF2B5EF4-FFF2-40B4-BE49-F238E27FC236}">
                <a16:creationId xmlns:a16="http://schemas.microsoft.com/office/drawing/2014/main" id="{4369A36D-7C6C-243B-1469-919E6744275E}"/>
              </a:ext>
            </a:extLst>
          </p:cNvPr>
          <p:cNvSpPr>
            <a:spLocks noGrp="1"/>
          </p:cNvSpPr>
          <p:nvPr>
            <p:ph type="body" sz="quarter" idx="22" hasCustomPrompt="1"/>
          </p:nvPr>
        </p:nvSpPr>
        <p:spPr>
          <a:xfrm>
            <a:off x="4021162" y="1234866"/>
            <a:ext cx="1856671"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7" name="Espace réservé du texte 6">
            <a:extLst>
              <a:ext uri="{FF2B5EF4-FFF2-40B4-BE49-F238E27FC236}">
                <a16:creationId xmlns:a16="http://schemas.microsoft.com/office/drawing/2014/main" id="{92659CB2-9E39-C639-6595-EE77A4978CE7}"/>
              </a:ext>
            </a:extLst>
          </p:cNvPr>
          <p:cNvSpPr>
            <a:spLocks noGrp="1"/>
          </p:cNvSpPr>
          <p:nvPr>
            <p:ph type="body" sz="quarter" idx="23" hasCustomPrompt="1"/>
          </p:nvPr>
        </p:nvSpPr>
        <p:spPr>
          <a:xfrm>
            <a:off x="6030824" y="1234866"/>
            <a:ext cx="1856671"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6F03F144-3CEA-2CF3-2504-10349D93C97C}"/>
              </a:ext>
            </a:extLst>
          </p:cNvPr>
          <p:cNvSpPr>
            <a:spLocks noGrp="1"/>
          </p:cNvSpPr>
          <p:nvPr>
            <p:ph type="body" sz="quarter" idx="24" hasCustomPrompt="1"/>
          </p:nvPr>
        </p:nvSpPr>
        <p:spPr>
          <a:xfrm>
            <a:off x="8038104" y="1259681"/>
            <a:ext cx="1794077" cy="335547"/>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627939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5 jours">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DC0A2AA5-799A-74BC-1C63-4724706AA9FD}"/>
              </a:ext>
            </a:extLst>
          </p:cNvPr>
          <p:cNvSpPr/>
          <p:nvPr userDrawn="1"/>
        </p:nvSpPr>
        <p:spPr>
          <a:xfrm>
            <a:off x="7999114" y="1835654"/>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B05CEF12-60E1-B0FC-9B13-1C97AE894798}"/>
              </a:ext>
            </a:extLst>
          </p:cNvPr>
          <p:cNvSpPr/>
          <p:nvPr userDrawn="1"/>
        </p:nvSpPr>
        <p:spPr>
          <a:xfrm>
            <a:off x="71809" y="1835655"/>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77085FF1-531A-2F13-DDDC-7D04D000C96C}"/>
              </a:ext>
            </a:extLst>
          </p:cNvPr>
          <p:cNvSpPr/>
          <p:nvPr userDrawn="1"/>
        </p:nvSpPr>
        <p:spPr>
          <a:xfrm>
            <a:off x="4017000" y="1835654"/>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A9FEA9E-4BF7-5079-AF52-8B2E42A79062}"/>
              </a:ext>
            </a:extLst>
          </p:cNvPr>
          <p:cNvSpPr/>
          <p:nvPr userDrawn="1"/>
        </p:nvSpPr>
        <p:spPr>
          <a:xfrm>
            <a:off x="2008500" y="1823987"/>
            <a:ext cx="1872000"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76200" y="1835655"/>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823987"/>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835656"/>
            <a:ext cx="1875600"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98D1C8"/>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76200" y="1235229"/>
            <a:ext cx="179463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2005958" y="1235229"/>
            <a:ext cx="1879600"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4020437" y="1235229"/>
            <a:ext cx="186906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6032615" y="1235229"/>
            <a:ext cx="18613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8018164" y="1235229"/>
            <a:ext cx="18096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2" name="Rectangle 1">
            <a:extLst>
              <a:ext uri="{FF2B5EF4-FFF2-40B4-BE49-F238E27FC236}">
                <a16:creationId xmlns:a16="http://schemas.microsoft.com/office/drawing/2014/main" id="{EDCFB879-9834-3126-C3ED-6F5983F258C4}"/>
              </a:ext>
            </a:extLst>
          </p:cNvPr>
          <p:cNvSpPr/>
          <p:nvPr userDrawn="1"/>
        </p:nvSpPr>
        <p:spPr>
          <a:xfrm>
            <a:off x="80816" y="4213803"/>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ZoneTexte 2">
            <a:extLst>
              <a:ext uri="{FF2B5EF4-FFF2-40B4-BE49-F238E27FC236}">
                <a16:creationId xmlns:a16="http://schemas.microsoft.com/office/drawing/2014/main" id="{A0B9A8D4-4B8D-8E16-014D-5221A6F218A3}"/>
              </a:ext>
            </a:extLst>
          </p:cNvPr>
          <p:cNvSpPr txBox="1"/>
          <p:nvPr userDrawn="1"/>
        </p:nvSpPr>
        <p:spPr>
          <a:xfrm>
            <a:off x="16626" y="1578009"/>
            <a:ext cx="735159" cy="307777"/>
          </a:xfrm>
          <a:prstGeom prst="rect">
            <a:avLst/>
          </a:prstGeom>
          <a:noFill/>
        </p:spPr>
        <p:txBody>
          <a:bodyPr wrap="square" rtlCol="0">
            <a:spAutoFit/>
          </a:bodyPr>
          <a:lstStyle/>
          <a:p>
            <a:pPr lvl="0" algn="l"/>
            <a:r>
              <a:rPr lang="fr-FR" sz="1400" dirty="0">
                <a:solidFill>
                  <a:schemeClr val="tx1">
                    <a:lumMod val="75000"/>
                    <a:lumOff val="25000"/>
                  </a:schemeClr>
                </a:solidFill>
                <a:latin typeface="The Bold Font" pitchFamily="2" charset="0"/>
              </a:rPr>
              <a:t>Matin</a:t>
            </a:r>
            <a:endParaRPr lang="fr-FR" sz="1400" dirty="0"/>
          </a:p>
        </p:txBody>
      </p:sp>
      <p:sp>
        <p:nvSpPr>
          <p:cNvPr id="6" name="ZoneTexte 5">
            <a:extLst>
              <a:ext uri="{FF2B5EF4-FFF2-40B4-BE49-F238E27FC236}">
                <a16:creationId xmlns:a16="http://schemas.microsoft.com/office/drawing/2014/main" id="{CBA36BE0-252F-0C6C-9CC0-F7734D05FEC3}"/>
              </a:ext>
            </a:extLst>
          </p:cNvPr>
          <p:cNvSpPr txBox="1"/>
          <p:nvPr userDrawn="1"/>
        </p:nvSpPr>
        <p:spPr>
          <a:xfrm>
            <a:off x="-137693" y="3958647"/>
            <a:ext cx="1393453" cy="307777"/>
          </a:xfrm>
          <a:prstGeom prst="rect">
            <a:avLst/>
          </a:prstGeom>
          <a:noFill/>
        </p:spPr>
        <p:txBody>
          <a:bodyPr wrap="square" rtlCol="0">
            <a:spAutoFit/>
          </a:bodyPr>
          <a:lstStyle/>
          <a:p>
            <a:pPr lvl="0" algn="ctr"/>
            <a:r>
              <a:rPr lang="fr-FR" sz="1400" dirty="0">
                <a:solidFill>
                  <a:schemeClr val="tx1">
                    <a:lumMod val="75000"/>
                    <a:lumOff val="25000"/>
                  </a:schemeClr>
                </a:solidFill>
                <a:latin typeface="The Bold Font" pitchFamily="2" charset="0"/>
              </a:rPr>
              <a:t>Après-midi</a:t>
            </a:r>
            <a:endParaRPr lang="fr-FR" sz="1400" dirty="0"/>
          </a:p>
        </p:txBody>
      </p:sp>
      <p:sp>
        <p:nvSpPr>
          <p:cNvPr id="10" name="Espace réservé du texte 21">
            <a:extLst>
              <a:ext uri="{FF2B5EF4-FFF2-40B4-BE49-F238E27FC236}">
                <a16:creationId xmlns:a16="http://schemas.microsoft.com/office/drawing/2014/main" id="{936CD8E5-D9EE-362C-CF27-0A011D98B627}"/>
              </a:ext>
            </a:extLst>
          </p:cNvPr>
          <p:cNvSpPr>
            <a:spLocks noGrp="1"/>
          </p:cNvSpPr>
          <p:nvPr>
            <p:ph type="body" sz="quarter" idx="25" hasCustomPrompt="1"/>
          </p:nvPr>
        </p:nvSpPr>
        <p:spPr>
          <a:xfrm>
            <a:off x="88436" y="4218629"/>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18" name="Rectangle 17">
            <a:extLst>
              <a:ext uri="{FF2B5EF4-FFF2-40B4-BE49-F238E27FC236}">
                <a16:creationId xmlns:a16="http://schemas.microsoft.com/office/drawing/2014/main" id="{083FF7E6-6EEA-0CD2-05D4-179669834C47}"/>
              </a:ext>
            </a:extLst>
          </p:cNvPr>
          <p:cNvSpPr/>
          <p:nvPr userDrawn="1"/>
        </p:nvSpPr>
        <p:spPr>
          <a:xfrm>
            <a:off x="2004900" y="4211979"/>
            <a:ext cx="1872000"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9" name="Espace réservé du texte 21">
            <a:extLst>
              <a:ext uri="{FF2B5EF4-FFF2-40B4-BE49-F238E27FC236}">
                <a16:creationId xmlns:a16="http://schemas.microsoft.com/office/drawing/2014/main" id="{1374E4ED-52D1-1014-3C51-064CDA8DEBE9}"/>
              </a:ext>
            </a:extLst>
          </p:cNvPr>
          <p:cNvSpPr>
            <a:spLocks noGrp="1"/>
          </p:cNvSpPr>
          <p:nvPr>
            <p:ph type="body" sz="quarter" idx="26" hasCustomPrompt="1"/>
          </p:nvPr>
        </p:nvSpPr>
        <p:spPr>
          <a:xfrm>
            <a:off x="2015413" y="4213138"/>
            <a:ext cx="1875600"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0" name="Rectangle 19">
            <a:extLst>
              <a:ext uri="{FF2B5EF4-FFF2-40B4-BE49-F238E27FC236}">
                <a16:creationId xmlns:a16="http://schemas.microsoft.com/office/drawing/2014/main" id="{010EA1C4-BD4E-3245-3A22-5BC7B3A40311}"/>
              </a:ext>
            </a:extLst>
          </p:cNvPr>
          <p:cNvSpPr/>
          <p:nvPr userDrawn="1"/>
        </p:nvSpPr>
        <p:spPr>
          <a:xfrm>
            <a:off x="4022256" y="4211979"/>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22" name="Espace réservé du texte 21">
            <a:extLst>
              <a:ext uri="{FF2B5EF4-FFF2-40B4-BE49-F238E27FC236}">
                <a16:creationId xmlns:a16="http://schemas.microsoft.com/office/drawing/2014/main" id="{1E495623-C4A1-3C7B-FC69-B323BECF443F}"/>
              </a:ext>
            </a:extLst>
          </p:cNvPr>
          <p:cNvSpPr>
            <a:spLocks noGrp="1"/>
          </p:cNvSpPr>
          <p:nvPr>
            <p:ph type="body" sz="quarter" idx="27" hasCustomPrompt="1"/>
          </p:nvPr>
        </p:nvSpPr>
        <p:spPr>
          <a:xfrm>
            <a:off x="4014636" y="4218629"/>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D9240312-00F3-7797-8FEC-3911BEAC4432}"/>
              </a:ext>
            </a:extLst>
          </p:cNvPr>
          <p:cNvSpPr>
            <a:spLocks noGrp="1"/>
          </p:cNvSpPr>
          <p:nvPr>
            <p:ph type="body" sz="quarter" idx="28" hasCustomPrompt="1"/>
          </p:nvPr>
        </p:nvSpPr>
        <p:spPr>
          <a:xfrm>
            <a:off x="8008715" y="1816604"/>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4" name="Espace réservé du texte 21">
            <a:extLst>
              <a:ext uri="{FF2B5EF4-FFF2-40B4-BE49-F238E27FC236}">
                <a16:creationId xmlns:a16="http://schemas.microsoft.com/office/drawing/2014/main" id="{4703B6CA-8F18-B12C-93E1-9135FD3398FB}"/>
              </a:ext>
            </a:extLst>
          </p:cNvPr>
          <p:cNvSpPr>
            <a:spLocks noGrp="1"/>
          </p:cNvSpPr>
          <p:nvPr>
            <p:ph type="body" sz="quarter" idx="29" hasCustomPrompt="1"/>
          </p:nvPr>
        </p:nvSpPr>
        <p:spPr>
          <a:xfrm>
            <a:off x="6029100" y="1828273"/>
            <a:ext cx="1838952"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6" name="Rectangle 25">
            <a:extLst>
              <a:ext uri="{FF2B5EF4-FFF2-40B4-BE49-F238E27FC236}">
                <a16:creationId xmlns:a16="http://schemas.microsoft.com/office/drawing/2014/main" id="{2843BC07-C9D0-EA79-ADA5-6B2AA4658151}"/>
              </a:ext>
            </a:extLst>
          </p:cNvPr>
          <p:cNvSpPr/>
          <p:nvPr userDrawn="1"/>
        </p:nvSpPr>
        <p:spPr>
          <a:xfrm>
            <a:off x="6032614" y="1823987"/>
            <a:ext cx="1842699"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9AF46281-3AE9-B004-BD1C-238F6AE6A261}"/>
              </a:ext>
            </a:extLst>
          </p:cNvPr>
          <p:cNvSpPr/>
          <p:nvPr userDrawn="1"/>
        </p:nvSpPr>
        <p:spPr>
          <a:xfrm>
            <a:off x="8024900" y="4205359"/>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1" name="Rectangle 30">
            <a:extLst>
              <a:ext uri="{FF2B5EF4-FFF2-40B4-BE49-F238E27FC236}">
                <a16:creationId xmlns:a16="http://schemas.microsoft.com/office/drawing/2014/main" id="{1A3BBDED-C106-4577-5FA6-6B04DD5BC4BE}"/>
              </a:ext>
            </a:extLst>
          </p:cNvPr>
          <p:cNvSpPr/>
          <p:nvPr userDrawn="1"/>
        </p:nvSpPr>
        <p:spPr>
          <a:xfrm>
            <a:off x="6029100" y="4193692"/>
            <a:ext cx="1872000"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2" name="Espace réservé du texte 21">
            <a:extLst>
              <a:ext uri="{FF2B5EF4-FFF2-40B4-BE49-F238E27FC236}">
                <a16:creationId xmlns:a16="http://schemas.microsoft.com/office/drawing/2014/main" id="{69D4CD6A-F3F2-8E9C-0CB5-3FC39090BD80}"/>
              </a:ext>
            </a:extLst>
          </p:cNvPr>
          <p:cNvSpPr>
            <a:spLocks noGrp="1"/>
          </p:cNvSpPr>
          <p:nvPr>
            <p:ph type="body" sz="quarter" idx="30" hasCustomPrompt="1"/>
          </p:nvPr>
        </p:nvSpPr>
        <p:spPr>
          <a:xfrm>
            <a:off x="6039612" y="4211979"/>
            <a:ext cx="1844964" cy="217053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3" name="Espace réservé du texte 21">
            <a:extLst>
              <a:ext uri="{FF2B5EF4-FFF2-40B4-BE49-F238E27FC236}">
                <a16:creationId xmlns:a16="http://schemas.microsoft.com/office/drawing/2014/main" id="{E96F11E4-328D-2197-E54E-954408FC51CD}"/>
              </a:ext>
            </a:extLst>
          </p:cNvPr>
          <p:cNvSpPr>
            <a:spLocks noGrp="1"/>
          </p:cNvSpPr>
          <p:nvPr>
            <p:ph type="body" sz="quarter" idx="31" hasCustomPrompt="1"/>
          </p:nvPr>
        </p:nvSpPr>
        <p:spPr>
          <a:xfrm>
            <a:off x="8029272" y="4211979"/>
            <a:ext cx="1872000" cy="217715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Tree>
    <p:extLst>
      <p:ext uri="{BB962C8B-B14F-4D97-AF65-F5344CB8AC3E}">
        <p14:creationId xmlns:p14="http://schemas.microsoft.com/office/powerpoint/2010/main" val="36290296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 jours (4)">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0F6E4B9-EAE1-48EE-B316-64ECF7C0065C}"/>
              </a:ext>
            </a:extLst>
          </p:cNvPr>
          <p:cNvSpPr/>
          <p:nvPr userDrawn="1"/>
        </p:nvSpPr>
        <p:spPr>
          <a:xfrm>
            <a:off x="52386" y="1232310"/>
            <a:ext cx="1819614"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F0F68BF4-1AC0-2A90-C2C4-11F59FF623E2}"/>
              </a:ext>
            </a:extLst>
          </p:cNvPr>
          <p:cNvSpPr/>
          <p:nvPr userDrawn="1"/>
        </p:nvSpPr>
        <p:spPr>
          <a:xfrm>
            <a:off x="4017000" y="1219345"/>
            <a:ext cx="187200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4AF9BC03-BDEA-5FD1-F71E-C760A4321661}"/>
              </a:ext>
            </a:extLst>
          </p:cNvPr>
          <p:cNvSpPr/>
          <p:nvPr userDrawn="1"/>
        </p:nvSpPr>
        <p:spPr>
          <a:xfrm>
            <a:off x="8034000" y="1249431"/>
            <a:ext cx="1819613"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A416BD34-CBA7-80A5-4C4F-5B1633372C2C}"/>
              </a:ext>
            </a:extLst>
          </p:cNvPr>
          <p:cNvSpPr/>
          <p:nvPr userDrawn="1"/>
        </p:nvSpPr>
        <p:spPr>
          <a:xfrm>
            <a:off x="6025500" y="1236466"/>
            <a:ext cx="1872000" cy="507960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6486EC21-5393-2BF0-4AEC-8539B43AC3DD}"/>
              </a:ext>
            </a:extLst>
          </p:cNvPr>
          <p:cNvSpPr/>
          <p:nvPr userDrawn="1"/>
        </p:nvSpPr>
        <p:spPr>
          <a:xfrm>
            <a:off x="2008500" y="1236466"/>
            <a:ext cx="1872000" cy="507960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57150" y="1597114"/>
            <a:ext cx="1814850" cy="47306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2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597113"/>
            <a:ext cx="1872000"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43" name="Espace réservé du texte 21"/>
          <p:cNvSpPr>
            <a:spLocks noGrp="1"/>
          </p:cNvSpPr>
          <p:nvPr>
            <p:ph type="body" sz="quarter" idx="15" hasCustomPrompt="1"/>
          </p:nvPr>
        </p:nvSpPr>
        <p:spPr>
          <a:xfrm>
            <a:off x="6037173" y="1597113"/>
            <a:ext cx="1849159"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44" name="Espace réservé du texte 21"/>
          <p:cNvSpPr>
            <a:spLocks noGrp="1"/>
          </p:cNvSpPr>
          <p:nvPr>
            <p:ph type="body" sz="quarter" idx="16" hasCustomPrompt="1"/>
          </p:nvPr>
        </p:nvSpPr>
        <p:spPr>
          <a:xfrm>
            <a:off x="8034000" y="1595229"/>
            <a:ext cx="1814850"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595229"/>
            <a:ext cx="1875600"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2A7387"/>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2" name="Espace réservé du texte 6">
            <a:extLst>
              <a:ext uri="{FF2B5EF4-FFF2-40B4-BE49-F238E27FC236}">
                <a16:creationId xmlns:a16="http://schemas.microsoft.com/office/drawing/2014/main" id="{9EDEE588-1600-F46B-EBC4-9FA30C2C9B5D}"/>
              </a:ext>
            </a:extLst>
          </p:cNvPr>
          <p:cNvSpPr>
            <a:spLocks noGrp="1"/>
          </p:cNvSpPr>
          <p:nvPr>
            <p:ph type="body" sz="quarter" idx="20" hasCustomPrompt="1"/>
          </p:nvPr>
        </p:nvSpPr>
        <p:spPr>
          <a:xfrm>
            <a:off x="57150" y="1235229"/>
            <a:ext cx="1814850"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 name="Espace réservé du texte 6">
            <a:extLst>
              <a:ext uri="{FF2B5EF4-FFF2-40B4-BE49-F238E27FC236}">
                <a16:creationId xmlns:a16="http://schemas.microsoft.com/office/drawing/2014/main" id="{44F4F743-1FFC-D9F6-AC3B-267445CCEAAC}"/>
              </a:ext>
            </a:extLst>
          </p:cNvPr>
          <p:cNvSpPr>
            <a:spLocks noGrp="1"/>
          </p:cNvSpPr>
          <p:nvPr>
            <p:ph type="body" sz="quarter" idx="21" hasCustomPrompt="1"/>
          </p:nvPr>
        </p:nvSpPr>
        <p:spPr>
          <a:xfrm>
            <a:off x="2012352" y="1235229"/>
            <a:ext cx="186994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6" name="Espace réservé du texte 6">
            <a:extLst>
              <a:ext uri="{FF2B5EF4-FFF2-40B4-BE49-F238E27FC236}">
                <a16:creationId xmlns:a16="http://schemas.microsoft.com/office/drawing/2014/main" id="{1C3ECBBD-22FB-20B9-D5EC-81707B7C29AD}"/>
              </a:ext>
            </a:extLst>
          </p:cNvPr>
          <p:cNvSpPr>
            <a:spLocks noGrp="1"/>
          </p:cNvSpPr>
          <p:nvPr>
            <p:ph type="body" sz="quarter" idx="22" hasCustomPrompt="1"/>
          </p:nvPr>
        </p:nvSpPr>
        <p:spPr>
          <a:xfrm>
            <a:off x="4019362" y="1235229"/>
            <a:ext cx="1866795"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7" name="Espace réservé du texte 6">
            <a:extLst>
              <a:ext uri="{FF2B5EF4-FFF2-40B4-BE49-F238E27FC236}">
                <a16:creationId xmlns:a16="http://schemas.microsoft.com/office/drawing/2014/main" id="{B11ABB53-C756-B74B-AAA2-7C1E92A29F2F}"/>
              </a:ext>
            </a:extLst>
          </p:cNvPr>
          <p:cNvSpPr>
            <a:spLocks noGrp="1"/>
          </p:cNvSpPr>
          <p:nvPr>
            <p:ph type="body" sz="quarter" idx="23" hasCustomPrompt="1"/>
          </p:nvPr>
        </p:nvSpPr>
        <p:spPr>
          <a:xfrm>
            <a:off x="6033826" y="1235229"/>
            <a:ext cx="1859822"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54DBF4E8-B56A-876D-8FF3-B184E291947A}"/>
              </a:ext>
            </a:extLst>
          </p:cNvPr>
          <p:cNvSpPr>
            <a:spLocks noGrp="1"/>
          </p:cNvSpPr>
          <p:nvPr>
            <p:ph type="body" sz="quarter" idx="24" hasCustomPrompt="1"/>
          </p:nvPr>
        </p:nvSpPr>
        <p:spPr>
          <a:xfrm>
            <a:off x="8030342" y="1235229"/>
            <a:ext cx="181850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5683926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5 jours">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DC0A2AA5-799A-74BC-1C63-4724706AA9FD}"/>
              </a:ext>
            </a:extLst>
          </p:cNvPr>
          <p:cNvSpPr/>
          <p:nvPr userDrawn="1"/>
        </p:nvSpPr>
        <p:spPr>
          <a:xfrm>
            <a:off x="7999114" y="1835654"/>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B05CEF12-60E1-B0FC-9B13-1C97AE894798}"/>
              </a:ext>
            </a:extLst>
          </p:cNvPr>
          <p:cNvSpPr/>
          <p:nvPr userDrawn="1"/>
        </p:nvSpPr>
        <p:spPr>
          <a:xfrm>
            <a:off x="71809" y="1835655"/>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77085FF1-531A-2F13-DDDC-7D04D000C96C}"/>
              </a:ext>
            </a:extLst>
          </p:cNvPr>
          <p:cNvSpPr/>
          <p:nvPr userDrawn="1"/>
        </p:nvSpPr>
        <p:spPr>
          <a:xfrm>
            <a:off x="4017000" y="1835654"/>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A9FEA9E-4BF7-5079-AF52-8B2E42A79062}"/>
              </a:ext>
            </a:extLst>
          </p:cNvPr>
          <p:cNvSpPr/>
          <p:nvPr userDrawn="1"/>
        </p:nvSpPr>
        <p:spPr>
          <a:xfrm>
            <a:off x="2008500" y="1823987"/>
            <a:ext cx="1872000" cy="218882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76200" y="1835655"/>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823987"/>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835656"/>
            <a:ext cx="1875600"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2A7387"/>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76200" y="1235229"/>
            <a:ext cx="179463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2005958" y="1235229"/>
            <a:ext cx="1879600"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4020437" y="1235229"/>
            <a:ext cx="186906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6032615" y="1235229"/>
            <a:ext cx="18613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8018164" y="1235229"/>
            <a:ext cx="18096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2" name="Rectangle 1">
            <a:extLst>
              <a:ext uri="{FF2B5EF4-FFF2-40B4-BE49-F238E27FC236}">
                <a16:creationId xmlns:a16="http://schemas.microsoft.com/office/drawing/2014/main" id="{EDCFB879-9834-3126-C3ED-6F5983F258C4}"/>
              </a:ext>
            </a:extLst>
          </p:cNvPr>
          <p:cNvSpPr/>
          <p:nvPr userDrawn="1"/>
        </p:nvSpPr>
        <p:spPr>
          <a:xfrm>
            <a:off x="80816" y="4213803"/>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ZoneTexte 2">
            <a:extLst>
              <a:ext uri="{FF2B5EF4-FFF2-40B4-BE49-F238E27FC236}">
                <a16:creationId xmlns:a16="http://schemas.microsoft.com/office/drawing/2014/main" id="{A0B9A8D4-4B8D-8E16-014D-5221A6F218A3}"/>
              </a:ext>
            </a:extLst>
          </p:cNvPr>
          <p:cNvSpPr txBox="1"/>
          <p:nvPr userDrawn="1"/>
        </p:nvSpPr>
        <p:spPr>
          <a:xfrm>
            <a:off x="16626" y="1578009"/>
            <a:ext cx="735159" cy="307777"/>
          </a:xfrm>
          <a:prstGeom prst="rect">
            <a:avLst/>
          </a:prstGeom>
          <a:noFill/>
        </p:spPr>
        <p:txBody>
          <a:bodyPr wrap="square" rtlCol="0">
            <a:spAutoFit/>
          </a:bodyPr>
          <a:lstStyle/>
          <a:p>
            <a:pPr lvl="0" algn="l"/>
            <a:r>
              <a:rPr lang="fr-FR" sz="1400" dirty="0">
                <a:solidFill>
                  <a:schemeClr val="tx1">
                    <a:lumMod val="75000"/>
                    <a:lumOff val="25000"/>
                  </a:schemeClr>
                </a:solidFill>
                <a:latin typeface="The Bold Font" pitchFamily="2" charset="0"/>
              </a:rPr>
              <a:t>Matin</a:t>
            </a:r>
            <a:endParaRPr lang="fr-FR" sz="1400" dirty="0"/>
          </a:p>
        </p:txBody>
      </p:sp>
      <p:sp>
        <p:nvSpPr>
          <p:cNvPr id="6" name="ZoneTexte 5">
            <a:extLst>
              <a:ext uri="{FF2B5EF4-FFF2-40B4-BE49-F238E27FC236}">
                <a16:creationId xmlns:a16="http://schemas.microsoft.com/office/drawing/2014/main" id="{CBA36BE0-252F-0C6C-9CC0-F7734D05FEC3}"/>
              </a:ext>
            </a:extLst>
          </p:cNvPr>
          <p:cNvSpPr txBox="1"/>
          <p:nvPr userDrawn="1"/>
        </p:nvSpPr>
        <p:spPr>
          <a:xfrm>
            <a:off x="-137693" y="3958647"/>
            <a:ext cx="1393453" cy="307777"/>
          </a:xfrm>
          <a:prstGeom prst="rect">
            <a:avLst/>
          </a:prstGeom>
          <a:noFill/>
        </p:spPr>
        <p:txBody>
          <a:bodyPr wrap="square" rtlCol="0">
            <a:spAutoFit/>
          </a:bodyPr>
          <a:lstStyle/>
          <a:p>
            <a:pPr lvl="0" algn="ctr"/>
            <a:r>
              <a:rPr lang="fr-FR" sz="1400" dirty="0">
                <a:solidFill>
                  <a:schemeClr val="tx1">
                    <a:lumMod val="75000"/>
                    <a:lumOff val="25000"/>
                  </a:schemeClr>
                </a:solidFill>
                <a:latin typeface="The Bold Font" pitchFamily="2" charset="0"/>
              </a:rPr>
              <a:t>Après-midi</a:t>
            </a:r>
            <a:endParaRPr lang="fr-FR" sz="1400" dirty="0"/>
          </a:p>
        </p:txBody>
      </p:sp>
      <p:sp>
        <p:nvSpPr>
          <p:cNvPr id="10" name="Espace réservé du texte 21">
            <a:extLst>
              <a:ext uri="{FF2B5EF4-FFF2-40B4-BE49-F238E27FC236}">
                <a16:creationId xmlns:a16="http://schemas.microsoft.com/office/drawing/2014/main" id="{936CD8E5-D9EE-362C-CF27-0A011D98B627}"/>
              </a:ext>
            </a:extLst>
          </p:cNvPr>
          <p:cNvSpPr>
            <a:spLocks noGrp="1"/>
          </p:cNvSpPr>
          <p:nvPr>
            <p:ph type="body" sz="quarter" idx="25" hasCustomPrompt="1"/>
          </p:nvPr>
        </p:nvSpPr>
        <p:spPr>
          <a:xfrm>
            <a:off x="88436" y="4218629"/>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18" name="Rectangle 17">
            <a:extLst>
              <a:ext uri="{FF2B5EF4-FFF2-40B4-BE49-F238E27FC236}">
                <a16:creationId xmlns:a16="http://schemas.microsoft.com/office/drawing/2014/main" id="{083FF7E6-6EEA-0CD2-05D4-179669834C47}"/>
              </a:ext>
            </a:extLst>
          </p:cNvPr>
          <p:cNvSpPr/>
          <p:nvPr userDrawn="1"/>
        </p:nvSpPr>
        <p:spPr>
          <a:xfrm>
            <a:off x="2004900" y="4211979"/>
            <a:ext cx="1872000" cy="218882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9" name="Espace réservé du texte 21">
            <a:extLst>
              <a:ext uri="{FF2B5EF4-FFF2-40B4-BE49-F238E27FC236}">
                <a16:creationId xmlns:a16="http://schemas.microsoft.com/office/drawing/2014/main" id="{1374E4ED-52D1-1014-3C51-064CDA8DEBE9}"/>
              </a:ext>
            </a:extLst>
          </p:cNvPr>
          <p:cNvSpPr>
            <a:spLocks noGrp="1"/>
          </p:cNvSpPr>
          <p:nvPr>
            <p:ph type="body" sz="quarter" idx="26" hasCustomPrompt="1"/>
          </p:nvPr>
        </p:nvSpPr>
        <p:spPr>
          <a:xfrm>
            <a:off x="2015413" y="4213138"/>
            <a:ext cx="1875600"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0" name="Rectangle 19">
            <a:extLst>
              <a:ext uri="{FF2B5EF4-FFF2-40B4-BE49-F238E27FC236}">
                <a16:creationId xmlns:a16="http://schemas.microsoft.com/office/drawing/2014/main" id="{010EA1C4-BD4E-3245-3A22-5BC7B3A40311}"/>
              </a:ext>
            </a:extLst>
          </p:cNvPr>
          <p:cNvSpPr/>
          <p:nvPr userDrawn="1"/>
        </p:nvSpPr>
        <p:spPr>
          <a:xfrm>
            <a:off x="4022256" y="4211979"/>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22" name="Espace réservé du texte 21">
            <a:extLst>
              <a:ext uri="{FF2B5EF4-FFF2-40B4-BE49-F238E27FC236}">
                <a16:creationId xmlns:a16="http://schemas.microsoft.com/office/drawing/2014/main" id="{1E495623-C4A1-3C7B-FC69-B323BECF443F}"/>
              </a:ext>
            </a:extLst>
          </p:cNvPr>
          <p:cNvSpPr>
            <a:spLocks noGrp="1"/>
          </p:cNvSpPr>
          <p:nvPr>
            <p:ph type="body" sz="quarter" idx="27" hasCustomPrompt="1"/>
          </p:nvPr>
        </p:nvSpPr>
        <p:spPr>
          <a:xfrm>
            <a:off x="4014636" y="4218629"/>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D9240312-00F3-7797-8FEC-3911BEAC4432}"/>
              </a:ext>
            </a:extLst>
          </p:cNvPr>
          <p:cNvSpPr>
            <a:spLocks noGrp="1"/>
          </p:cNvSpPr>
          <p:nvPr>
            <p:ph type="body" sz="quarter" idx="28" hasCustomPrompt="1"/>
          </p:nvPr>
        </p:nvSpPr>
        <p:spPr>
          <a:xfrm>
            <a:off x="8008715" y="1816604"/>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4" name="Espace réservé du texte 21">
            <a:extLst>
              <a:ext uri="{FF2B5EF4-FFF2-40B4-BE49-F238E27FC236}">
                <a16:creationId xmlns:a16="http://schemas.microsoft.com/office/drawing/2014/main" id="{4703B6CA-8F18-B12C-93E1-9135FD3398FB}"/>
              </a:ext>
            </a:extLst>
          </p:cNvPr>
          <p:cNvSpPr>
            <a:spLocks noGrp="1"/>
          </p:cNvSpPr>
          <p:nvPr>
            <p:ph type="body" sz="quarter" idx="29" hasCustomPrompt="1"/>
          </p:nvPr>
        </p:nvSpPr>
        <p:spPr>
          <a:xfrm>
            <a:off x="6029100" y="1828273"/>
            <a:ext cx="1838952"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6" name="Rectangle 25">
            <a:extLst>
              <a:ext uri="{FF2B5EF4-FFF2-40B4-BE49-F238E27FC236}">
                <a16:creationId xmlns:a16="http://schemas.microsoft.com/office/drawing/2014/main" id="{2843BC07-C9D0-EA79-ADA5-6B2AA4658151}"/>
              </a:ext>
            </a:extLst>
          </p:cNvPr>
          <p:cNvSpPr/>
          <p:nvPr userDrawn="1"/>
        </p:nvSpPr>
        <p:spPr>
          <a:xfrm>
            <a:off x="6032614" y="1823987"/>
            <a:ext cx="1842699" cy="218882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9AF46281-3AE9-B004-BD1C-238F6AE6A261}"/>
              </a:ext>
            </a:extLst>
          </p:cNvPr>
          <p:cNvSpPr/>
          <p:nvPr userDrawn="1"/>
        </p:nvSpPr>
        <p:spPr>
          <a:xfrm>
            <a:off x="8024900" y="4205359"/>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1" name="Rectangle 30">
            <a:extLst>
              <a:ext uri="{FF2B5EF4-FFF2-40B4-BE49-F238E27FC236}">
                <a16:creationId xmlns:a16="http://schemas.microsoft.com/office/drawing/2014/main" id="{1A3BBDED-C106-4577-5FA6-6B04DD5BC4BE}"/>
              </a:ext>
            </a:extLst>
          </p:cNvPr>
          <p:cNvSpPr/>
          <p:nvPr userDrawn="1"/>
        </p:nvSpPr>
        <p:spPr>
          <a:xfrm>
            <a:off x="6029100" y="4193692"/>
            <a:ext cx="1872000" cy="218882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2" name="Espace réservé du texte 21">
            <a:extLst>
              <a:ext uri="{FF2B5EF4-FFF2-40B4-BE49-F238E27FC236}">
                <a16:creationId xmlns:a16="http://schemas.microsoft.com/office/drawing/2014/main" id="{69D4CD6A-F3F2-8E9C-0CB5-3FC39090BD80}"/>
              </a:ext>
            </a:extLst>
          </p:cNvPr>
          <p:cNvSpPr>
            <a:spLocks noGrp="1"/>
          </p:cNvSpPr>
          <p:nvPr>
            <p:ph type="body" sz="quarter" idx="30" hasCustomPrompt="1"/>
          </p:nvPr>
        </p:nvSpPr>
        <p:spPr>
          <a:xfrm>
            <a:off x="6039612" y="4211979"/>
            <a:ext cx="1844964" cy="217053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3" name="Espace réservé du texte 21">
            <a:extLst>
              <a:ext uri="{FF2B5EF4-FFF2-40B4-BE49-F238E27FC236}">
                <a16:creationId xmlns:a16="http://schemas.microsoft.com/office/drawing/2014/main" id="{E96F11E4-328D-2197-E54E-954408FC51CD}"/>
              </a:ext>
            </a:extLst>
          </p:cNvPr>
          <p:cNvSpPr>
            <a:spLocks noGrp="1"/>
          </p:cNvSpPr>
          <p:nvPr>
            <p:ph type="body" sz="quarter" idx="31" hasCustomPrompt="1"/>
          </p:nvPr>
        </p:nvSpPr>
        <p:spPr>
          <a:xfrm>
            <a:off x="8029272" y="4211979"/>
            <a:ext cx="1872000" cy="217715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Tree>
    <p:extLst>
      <p:ext uri="{BB962C8B-B14F-4D97-AF65-F5344CB8AC3E}">
        <p14:creationId xmlns:p14="http://schemas.microsoft.com/office/powerpoint/2010/main" val="10012976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 jours (5)">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D58F64C-E41A-7CE9-8633-513772F1B6AE}"/>
              </a:ext>
            </a:extLst>
          </p:cNvPr>
          <p:cNvSpPr/>
          <p:nvPr userDrawn="1"/>
        </p:nvSpPr>
        <p:spPr>
          <a:xfrm>
            <a:off x="52386" y="1249431"/>
            <a:ext cx="1819614"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0" name="Rectangle 9">
            <a:extLst>
              <a:ext uri="{FF2B5EF4-FFF2-40B4-BE49-F238E27FC236}">
                <a16:creationId xmlns:a16="http://schemas.microsoft.com/office/drawing/2014/main" id="{78CE4174-E8E1-B291-1223-5F729CC3FDB3}"/>
              </a:ext>
            </a:extLst>
          </p:cNvPr>
          <p:cNvSpPr/>
          <p:nvPr userDrawn="1"/>
        </p:nvSpPr>
        <p:spPr>
          <a:xfrm>
            <a:off x="4017000" y="1236466"/>
            <a:ext cx="187200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9F1CBF66-8B31-2693-5CAD-7BE7BAA5B6FA}"/>
              </a:ext>
            </a:extLst>
          </p:cNvPr>
          <p:cNvSpPr/>
          <p:nvPr userDrawn="1"/>
        </p:nvSpPr>
        <p:spPr>
          <a:xfrm>
            <a:off x="8034000" y="1249431"/>
            <a:ext cx="1819613"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FE6792AE-9F55-7E0B-42AA-941268C4EC92}"/>
              </a:ext>
            </a:extLst>
          </p:cNvPr>
          <p:cNvSpPr/>
          <p:nvPr userDrawn="1"/>
        </p:nvSpPr>
        <p:spPr>
          <a:xfrm>
            <a:off x="6025500" y="1236466"/>
            <a:ext cx="1872000" cy="507960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C2BEF4D4-FCAB-AEBF-BB68-A2E2463E7F65}"/>
              </a:ext>
            </a:extLst>
          </p:cNvPr>
          <p:cNvSpPr/>
          <p:nvPr userDrawn="1"/>
        </p:nvSpPr>
        <p:spPr>
          <a:xfrm>
            <a:off x="2008500" y="1236466"/>
            <a:ext cx="1872000" cy="507960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57150" y="1597114"/>
            <a:ext cx="1814850" cy="47306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597113"/>
            <a:ext cx="1872000"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43" name="Espace réservé du texte 21"/>
          <p:cNvSpPr>
            <a:spLocks noGrp="1"/>
          </p:cNvSpPr>
          <p:nvPr>
            <p:ph type="body" sz="quarter" idx="15" hasCustomPrompt="1"/>
          </p:nvPr>
        </p:nvSpPr>
        <p:spPr>
          <a:xfrm>
            <a:off x="6037173" y="1597113"/>
            <a:ext cx="1849159"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44" name="Espace réservé du texte 21"/>
          <p:cNvSpPr>
            <a:spLocks noGrp="1"/>
          </p:cNvSpPr>
          <p:nvPr>
            <p:ph type="body" sz="quarter" idx="16" hasCustomPrompt="1"/>
          </p:nvPr>
        </p:nvSpPr>
        <p:spPr>
          <a:xfrm>
            <a:off x="8034000" y="1595229"/>
            <a:ext cx="1814850"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595229"/>
            <a:ext cx="1875600"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D89F3F"/>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2" name="Espace réservé du texte 6">
            <a:extLst>
              <a:ext uri="{FF2B5EF4-FFF2-40B4-BE49-F238E27FC236}">
                <a16:creationId xmlns:a16="http://schemas.microsoft.com/office/drawing/2014/main" id="{9EDEE588-1600-F46B-EBC4-9FA30C2C9B5D}"/>
              </a:ext>
            </a:extLst>
          </p:cNvPr>
          <p:cNvSpPr>
            <a:spLocks noGrp="1"/>
          </p:cNvSpPr>
          <p:nvPr>
            <p:ph type="body" sz="quarter" idx="20" hasCustomPrompt="1"/>
          </p:nvPr>
        </p:nvSpPr>
        <p:spPr>
          <a:xfrm>
            <a:off x="57150" y="1235229"/>
            <a:ext cx="1814850"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 name="Espace réservé du texte 6">
            <a:extLst>
              <a:ext uri="{FF2B5EF4-FFF2-40B4-BE49-F238E27FC236}">
                <a16:creationId xmlns:a16="http://schemas.microsoft.com/office/drawing/2014/main" id="{44F4F743-1FFC-D9F6-AC3B-267445CCEAAC}"/>
              </a:ext>
            </a:extLst>
          </p:cNvPr>
          <p:cNvSpPr>
            <a:spLocks noGrp="1"/>
          </p:cNvSpPr>
          <p:nvPr>
            <p:ph type="body" sz="quarter" idx="21" hasCustomPrompt="1"/>
          </p:nvPr>
        </p:nvSpPr>
        <p:spPr>
          <a:xfrm>
            <a:off x="2012352" y="1235229"/>
            <a:ext cx="1869948"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6" name="Espace réservé du texte 6">
            <a:extLst>
              <a:ext uri="{FF2B5EF4-FFF2-40B4-BE49-F238E27FC236}">
                <a16:creationId xmlns:a16="http://schemas.microsoft.com/office/drawing/2014/main" id="{1C3ECBBD-22FB-20B9-D5EC-81707B7C29AD}"/>
              </a:ext>
            </a:extLst>
          </p:cNvPr>
          <p:cNvSpPr>
            <a:spLocks noGrp="1"/>
          </p:cNvSpPr>
          <p:nvPr>
            <p:ph type="body" sz="quarter" idx="22" hasCustomPrompt="1"/>
          </p:nvPr>
        </p:nvSpPr>
        <p:spPr>
          <a:xfrm>
            <a:off x="4019362" y="1235229"/>
            <a:ext cx="1866795"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7" name="Espace réservé du texte 6">
            <a:extLst>
              <a:ext uri="{FF2B5EF4-FFF2-40B4-BE49-F238E27FC236}">
                <a16:creationId xmlns:a16="http://schemas.microsoft.com/office/drawing/2014/main" id="{B11ABB53-C756-B74B-AAA2-7C1E92A29F2F}"/>
              </a:ext>
            </a:extLst>
          </p:cNvPr>
          <p:cNvSpPr>
            <a:spLocks noGrp="1"/>
          </p:cNvSpPr>
          <p:nvPr>
            <p:ph type="body" sz="quarter" idx="23" hasCustomPrompt="1"/>
          </p:nvPr>
        </p:nvSpPr>
        <p:spPr>
          <a:xfrm>
            <a:off x="6033826" y="1235229"/>
            <a:ext cx="1859822"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54DBF4E8-B56A-876D-8FF3-B184E291947A}"/>
              </a:ext>
            </a:extLst>
          </p:cNvPr>
          <p:cNvSpPr>
            <a:spLocks noGrp="1"/>
          </p:cNvSpPr>
          <p:nvPr>
            <p:ph type="body" sz="quarter" idx="24" hasCustomPrompt="1"/>
          </p:nvPr>
        </p:nvSpPr>
        <p:spPr>
          <a:xfrm>
            <a:off x="8030342" y="1235229"/>
            <a:ext cx="1818508"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6142921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5 jours">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DC0A2AA5-799A-74BC-1C63-4724706AA9FD}"/>
              </a:ext>
            </a:extLst>
          </p:cNvPr>
          <p:cNvSpPr/>
          <p:nvPr userDrawn="1"/>
        </p:nvSpPr>
        <p:spPr>
          <a:xfrm>
            <a:off x="7999114" y="1835654"/>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B05CEF12-60E1-B0FC-9B13-1C97AE894798}"/>
              </a:ext>
            </a:extLst>
          </p:cNvPr>
          <p:cNvSpPr/>
          <p:nvPr userDrawn="1"/>
        </p:nvSpPr>
        <p:spPr>
          <a:xfrm>
            <a:off x="71809" y="1835655"/>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77085FF1-531A-2F13-DDDC-7D04D000C96C}"/>
              </a:ext>
            </a:extLst>
          </p:cNvPr>
          <p:cNvSpPr/>
          <p:nvPr userDrawn="1"/>
        </p:nvSpPr>
        <p:spPr>
          <a:xfrm>
            <a:off x="4017000" y="1835654"/>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A9FEA9E-4BF7-5079-AF52-8B2E42A79062}"/>
              </a:ext>
            </a:extLst>
          </p:cNvPr>
          <p:cNvSpPr/>
          <p:nvPr userDrawn="1"/>
        </p:nvSpPr>
        <p:spPr>
          <a:xfrm>
            <a:off x="2008500" y="1823987"/>
            <a:ext cx="1872000" cy="218882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76200" y="1835655"/>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823987"/>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835656"/>
            <a:ext cx="1875600"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D89F3F"/>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76200" y="1235229"/>
            <a:ext cx="1794638"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2005958" y="1235229"/>
            <a:ext cx="1879600"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4020437" y="1235229"/>
            <a:ext cx="1869068"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6032615" y="1235229"/>
            <a:ext cx="1861337"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8018164" y="1235229"/>
            <a:ext cx="1809637"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2" name="Rectangle 1">
            <a:extLst>
              <a:ext uri="{FF2B5EF4-FFF2-40B4-BE49-F238E27FC236}">
                <a16:creationId xmlns:a16="http://schemas.microsoft.com/office/drawing/2014/main" id="{EDCFB879-9834-3126-C3ED-6F5983F258C4}"/>
              </a:ext>
            </a:extLst>
          </p:cNvPr>
          <p:cNvSpPr/>
          <p:nvPr userDrawn="1"/>
        </p:nvSpPr>
        <p:spPr>
          <a:xfrm>
            <a:off x="80816" y="4213803"/>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ZoneTexte 2">
            <a:extLst>
              <a:ext uri="{FF2B5EF4-FFF2-40B4-BE49-F238E27FC236}">
                <a16:creationId xmlns:a16="http://schemas.microsoft.com/office/drawing/2014/main" id="{A0B9A8D4-4B8D-8E16-014D-5221A6F218A3}"/>
              </a:ext>
            </a:extLst>
          </p:cNvPr>
          <p:cNvSpPr txBox="1"/>
          <p:nvPr userDrawn="1"/>
        </p:nvSpPr>
        <p:spPr>
          <a:xfrm>
            <a:off x="16626" y="1578009"/>
            <a:ext cx="735159" cy="307777"/>
          </a:xfrm>
          <a:prstGeom prst="rect">
            <a:avLst/>
          </a:prstGeom>
          <a:noFill/>
        </p:spPr>
        <p:txBody>
          <a:bodyPr wrap="square" rtlCol="0">
            <a:spAutoFit/>
          </a:bodyPr>
          <a:lstStyle/>
          <a:p>
            <a:pPr lvl="0" algn="l"/>
            <a:r>
              <a:rPr lang="fr-FR" sz="1400" dirty="0">
                <a:solidFill>
                  <a:schemeClr val="tx1">
                    <a:lumMod val="75000"/>
                    <a:lumOff val="25000"/>
                  </a:schemeClr>
                </a:solidFill>
                <a:latin typeface="The Bold Font" pitchFamily="2" charset="0"/>
              </a:rPr>
              <a:t>Matin</a:t>
            </a:r>
            <a:endParaRPr lang="fr-FR" sz="1400" dirty="0"/>
          </a:p>
        </p:txBody>
      </p:sp>
      <p:sp>
        <p:nvSpPr>
          <p:cNvPr id="6" name="ZoneTexte 5">
            <a:extLst>
              <a:ext uri="{FF2B5EF4-FFF2-40B4-BE49-F238E27FC236}">
                <a16:creationId xmlns:a16="http://schemas.microsoft.com/office/drawing/2014/main" id="{CBA36BE0-252F-0C6C-9CC0-F7734D05FEC3}"/>
              </a:ext>
            </a:extLst>
          </p:cNvPr>
          <p:cNvSpPr txBox="1"/>
          <p:nvPr userDrawn="1"/>
        </p:nvSpPr>
        <p:spPr>
          <a:xfrm>
            <a:off x="-137693" y="3958647"/>
            <a:ext cx="1393453" cy="307777"/>
          </a:xfrm>
          <a:prstGeom prst="rect">
            <a:avLst/>
          </a:prstGeom>
          <a:noFill/>
        </p:spPr>
        <p:txBody>
          <a:bodyPr wrap="square" rtlCol="0">
            <a:spAutoFit/>
          </a:bodyPr>
          <a:lstStyle/>
          <a:p>
            <a:pPr lvl="0" algn="ctr"/>
            <a:r>
              <a:rPr lang="fr-FR" sz="1400" dirty="0">
                <a:solidFill>
                  <a:schemeClr val="tx1">
                    <a:lumMod val="75000"/>
                    <a:lumOff val="25000"/>
                  </a:schemeClr>
                </a:solidFill>
                <a:latin typeface="The Bold Font" pitchFamily="2" charset="0"/>
              </a:rPr>
              <a:t>Après-midi</a:t>
            </a:r>
            <a:endParaRPr lang="fr-FR" sz="1400" dirty="0"/>
          </a:p>
        </p:txBody>
      </p:sp>
      <p:sp>
        <p:nvSpPr>
          <p:cNvPr id="10" name="Espace réservé du texte 21">
            <a:extLst>
              <a:ext uri="{FF2B5EF4-FFF2-40B4-BE49-F238E27FC236}">
                <a16:creationId xmlns:a16="http://schemas.microsoft.com/office/drawing/2014/main" id="{936CD8E5-D9EE-362C-CF27-0A011D98B627}"/>
              </a:ext>
            </a:extLst>
          </p:cNvPr>
          <p:cNvSpPr>
            <a:spLocks noGrp="1"/>
          </p:cNvSpPr>
          <p:nvPr>
            <p:ph type="body" sz="quarter" idx="25" hasCustomPrompt="1"/>
          </p:nvPr>
        </p:nvSpPr>
        <p:spPr>
          <a:xfrm>
            <a:off x="88436" y="4218629"/>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18" name="Rectangle 17">
            <a:extLst>
              <a:ext uri="{FF2B5EF4-FFF2-40B4-BE49-F238E27FC236}">
                <a16:creationId xmlns:a16="http://schemas.microsoft.com/office/drawing/2014/main" id="{083FF7E6-6EEA-0CD2-05D4-179669834C47}"/>
              </a:ext>
            </a:extLst>
          </p:cNvPr>
          <p:cNvSpPr/>
          <p:nvPr userDrawn="1"/>
        </p:nvSpPr>
        <p:spPr>
          <a:xfrm>
            <a:off x="2004900" y="4211979"/>
            <a:ext cx="1872000" cy="218882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9" name="Espace réservé du texte 21">
            <a:extLst>
              <a:ext uri="{FF2B5EF4-FFF2-40B4-BE49-F238E27FC236}">
                <a16:creationId xmlns:a16="http://schemas.microsoft.com/office/drawing/2014/main" id="{1374E4ED-52D1-1014-3C51-064CDA8DEBE9}"/>
              </a:ext>
            </a:extLst>
          </p:cNvPr>
          <p:cNvSpPr>
            <a:spLocks noGrp="1"/>
          </p:cNvSpPr>
          <p:nvPr>
            <p:ph type="body" sz="quarter" idx="26" hasCustomPrompt="1"/>
          </p:nvPr>
        </p:nvSpPr>
        <p:spPr>
          <a:xfrm>
            <a:off x="2015413" y="4213138"/>
            <a:ext cx="1875600"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0" name="Rectangle 19">
            <a:extLst>
              <a:ext uri="{FF2B5EF4-FFF2-40B4-BE49-F238E27FC236}">
                <a16:creationId xmlns:a16="http://schemas.microsoft.com/office/drawing/2014/main" id="{010EA1C4-BD4E-3245-3A22-5BC7B3A40311}"/>
              </a:ext>
            </a:extLst>
          </p:cNvPr>
          <p:cNvSpPr/>
          <p:nvPr userDrawn="1"/>
        </p:nvSpPr>
        <p:spPr>
          <a:xfrm>
            <a:off x="4022256" y="4211979"/>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22" name="Espace réservé du texte 21">
            <a:extLst>
              <a:ext uri="{FF2B5EF4-FFF2-40B4-BE49-F238E27FC236}">
                <a16:creationId xmlns:a16="http://schemas.microsoft.com/office/drawing/2014/main" id="{1E495623-C4A1-3C7B-FC69-B323BECF443F}"/>
              </a:ext>
            </a:extLst>
          </p:cNvPr>
          <p:cNvSpPr>
            <a:spLocks noGrp="1"/>
          </p:cNvSpPr>
          <p:nvPr>
            <p:ph type="body" sz="quarter" idx="27" hasCustomPrompt="1"/>
          </p:nvPr>
        </p:nvSpPr>
        <p:spPr>
          <a:xfrm>
            <a:off x="4014636" y="4218629"/>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D9240312-00F3-7797-8FEC-3911BEAC4432}"/>
              </a:ext>
            </a:extLst>
          </p:cNvPr>
          <p:cNvSpPr>
            <a:spLocks noGrp="1"/>
          </p:cNvSpPr>
          <p:nvPr>
            <p:ph type="body" sz="quarter" idx="28" hasCustomPrompt="1"/>
          </p:nvPr>
        </p:nvSpPr>
        <p:spPr>
          <a:xfrm>
            <a:off x="8008715" y="1816604"/>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4" name="Espace réservé du texte 21">
            <a:extLst>
              <a:ext uri="{FF2B5EF4-FFF2-40B4-BE49-F238E27FC236}">
                <a16:creationId xmlns:a16="http://schemas.microsoft.com/office/drawing/2014/main" id="{4703B6CA-8F18-B12C-93E1-9135FD3398FB}"/>
              </a:ext>
            </a:extLst>
          </p:cNvPr>
          <p:cNvSpPr>
            <a:spLocks noGrp="1"/>
          </p:cNvSpPr>
          <p:nvPr>
            <p:ph type="body" sz="quarter" idx="29" hasCustomPrompt="1"/>
          </p:nvPr>
        </p:nvSpPr>
        <p:spPr>
          <a:xfrm>
            <a:off x="6029100" y="1828273"/>
            <a:ext cx="1838952"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6" name="Rectangle 25">
            <a:extLst>
              <a:ext uri="{FF2B5EF4-FFF2-40B4-BE49-F238E27FC236}">
                <a16:creationId xmlns:a16="http://schemas.microsoft.com/office/drawing/2014/main" id="{2843BC07-C9D0-EA79-ADA5-6B2AA4658151}"/>
              </a:ext>
            </a:extLst>
          </p:cNvPr>
          <p:cNvSpPr/>
          <p:nvPr userDrawn="1"/>
        </p:nvSpPr>
        <p:spPr>
          <a:xfrm>
            <a:off x="6032614" y="1823987"/>
            <a:ext cx="1842699" cy="218882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9AF46281-3AE9-B004-BD1C-238F6AE6A261}"/>
              </a:ext>
            </a:extLst>
          </p:cNvPr>
          <p:cNvSpPr/>
          <p:nvPr userDrawn="1"/>
        </p:nvSpPr>
        <p:spPr>
          <a:xfrm>
            <a:off x="8024900" y="4205359"/>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1" name="Rectangle 30">
            <a:extLst>
              <a:ext uri="{FF2B5EF4-FFF2-40B4-BE49-F238E27FC236}">
                <a16:creationId xmlns:a16="http://schemas.microsoft.com/office/drawing/2014/main" id="{1A3BBDED-C106-4577-5FA6-6B04DD5BC4BE}"/>
              </a:ext>
            </a:extLst>
          </p:cNvPr>
          <p:cNvSpPr/>
          <p:nvPr userDrawn="1"/>
        </p:nvSpPr>
        <p:spPr>
          <a:xfrm>
            <a:off x="6029100" y="4193692"/>
            <a:ext cx="1872000" cy="218882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2" name="Espace réservé du texte 21">
            <a:extLst>
              <a:ext uri="{FF2B5EF4-FFF2-40B4-BE49-F238E27FC236}">
                <a16:creationId xmlns:a16="http://schemas.microsoft.com/office/drawing/2014/main" id="{69D4CD6A-F3F2-8E9C-0CB5-3FC39090BD80}"/>
              </a:ext>
            </a:extLst>
          </p:cNvPr>
          <p:cNvSpPr>
            <a:spLocks noGrp="1"/>
          </p:cNvSpPr>
          <p:nvPr>
            <p:ph type="body" sz="quarter" idx="30" hasCustomPrompt="1"/>
          </p:nvPr>
        </p:nvSpPr>
        <p:spPr>
          <a:xfrm>
            <a:off x="6039612" y="4211979"/>
            <a:ext cx="1844964" cy="217053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3" name="Espace réservé du texte 21">
            <a:extLst>
              <a:ext uri="{FF2B5EF4-FFF2-40B4-BE49-F238E27FC236}">
                <a16:creationId xmlns:a16="http://schemas.microsoft.com/office/drawing/2014/main" id="{E96F11E4-328D-2197-E54E-954408FC51CD}"/>
              </a:ext>
            </a:extLst>
          </p:cNvPr>
          <p:cNvSpPr>
            <a:spLocks noGrp="1"/>
          </p:cNvSpPr>
          <p:nvPr>
            <p:ph type="body" sz="quarter" idx="31" hasCustomPrompt="1"/>
          </p:nvPr>
        </p:nvSpPr>
        <p:spPr>
          <a:xfrm>
            <a:off x="8029272" y="4211979"/>
            <a:ext cx="1872000" cy="217715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Tree>
    <p:extLst>
      <p:ext uri="{BB962C8B-B14F-4D97-AF65-F5344CB8AC3E}">
        <p14:creationId xmlns:p14="http://schemas.microsoft.com/office/powerpoint/2010/main" val="2818208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 jours (6)">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EA49899-DBC5-B38D-43A4-B49498BE126A}"/>
              </a:ext>
            </a:extLst>
          </p:cNvPr>
          <p:cNvSpPr/>
          <p:nvPr userDrawn="1"/>
        </p:nvSpPr>
        <p:spPr>
          <a:xfrm>
            <a:off x="52386" y="1249431"/>
            <a:ext cx="1819614"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0" name="Rectangle 9">
            <a:extLst>
              <a:ext uri="{FF2B5EF4-FFF2-40B4-BE49-F238E27FC236}">
                <a16:creationId xmlns:a16="http://schemas.microsoft.com/office/drawing/2014/main" id="{456076ED-3552-DA5E-DE4E-4B17842E26F9}"/>
              </a:ext>
            </a:extLst>
          </p:cNvPr>
          <p:cNvSpPr/>
          <p:nvPr userDrawn="1"/>
        </p:nvSpPr>
        <p:spPr>
          <a:xfrm>
            <a:off x="4017000" y="1236466"/>
            <a:ext cx="187200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71157728-6A98-86E8-DE61-59B1ABC2D90C}"/>
              </a:ext>
            </a:extLst>
          </p:cNvPr>
          <p:cNvSpPr/>
          <p:nvPr userDrawn="1"/>
        </p:nvSpPr>
        <p:spPr>
          <a:xfrm>
            <a:off x="8034000" y="1249431"/>
            <a:ext cx="1819613"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0CE3781C-85D5-DB40-8D1D-14A3661842C3}"/>
              </a:ext>
            </a:extLst>
          </p:cNvPr>
          <p:cNvSpPr/>
          <p:nvPr userDrawn="1"/>
        </p:nvSpPr>
        <p:spPr>
          <a:xfrm>
            <a:off x="6025500" y="1236466"/>
            <a:ext cx="1872000" cy="507960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8EECEAEF-5059-CB7B-ABF8-175670941891}"/>
              </a:ext>
            </a:extLst>
          </p:cNvPr>
          <p:cNvSpPr/>
          <p:nvPr userDrawn="1"/>
        </p:nvSpPr>
        <p:spPr>
          <a:xfrm>
            <a:off x="2008500" y="1236466"/>
            <a:ext cx="1872000" cy="507960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57150" y="1597114"/>
            <a:ext cx="1814850" cy="47306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597113"/>
            <a:ext cx="1872000"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43" name="Espace réservé du texte 21"/>
          <p:cNvSpPr>
            <a:spLocks noGrp="1"/>
          </p:cNvSpPr>
          <p:nvPr>
            <p:ph type="body" sz="quarter" idx="15" hasCustomPrompt="1"/>
          </p:nvPr>
        </p:nvSpPr>
        <p:spPr>
          <a:xfrm>
            <a:off x="6037173" y="1597113"/>
            <a:ext cx="1849159"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44" name="Espace réservé du texte 21"/>
          <p:cNvSpPr>
            <a:spLocks noGrp="1"/>
          </p:cNvSpPr>
          <p:nvPr>
            <p:ph type="body" sz="quarter" idx="16" hasCustomPrompt="1"/>
          </p:nvPr>
        </p:nvSpPr>
        <p:spPr>
          <a:xfrm>
            <a:off x="8034000" y="1595229"/>
            <a:ext cx="1814850"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595229"/>
            <a:ext cx="1875600"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98D1C8"/>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2" name="Espace réservé du texte 6">
            <a:extLst>
              <a:ext uri="{FF2B5EF4-FFF2-40B4-BE49-F238E27FC236}">
                <a16:creationId xmlns:a16="http://schemas.microsoft.com/office/drawing/2014/main" id="{9EDEE588-1600-F46B-EBC4-9FA30C2C9B5D}"/>
              </a:ext>
            </a:extLst>
          </p:cNvPr>
          <p:cNvSpPr>
            <a:spLocks noGrp="1"/>
          </p:cNvSpPr>
          <p:nvPr>
            <p:ph type="body" sz="quarter" idx="20" hasCustomPrompt="1"/>
          </p:nvPr>
        </p:nvSpPr>
        <p:spPr>
          <a:xfrm>
            <a:off x="57150" y="1235229"/>
            <a:ext cx="1814850"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 name="Espace réservé du texte 6">
            <a:extLst>
              <a:ext uri="{FF2B5EF4-FFF2-40B4-BE49-F238E27FC236}">
                <a16:creationId xmlns:a16="http://schemas.microsoft.com/office/drawing/2014/main" id="{44F4F743-1FFC-D9F6-AC3B-267445CCEAAC}"/>
              </a:ext>
            </a:extLst>
          </p:cNvPr>
          <p:cNvSpPr>
            <a:spLocks noGrp="1"/>
          </p:cNvSpPr>
          <p:nvPr>
            <p:ph type="body" sz="quarter" idx="21" hasCustomPrompt="1"/>
          </p:nvPr>
        </p:nvSpPr>
        <p:spPr>
          <a:xfrm>
            <a:off x="2012352" y="1235229"/>
            <a:ext cx="186994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6" name="Espace réservé du texte 6">
            <a:extLst>
              <a:ext uri="{FF2B5EF4-FFF2-40B4-BE49-F238E27FC236}">
                <a16:creationId xmlns:a16="http://schemas.microsoft.com/office/drawing/2014/main" id="{1C3ECBBD-22FB-20B9-D5EC-81707B7C29AD}"/>
              </a:ext>
            </a:extLst>
          </p:cNvPr>
          <p:cNvSpPr>
            <a:spLocks noGrp="1"/>
          </p:cNvSpPr>
          <p:nvPr>
            <p:ph type="body" sz="quarter" idx="22" hasCustomPrompt="1"/>
          </p:nvPr>
        </p:nvSpPr>
        <p:spPr>
          <a:xfrm>
            <a:off x="4019362" y="1235229"/>
            <a:ext cx="1866795"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7" name="Espace réservé du texte 6">
            <a:extLst>
              <a:ext uri="{FF2B5EF4-FFF2-40B4-BE49-F238E27FC236}">
                <a16:creationId xmlns:a16="http://schemas.microsoft.com/office/drawing/2014/main" id="{B11ABB53-C756-B74B-AAA2-7C1E92A29F2F}"/>
              </a:ext>
            </a:extLst>
          </p:cNvPr>
          <p:cNvSpPr>
            <a:spLocks noGrp="1"/>
          </p:cNvSpPr>
          <p:nvPr>
            <p:ph type="body" sz="quarter" idx="23" hasCustomPrompt="1"/>
          </p:nvPr>
        </p:nvSpPr>
        <p:spPr>
          <a:xfrm>
            <a:off x="6033826" y="1235229"/>
            <a:ext cx="1859822"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54DBF4E8-B56A-876D-8FF3-B184E291947A}"/>
              </a:ext>
            </a:extLst>
          </p:cNvPr>
          <p:cNvSpPr>
            <a:spLocks noGrp="1"/>
          </p:cNvSpPr>
          <p:nvPr>
            <p:ph type="body" sz="quarter" idx="24" hasCustomPrompt="1"/>
          </p:nvPr>
        </p:nvSpPr>
        <p:spPr>
          <a:xfrm>
            <a:off x="8030342" y="1235229"/>
            <a:ext cx="181850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13313417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_5 jours">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DC0A2AA5-799A-74BC-1C63-4724706AA9FD}"/>
              </a:ext>
            </a:extLst>
          </p:cNvPr>
          <p:cNvSpPr/>
          <p:nvPr userDrawn="1"/>
        </p:nvSpPr>
        <p:spPr>
          <a:xfrm>
            <a:off x="7999114" y="1835654"/>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B05CEF12-60E1-B0FC-9B13-1C97AE894798}"/>
              </a:ext>
            </a:extLst>
          </p:cNvPr>
          <p:cNvSpPr/>
          <p:nvPr userDrawn="1"/>
        </p:nvSpPr>
        <p:spPr>
          <a:xfrm>
            <a:off x="71809" y="1835655"/>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77085FF1-531A-2F13-DDDC-7D04D000C96C}"/>
              </a:ext>
            </a:extLst>
          </p:cNvPr>
          <p:cNvSpPr/>
          <p:nvPr userDrawn="1"/>
        </p:nvSpPr>
        <p:spPr>
          <a:xfrm>
            <a:off x="4017000" y="1835654"/>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76200" y="1835655"/>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823987"/>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835656"/>
            <a:ext cx="1875600" cy="2177150"/>
          </a:xfrm>
          <a:prstGeom prst="rect">
            <a:avLst/>
          </a:prstGeom>
          <a:solidFill>
            <a:srgbClr val="D89F3F">
              <a:alpha val="34902"/>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98D1C8"/>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76200" y="1235229"/>
            <a:ext cx="179463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2005958" y="1235229"/>
            <a:ext cx="1879600"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4020437" y="1235229"/>
            <a:ext cx="186906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6032615" y="1235229"/>
            <a:ext cx="18613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8018164" y="1235229"/>
            <a:ext cx="18096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2" name="Rectangle 1">
            <a:extLst>
              <a:ext uri="{FF2B5EF4-FFF2-40B4-BE49-F238E27FC236}">
                <a16:creationId xmlns:a16="http://schemas.microsoft.com/office/drawing/2014/main" id="{EDCFB879-9834-3126-C3ED-6F5983F258C4}"/>
              </a:ext>
            </a:extLst>
          </p:cNvPr>
          <p:cNvSpPr/>
          <p:nvPr userDrawn="1"/>
        </p:nvSpPr>
        <p:spPr>
          <a:xfrm>
            <a:off x="80816" y="4213803"/>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ZoneTexte 2">
            <a:extLst>
              <a:ext uri="{FF2B5EF4-FFF2-40B4-BE49-F238E27FC236}">
                <a16:creationId xmlns:a16="http://schemas.microsoft.com/office/drawing/2014/main" id="{A0B9A8D4-4B8D-8E16-014D-5221A6F218A3}"/>
              </a:ext>
            </a:extLst>
          </p:cNvPr>
          <p:cNvSpPr txBox="1"/>
          <p:nvPr userDrawn="1"/>
        </p:nvSpPr>
        <p:spPr>
          <a:xfrm>
            <a:off x="16626" y="1578009"/>
            <a:ext cx="735159" cy="307777"/>
          </a:xfrm>
          <a:prstGeom prst="rect">
            <a:avLst/>
          </a:prstGeom>
          <a:noFill/>
        </p:spPr>
        <p:txBody>
          <a:bodyPr wrap="square" rtlCol="0">
            <a:spAutoFit/>
          </a:bodyPr>
          <a:lstStyle/>
          <a:p>
            <a:pPr lvl="0" algn="l"/>
            <a:r>
              <a:rPr lang="fr-FR" sz="1400" dirty="0">
                <a:solidFill>
                  <a:schemeClr val="tx1">
                    <a:lumMod val="75000"/>
                    <a:lumOff val="25000"/>
                  </a:schemeClr>
                </a:solidFill>
                <a:latin typeface="The Bold Font" pitchFamily="2" charset="0"/>
              </a:rPr>
              <a:t>Matin</a:t>
            </a:r>
            <a:endParaRPr lang="fr-FR" sz="1400" dirty="0"/>
          </a:p>
        </p:txBody>
      </p:sp>
      <p:sp>
        <p:nvSpPr>
          <p:cNvPr id="6" name="ZoneTexte 5">
            <a:extLst>
              <a:ext uri="{FF2B5EF4-FFF2-40B4-BE49-F238E27FC236}">
                <a16:creationId xmlns:a16="http://schemas.microsoft.com/office/drawing/2014/main" id="{CBA36BE0-252F-0C6C-9CC0-F7734D05FEC3}"/>
              </a:ext>
            </a:extLst>
          </p:cNvPr>
          <p:cNvSpPr txBox="1"/>
          <p:nvPr userDrawn="1"/>
        </p:nvSpPr>
        <p:spPr>
          <a:xfrm>
            <a:off x="-137693" y="3958647"/>
            <a:ext cx="1393453" cy="307777"/>
          </a:xfrm>
          <a:prstGeom prst="rect">
            <a:avLst/>
          </a:prstGeom>
          <a:noFill/>
        </p:spPr>
        <p:txBody>
          <a:bodyPr wrap="square" rtlCol="0">
            <a:spAutoFit/>
          </a:bodyPr>
          <a:lstStyle/>
          <a:p>
            <a:pPr lvl="0" algn="ctr"/>
            <a:r>
              <a:rPr lang="fr-FR" sz="1400" dirty="0">
                <a:solidFill>
                  <a:schemeClr val="tx1">
                    <a:lumMod val="75000"/>
                    <a:lumOff val="25000"/>
                  </a:schemeClr>
                </a:solidFill>
                <a:latin typeface="The Bold Font" pitchFamily="2" charset="0"/>
              </a:rPr>
              <a:t>Après-midi</a:t>
            </a:r>
            <a:endParaRPr lang="fr-FR" sz="1400" dirty="0"/>
          </a:p>
        </p:txBody>
      </p:sp>
      <p:sp>
        <p:nvSpPr>
          <p:cNvPr id="10" name="Espace réservé du texte 21">
            <a:extLst>
              <a:ext uri="{FF2B5EF4-FFF2-40B4-BE49-F238E27FC236}">
                <a16:creationId xmlns:a16="http://schemas.microsoft.com/office/drawing/2014/main" id="{936CD8E5-D9EE-362C-CF27-0A011D98B627}"/>
              </a:ext>
            </a:extLst>
          </p:cNvPr>
          <p:cNvSpPr>
            <a:spLocks noGrp="1"/>
          </p:cNvSpPr>
          <p:nvPr>
            <p:ph type="body" sz="quarter" idx="25" hasCustomPrompt="1"/>
          </p:nvPr>
        </p:nvSpPr>
        <p:spPr>
          <a:xfrm>
            <a:off x="88436" y="4218629"/>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19" name="Espace réservé du texte 21">
            <a:extLst>
              <a:ext uri="{FF2B5EF4-FFF2-40B4-BE49-F238E27FC236}">
                <a16:creationId xmlns:a16="http://schemas.microsoft.com/office/drawing/2014/main" id="{1374E4ED-52D1-1014-3C51-064CDA8DEBE9}"/>
              </a:ext>
            </a:extLst>
          </p:cNvPr>
          <p:cNvSpPr>
            <a:spLocks noGrp="1"/>
          </p:cNvSpPr>
          <p:nvPr>
            <p:ph type="body" sz="quarter" idx="26" hasCustomPrompt="1"/>
          </p:nvPr>
        </p:nvSpPr>
        <p:spPr>
          <a:xfrm>
            <a:off x="2015413" y="4213138"/>
            <a:ext cx="1875600" cy="2177150"/>
          </a:xfrm>
          <a:prstGeom prst="rect">
            <a:avLst/>
          </a:prstGeom>
          <a:solidFill>
            <a:srgbClr val="D89F3F">
              <a:alpha val="34902"/>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0" name="Rectangle 19">
            <a:extLst>
              <a:ext uri="{FF2B5EF4-FFF2-40B4-BE49-F238E27FC236}">
                <a16:creationId xmlns:a16="http://schemas.microsoft.com/office/drawing/2014/main" id="{010EA1C4-BD4E-3245-3A22-5BC7B3A40311}"/>
              </a:ext>
            </a:extLst>
          </p:cNvPr>
          <p:cNvSpPr/>
          <p:nvPr userDrawn="1"/>
        </p:nvSpPr>
        <p:spPr>
          <a:xfrm>
            <a:off x="4022256" y="4211979"/>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22" name="Espace réservé du texte 21">
            <a:extLst>
              <a:ext uri="{FF2B5EF4-FFF2-40B4-BE49-F238E27FC236}">
                <a16:creationId xmlns:a16="http://schemas.microsoft.com/office/drawing/2014/main" id="{1E495623-C4A1-3C7B-FC69-B323BECF443F}"/>
              </a:ext>
            </a:extLst>
          </p:cNvPr>
          <p:cNvSpPr>
            <a:spLocks noGrp="1"/>
          </p:cNvSpPr>
          <p:nvPr>
            <p:ph type="body" sz="quarter" idx="27" hasCustomPrompt="1"/>
          </p:nvPr>
        </p:nvSpPr>
        <p:spPr>
          <a:xfrm>
            <a:off x="4014636" y="4218629"/>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D9240312-00F3-7797-8FEC-3911BEAC4432}"/>
              </a:ext>
            </a:extLst>
          </p:cNvPr>
          <p:cNvSpPr>
            <a:spLocks noGrp="1"/>
          </p:cNvSpPr>
          <p:nvPr>
            <p:ph type="body" sz="quarter" idx="28" hasCustomPrompt="1"/>
          </p:nvPr>
        </p:nvSpPr>
        <p:spPr>
          <a:xfrm>
            <a:off x="8008715" y="1816604"/>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4" name="Espace réservé du texte 21">
            <a:extLst>
              <a:ext uri="{FF2B5EF4-FFF2-40B4-BE49-F238E27FC236}">
                <a16:creationId xmlns:a16="http://schemas.microsoft.com/office/drawing/2014/main" id="{4703B6CA-8F18-B12C-93E1-9135FD3398FB}"/>
              </a:ext>
            </a:extLst>
          </p:cNvPr>
          <p:cNvSpPr>
            <a:spLocks noGrp="1"/>
          </p:cNvSpPr>
          <p:nvPr>
            <p:ph type="body" sz="quarter" idx="29" hasCustomPrompt="1"/>
          </p:nvPr>
        </p:nvSpPr>
        <p:spPr>
          <a:xfrm>
            <a:off x="6029100" y="1828273"/>
            <a:ext cx="1838952" cy="2177150"/>
          </a:xfrm>
          <a:prstGeom prst="rect">
            <a:avLst/>
          </a:prstGeom>
          <a:solidFill>
            <a:srgbClr val="D89F3F">
              <a:alpha val="34902"/>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9" name="Rectangle 28">
            <a:extLst>
              <a:ext uri="{FF2B5EF4-FFF2-40B4-BE49-F238E27FC236}">
                <a16:creationId xmlns:a16="http://schemas.microsoft.com/office/drawing/2014/main" id="{9AF46281-3AE9-B004-BD1C-238F6AE6A261}"/>
              </a:ext>
            </a:extLst>
          </p:cNvPr>
          <p:cNvSpPr/>
          <p:nvPr userDrawn="1"/>
        </p:nvSpPr>
        <p:spPr>
          <a:xfrm>
            <a:off x="8024900" y="4205359"/>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2" name="Espace réservé du texte 21">
            <a:extLst>
              <a:ext uri="{FF2B5EF4-FFF2-40B4-BE49-F238E27FC236}">
                <a16:creationId xmlns:a16="http://schemas.microsoft.com/office/drawing/2014/main" id="{69D4CD6A-F3F2-8E9C-0CB5-3FC39090BD80}"/>
              </a:ext>
            </a:extLst>
          </p:cNvPr>
          <p:cNvSpPr>
            <a:spLocks noGrp="1"/>
          </p:cNvSpPr>
          <p:nvPr>
            <p:ph type="body" sz="quarter" idx="30" hasCustomPrompt="1"/>
          </p:nvPr>
        </p:nvSpPr>
        <p:spPr>
          <a:xfrm>
            <a:off x="6039612" y="4211979"/>
            <a:ext cx="1844964" cy="2170531"/>
          </a:xfrm>
          <a:prstGeom prst="rect">
            <a:avLst/>
          </a:prstGeom>
          <a:solidFill>
            <a:srgbClr val="D89F3F">
              <a:alpha val="34902"/>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3" name="Espace réservé du texte 21">
            <a:extLst>
              <a:ext uri="{FF2B5EF4-FFF2-40B4-BE49-F238E27FC236}">
                <a16:creationId xmlns:a16="http://schemas.microsoft.com/office/drawing/2014/main" id="{E96F11E4-328D-2197-E54E-954408FC51CD}"/>
              </a:ext>
            </a:extLst>
          </p:cNvPr>
          <p:cNvSpPr>
            <a:spLocks noGrp="1"/>
          </p:cNvSpPr>
          <p:nvPr>
            <p:ph type="body" sz="quarter" idx="31" hasCustomPrompt="1"/>
          </p:nvPr>
        </p:nvSpPr>
        <p:spPr>
          <a:xfrm>
            <a:off x="8029272" y="4211979"/>
            <a:ext cx="1872000" cy="217715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Tree>
    <p:extLst>
      <p:ext uri="{BB962C8B-B14F-4D97-AF65-F5344CB8AC3E}">
        <p14:creationId xmlns:p14="http://schemas.microsoft.com/office/powerpoint/2010/main" val="3755400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 jours (7)">
    <p:spTree>
      <p:nvGrpSpPr>
        <p:cNvPr id="1" name=""/>
        <p:cNvGrpSpPr/>
        <p:nvPr/>
      </p:nvGrpSpPr>
      <p:grpSpPr>
        <a:xfrm>
          <a:off x="0" y="0"/>
          <a:ext cx="0" cy="0"/>
          <a:chOff x="0" y="0"/>
          <a:chExt cx="0" cy="0"/>
        </a:xfrm>
      </p:grpSpPr>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fr-FR" dirty="0"/>
              <a:t>Dates</a:t>
            </a:r>
            <a:br>
              <a:rPr lang="fr-FR" dirty="0"/>
            </a:br>
            <a:r>
              <a:rPr lang="fr-FR" dirty="0"/>
              <a:t>Groupe</a:t>
            </a:r>
          </a:p>
        </p:txBody>
      </p:sp>
      <p:sp>
        <p:nvSpPr>
          <p:cNvPr id="22" name="Espace réservé du texte 21"/>
          <p:cNvSpPr>
            <a:spLocks noGrp="1"/>
          </p:cNvSpPr>
          <p:nvPr>
            <p:ph type="body" sz="quarter" idx="10"/>
          </p:nvPr>
        </p:nvSpPr>
        <p:spPr>
          <a:xfrm>
            <a:off x="-14942" y="1079999"/>
            <a:ext cx="9930400"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2061236" y="2062534"/>
            <a:ext cx="1782617" cy="419972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2061235" y="1694842"/>
            <a:ext cx="1794485"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28" name="Espace réservé du texte 25">
            <a:extLst>
              <a:ext uri="{FF2B5EF4-FFF2-40B4-BE49-F238E27FC236}">
                <a16:creationId xmlns:a16="http://schemas.microsoft.com/office/drawing/2014/main" id="{0A27022E-DF2B-EB20-D3B5-8EFAB9162076}"/>
              </a:ext>
            </a:extLst>
          </p:cNvPr>
          <p:cNvSpPr>
            <a:spLocks noGrp="1"/>
          </p:cNvSpPr>
          <p:nvPr>
            <p:ph type="body" sz="quarter" idx="20" hasCustomPrompt="1"/>
          </p:nvPr>
        </p:nvSpPr>
        <p:spPr>
          <a:xfrm>
            <a:off x="95065" y="1701881"/>
            <a:ext cx="1788809" cy="349314"/>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4021214" y="1700584"/>
            <a:ext cx="1778992" cy="350466"/>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007041" y="1694842"/>
            <a:ext cx="1778992"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 name="Espace réservé du texte 21">
            <a:extLst>
              <a:ext uri="{FF2B5EF4-FFF2-40B4-BE49-F238E27FC236}">
                <a16:creationId xmlns:a16="http://schemas.microsoft.com/office/drawing/2014/main" id="{CCB9C136-4587-E960-3842-3DB77E0F17C8}"/>
              </a:ext>
            </a:extLst>
          </p:cNvPr>
          <p:cNvSpPr>
            <a:spLocks noGrp="1"/>
          </p:cNvSpPr>
          <p:nvPr>
            <p:ph type="body" sz="quarter" idx="23" hasCustomPrompt="1"/>
          </p:nvPr>
        </p:nvSpPr>
        <p:spPr>
          <a:xfrm>
            <a:off x="101258" y="2062534"/>
            <a:ext cx="1782617" cy="419972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4" name="Espace réservé du texte 21">
            <a:extLst>
              <a:ext uri="{FF2B5EF4-FFF2-40B4-BE49-F238E27FC236}">
                <a16:creationId xmlns:a16="http://schemas.microsoft.com/office/drawing/2014/main" id="{69CB9646-4A45-5E8E-A698-BC873CE8BE68}"/>
              </a:ext>
            </a:extLst>
          </p:cNvPr>
          <p:cNvSpPr>
            <a:spLocks noGrp="1"/>
          </p:cNvSpPr>
          <p:nvPr>
            <p:ph type="body" sz="quarter" idx="24" hasCustomPrompt="1"/>
          </p:nvPr>
        </p:nvSpPr>
        <p:spPr>
          <a:xfrm>
            <a:off x="4021214" y="2062534"/>
            <a:ext cx="1782617" cy="419972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5" name="Espace réservé du texte 21">
            <a:extLst>
              <a:ext uri="{FF2B5EF4-FFF2-40B4-BE49-F238E27FC236}">
                <a16:creationId xmlns:a16="http://schemas.microsoft.com/office/drawing/2014/main" id="{BAD94DE3-3584-8B5E-4D3B-AFE0A30F718D}"/>
              </a:ext>
            </a:extLst>
          </p:cNvPr>
          <p:cNvSpPr>
            <a:spLocks noGrp="1"/>
          </p:cNvSpPr>
          <p:nvPr>
            <p:ph type="body" sz="quarter" idx="25" hasCustomPrompt="1"/>
          </p:nvPr>
        </p:nvSpPr>
        <p:spPr>
          <a:xfrm>
            <a:off x="6007040" y="2062534"/>
            <a:ext cx="1782617" cy="419972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6" name="Espace réservé du texte 21">
            <a:extLst>
              <a:ext uri="{FF2B5EF4-FFF2-40B4-BE49-F238E27FC236}">
                <a16:creationId xmlns:a16="http://schemas.microsoft.com/office/drawing/2014/main" id="{9375E64C-BA69-CF57-E9E9-E299717C5EAF}"/>
              </a:ext>
            </a:extLst>
          </p:cNvPr>
          <p:cNvSpPr>
            <a:spLocks noGrp="1"/>
          </p:cNvSpPr>
          <p:nvPr>
            <p:ph type="body" sz="quarter" idx="26" hasCustomPrompt="1"/>
          </p:nvPr>
        </p:nvSpPr>
        <p:spPr>
          <a:xfrm>
            <a:off x="7950988" y="2062534"/>
            <a:ext cx="1782617" cy="419972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7" name="Espace réservé du texte 25">
            <a:extLst>
              <a:ext uri="{FF2B5EF4-FFF2-40B4-BE49-F238E27FC236}">
                <a16:creationId xmlns:a16="http://schemas.microsoft.com/office/drawing/2014/main" id="{1ADBFEE9-FFA5-1A29-BB47-3CFFA825C5C2}"/>
              </a:ext>
            </a:extLst>
          </p:cNvPr>
          <p:cNvSpPr>
            <a:spLocks noGrp="1"/>
          </p:cNvSpPr>
          <p:nvPr>
            <p:ph type="body" sz="quarter" idx="27" hasCustomPrompt="1"/>
          </p:nvPr>
        </p:nvSpPr>
        <p:spPr>
          <a:xfrm>
            <a:off x="7954613" y="1689100"/>
            <a:ext cx="1778992"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9877731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5 jours">
    <p:spTree>
      <p:nvGrpSpPr>
        <p:cNvPr id="1" name=""/>
        <p:cNvGrpSpPr/>
        <p:nvPr/>
      </p:nvGrpSpPr>
      <p:grpSpPr>
        <a:xfrm>
          <a:off x="0" y="0"/>
          <a:ext cx="0" cy="0"/>
          <a:chOff x="0" y="0"/>
          <a:chExt cx="0" cy="0"/>
        </a:xfrm>
      </p:grpSpPr>
      <p:sp>
        <p:nvSpPr>
          <p:cNvPr id="30" name="Espace réservé du texte 21"/>
          <p:cNvSpPr>
            <a:spLocks noGrp="1"/>
          </p:cNvSpPr>
          <p:nvPr>
            <p:ph type="body" sz="quarter" idx="12" hasCustomPrompt="1"/>
          </p:nvPr>
        </p:nvSpPr>
        <p:spPr>
          <a:xfrm>
            <a:off x="76200" y="1835655"/>
            <a:ext cx="1795800" cy="2150421"/>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823987"/>
            <a:ext cx="1872000" cy="2188819"/>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835656"/>
            <a:ext cx="1875600" cy="2177150"/>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2A7387"/>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76200" y="1235229"/>
            <a:ext cx="179463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2005958" y="1235229"/>
            <a:ext cx="1879600"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4020437" y="1235229"/>
            <a:ext cx="186906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6032615" y="1235229"/>
            <a:ext cx="18613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8018164" y="1235229"/>
            <a:ext cx="18096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 name="ZoneTexte 2">
            <a:extLst>
              <a:ext uri="{FF2B5EF4-FFF2-40B4-BE49-F238E27FC236}">
                <a16:creationId xmlns:a16="http://schemas.microsoft.com/office/drawing/2014/main" id="{A0B9A8D4-4B8D-8E16-014D-5221A6F218A3}"/>
              </a:ext>
            </a:extLst>
          </p:cNvPr>
          <p:cNvSpPr txBox="1"/>
          <p:nvPr userDrawn="1"/>
        </p:nvSpPr>
        <p:spPr>
          <a:xfrm>
            <a:off x="16626" y="1578009"/>
            <a:ext cx="735159" cy="307777"/>
          </a:xfrm>
          <a:prstGeom prst="rect">
            <a:avLst/>
          </a:prstGeom>
          <a:noFill/>
        </p:spPr>
        <p:txBody>
          <a:bodyPr wrap="square" rtlCol="0">
            <a:spAutoFit/>
          </a:bodyPr>
          <a:lstStyle/>
          <a:p>
            <a:pPr lvl="0" algn="l"/>
            <a:r>
              <a:rPr lang="fr-FR" sz="1400" dirty="0">
                <a:solidFill>
                  <a:schemeClr val="tx1">
                    <a:lumMod val="75000"/>
                    <a:lumOff val="25000"/>
                  </a:schemeClr>
                </a:solidFill>
                <a:latin typeface="The Bold Font" pitchFamily="2" charset="0"/>
              </a:rPr>
              <a:t>Matin</a:t>
            </a:r>
            <a:endParaRPr lang="fr-FR" sz="1400" dirty="0"/>
          </a:p>
        </p:txBody>
      </p:sp>
      <p:sp>
        <p:nvSpPr>
          <p:cNvPr id="6" name="ZoneTexte 5">
            <a:extLst>
              <a:ext uri="{FF2B5EF4-FFF2-40B4-BE49-F238E27FC236}">
                <a16:creationId xmlns:a16="http://schemas.microsoft.com/office/drawing/2014/main" id="{CBA36BE0-252F-0C6C-9CC0-F7734D05FEC3}"/>
              </a:ext>
            </a:extLst>
          </p:cNvPr>
          <p:cNvSpPr txBox="1"/>
          <p:nvPr userDrawn="1"/>
        </p:nvSpPr>
        <p:spPr>
          <a:xfrm>
            <a:off x="-137693" y="3958647"/>
            <a:ext cx="1393453" cy="307777"/>
          </a:xfrm>
          <a:prstGeom prst="rect">
            <a:avLst/>
          </a:prstGeom>
          <a:noFill/>
        </p:spPr>
        <p:txBody>
          <a:bodyPr wrap="square" rtlCol="0">
            <a:spAutoFit/>
          </a:bodyPr>
          <a:lstStyle/>
          <a:p>
            <a:pPr lvl="0" algn="ctr"/>
            <a:r>
              <a:rPr lang="fr-FR" sz="1400" dirty="0">
                <a:solidFill>
                  <a:schemeClr val="tx1">
                    <a:lumMod val="75000"/>
                    <a:lumOff val="25000"/>
                  </a:schemeClr>
                </a:solidFill>
                <a:latin typeface="The Bold Font" pitchFamily="2" charset="0"/>
              </a:rPr>
              <a:t>Après-midi</a:t>
            </a:r>
            <a:endParaRPr lang="fr-FR" sz="1400" dirty="0"/>
          </a:p>
        </p:txBody>
      </p:sp>
      <p:sp>
        <p:nvSpPr>
          <p:cNvPr id="10" name="Espace réservé du texte 21">
            <a:extLst>
              <a:ext uri="{FF2B5EF4-FFF2-40B4-BE49-F238E27FC236}">
                <a16:creationId xmlns:a16="http://schemas.microsoft.com/office/drawing/2014/main" id="{936CD8E5-D9EE-362C-CF27-0A011D98B627}"/>
              </a:ext>
            </a:extLst>
          </p:cNvPr>
          <p:cNvSpPr>
            <a:spLocks noGrp="1"/>
          </p:cNvSpPr>
          <p:nvPr>
            <p:ph type="body" sz="quarter" idx="25" hasCustomPrompt="1"/>
          </p:nvPr>
        </p:nvSpPr>
        <p:spPr>
          <a:xfrm>
            <a:off x="88436" y="4218629"/>
            <a:ext cx="1795800" cy="2150421"/>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19" name="Espace réservé du texte 21">
            <a:extLst>
              <a:ext uri="{FF2B5EF4-FFF2-40B4-BE49-F238E27FC236}">
                <a16:creationId xmlns:a16="http://schemas.microsoft.com/office/drawing/2014/main" id="{1374E4ED-52D1-1014-3C51-064CDA8DEBE9}"/>
              </a:ext>
            </a:extLst>
          </p:cNvPr>
          <p:cNvSpPr>
            <a:spLocks noGrp="1"/>
          </p:cNvSpPr>
          <p:nvPr>
            <p:ph type="body" sz="quarter" idx="26" hasCustomPrompt="1"/>
          </p:nvPr>
        </p:nvSpPr>
        <p:spPr>
          <a:xfrm>
            <a:off x="2015413" y="4213138"/>
            <a:ext cx="1875600" cy="2177150"/>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2" name="Espace réservé du texte 21">
            <a:extLst>
              <a:ext uri="{FF2B5EF4-FFF2-40B4-BE49-F238E27FC236}">
                <a16:creationId xmlns:a16="http://schemas.microsoft.com/office/drawing/2014/main" id="{1E495623-C4A1-3C7B-FC69-B323BECF443F}"/>
              </a:ext>
            </a:extLst>
          </p:cNvPr>
          <p:cNvSpPr>
            <a:spLocks noGrp="1"/>
          </p:cNvSpPr>
          <p:nvPr>
            <p:ph type="body" sz="quarter" idx="27" hasCustomPrompt="1"/>
          </p:nvPr>
        </p:nvSpPr>
        <p:spPr>
          <a:xfrm>
            <a:off x="4014636" y="4218629"/>
            <a:ext cx="1872000" cy="2188819"/>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D9240312-00F3-7797-8FEC-3911BEAC4432}"/>
              </a:ext>
            </a:extLst>
          </p:cNvPr>
          <p:cNvSpPr>
            <a:spLocks noGrp="1"/>
          </p:cNvSpPr>
          <p:nvPr>
            <p:ph type="body" sz="quarter" idx="28" hasCustomPrompt="1"/>
          </p:nvPr>
        </p:nvSpPr>
        <p:spPr>
          <a:xfrm>
            <a:off x="8008715" y="1816604"/>
            <a:ext cx="1872000" cy="2188819"/>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4" name="Espace réservé du texte 21">
            <a:extLst>
              <a:ext uri="{FF2B5EF4-FFF2-40B4-BE49-F238E27FC236}">
                <a16:creationId xmlns:a16="http://schemas.microsoft.com/office/drawing/2014/main" id="{4703B6CA-8F18-B12C-93E1-9135FD3398FB}"/>
              </a:ext>
            </a:extLst>
          </p:cNvPr>
          <p:cNvSpPr>
            <a:spLocks noGrp="1"/>
          </p:cNvSpPr>
          <p:nvPr>
            <p:ph type="body" sz="quarter" idx="29" hasCustomPrompt="1"/>
          </p:nvPr>
        </p:nvSpPr>
        <p:spPr>
          <a:xfrm>
            <a:off x="6029100" y="1828273"/>
            <a:ext cx="1838952" cy="2177150"/>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2" name="Espace réservé du texte 21">
            <a:extLst>
              <a:ext uri="{FF2B5EF4-FFF2-40B4-BE49-F238E27FC236}">
                <a16:creationId xmlns:a16="http://schemas.microsoft.com/office/drawing/2014/main" id="{69D4CD6A-F3F2-8E9C-0CB5-3FC39090BD80}"/>
              </a:ext>
            </a:extLst>
          </p:cNvPr>
          <p:cNvSpPr>
            <a:spLocks noGrp="1"/>
          </p:cNvSpPr>
          <p:nvPr>
            <p:ph type="body" sz="quarter" idx="30" hasCustomPrompt="1"/>
          </p:nvPr>
        </p:nvSpPr>
        <p:spPr>
          <a:xfrm>
            <a:off x="6039612" y="4211979"/>
            <a:ext cx="1844964" cy="2170531"/>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3" name="Espace réservé du texte 21">
            <a:extLst>
              <a:ext uri="{FF2B5EF4-FFF2-40B4-BE49-F238E27FC236}">
                <a16:creationId xmlns:a16="http://schemas.microsoft.com/office/drawing/2014/main" id="{E96F11E4-328D-2197-E54E-954408FC51CD}"/>
              </a:ext>
            </a:extLst>
          </p:cNvPr>
          <p:cNvSpPr>
            <a:spLocks noGrp="1"/>
          </p:cNvSpPr>
          <p:nvPr>
            <p:ph type="body" sz="quarter" idx="31" hasCustomPrompt="1"/>
          </p:nvPr>
        </p:nvSpPr>
        <p:spPr>
          <a:xfrm>
            <a:off x="8029272" y="4211979"/>
            <a:ext cx="1872000" cy="2177151"/>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Tree>
    <p:extLst>
      <p:ext uri="{BB962C8B-B14F-4D97-AF65-F5344CB8AC3E}">
        <p14:creationId xmlns:p14="http://schemas.microsoft.com/office/powerpoint/2010/main" val="2543155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6 jours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9AD41A3-2321-6E79-8EA0-940050C6D7C4}"/>
              </a:ext>
            </a:extLst>
          </p:cNvPr>
          <p:cNvSpPr/>
          <p:nvPr userDrawn="1"/>
        </p:nvSpPr>
        <p:spPr>
          <a:xfrm>
            <a:off x="8269471" y="1603013"/>
            <a:ext cx="1507136" cy="4720837"/>
          </a:xfrm>
          <a:prstGeom prst="rect">
            <a:avLst/>
          </a:prstGeom>
          <a:solidFill>
            <a:srgbClr val="98D1C8">
              <a:alpha val="34902"/>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B05CEF12-60E1-B0FC-9B13-1C97AE894798}"/>
              </a:ext>
            </a:extLst>
          </p:cNvPr>
          <p:cNvSpPr/>
          <p:nvPr userDrawn="1"/>
        </p:nvSpPr>
        <p:spPr>
          <a:xfrm>
            <a:off x="126771" y="1249431"/>
            <a:ext cx="1560715"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77085FF1-531A-2F13-DDDC-7D04D000C96C}"/>
              </a:ext>
            </a:extLst>
          </p:cNvPr>
          <p:cNvSpPr/>
          <p:nvPr userDrawn="1"/>
        </p:nvSpPr>
        <p:spPr>
          <a:xfrm>
            <a:off x="3416317" y="1236466"/>
            <a:ext cx="1511299"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5" name="Rectangle 14">
            <a:extLst>
              <a:ext uri="{FF2B5EF4-FFF2-40B4-BE49-F238E27FC236}">
                <a16:creationId xmlns:a16="http://schemas.microsoft.com/office/drawing/2014/main" id="{4A24C6F5-6B50-5570-5B57-D68337F91B4A}"/>
              </a:ext>
            </a:extLst>
          </p:cNvPr>
          <p:cNvSpPr/>
          <p:nvPr userDrawn="1"/>
        </p:nvSpPr>
        <p:spPr>
          <a:xfrm>
            <a:off x="6645212" y="1595229"/>
            <a:ext cx="1507136" cy="4720837"/>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6" name="Rectangle 15">
            <a:extLst>
              <a:ext uri="{FF2B5EF4-FFF2-40B4-BE49-F238E27FC236}">
                <a16:creationId xmlns:a16="http://schemas.microsoft.com/office/drawing/2014/main" id="{9CCE908D-D25C-EE63-AB8A-89503B93107B}"/>
              </a:ext>
            </a:extLst>
          </p:cNvPr>
          <p:cNvSpPr/>
          <p:nvPr userDrawn="1"/>
        </p:nvSpPr>
        <p:spPr>
          <a:xfrm>
            <a:off x="5029692" y="1224798"/>
            <a:ext cx="1507136"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A9FEA9E-4BF7-5079-AF52-8B2E42A79062}"/>
              </a:ext>
            </a:extLst>
          </p:cNvPr>
          <p:cNvSpPr/>
          <p:nvPr userDrawn="1"/>
        </p:nvSpPr>
        <p:spPr>
          <a:xfrm>
            <a:off x="1800675" y="1236466"/>
            <a:ext cx="1511299"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134391" y="1597114"/>
            <a:ext cx="1560210" cy="47306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3428831" y="1585445"/>
            <a:ext cx="1507136"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3" name="Espace réservé du texte 21"/>
          <p:cNvSpPr>
            <a:spLocks noGrp="1"/>
          </p:cNvSpPr>
          <p:nvPr>
            <p:ph type="body" sz="quarter" idx="15" hasCustomPrompt="1"/>
          </p:nvPr>
        </p:nvSpPr>
        <p:spPr>
          <a:xfrm>
            <a:off x="5041365" y="1585445"/>
            <a:ext cx="1511299"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4" name="Espace réservé du texte 21"/>
          <p:cNvSpPr>
            <a:spLocks noGrp="1"/>
          </p:cNvSpPr>
          <p:nvPr>
            <p:ph type="body" sz="quarter" idx="16" hasCustomPrompt="1"/>
          </p:nvPr>
        </p:nvSpPr>
        <p:spPr>
          <a:xfrm>
            <a:off x="6644848" y="1595229"/>
            <a:ext cx="1511299"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1805398" y="1595229"/>
            <a:ext cx="1507784"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D89F3F"/>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134391" y="1235229"/>
            <a:ext cx="1568931"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1806457" y="1235229"/>
            <a:ext cx="1507784"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3419754" y="1235229"/>
            <a:ext cx="1515486"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5039823" y="1246897"/>
            <a:ext cx="1511300"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6642225" y="1235229"/>
            <a:ext cx="1507137"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2" name="Espace réservé du texte 21">
            <a:extLst>
              <a:ext uri="{FF2B5EF4-FFF2-40B4-BE49-F238E27FC236}">
                <a16:creationId xmlns:a16="http://schemas.microsoft.com/office/drawing/2014/main" id="{60D652B7-AA5E-CD1E-E0E3-91FF285212B6}"/>
              </a:ext>
            </a:extLst>
          </p:cNvPr>
          <p:cNvSpPr>
            <a:spLocks noGrp="1"/>
          </p:cNvSpPr>
          <p:nvPr>
            <p:ph type="body" sz="quarter" idx="25" hasCustomPrompt="1"/>
          </p:nvPr>
        </p:nvSpPr>
        <p:spPr>
          <a:xfrm>
            <a:off x="8260731" y="1594866"/>
            <a:ext cx="1523698"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 name="Espace réservé du texte 6">
            <a:extLst>
              <a:ext uri="{FF2B5EF4-FFF2-40B4-BE49-F238E27FC236}">
                <a16:creationId xmlns:a16="http://schemas.microsoft.com/office/drawing/2014/main" id="{2CED94EA-AD49-0790-D75F-8E1C15FCD466}"/>
              </a:ext>
            </a:extLst>
          </p:cNvPr>
          <p:cNvSpPr>
            <a:spLocks noGrp="1"/>
          </p:cNvSpPr>
          <p:nvPr>
            <p:ph type="body" sz="quarter" idx="26" hasCustomPrompt="1"/>
          </p:nvPr>
        </p:nvSpPr>
        <p:spPr>
          <a:xfrm>
            <a:off x="8266906" y="1234866"/>
            <a:ext cx="1517524"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5608566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 jours (8)">
    <p:spTree>
      <p:nvGrpSpPr>
        <p:cNvPr id="1" name=""/>
        <p:cNvGrpSpPr/>
        <p:nvPr/>
      </p:nvGrpSpPr>
      <p:grpSpPr>
        <a:xfrm>
          <a:off x="0" y="0"/>
          <a:ext cx="0" cy="0"/>
          <a:chOff x="0" y="0"/>
          <a:chExt cx="0" cy="0"/>
        </a:xfrm>
      </p:grpSpPr>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fr-FR" dirty="0"/>
              <a:t>Dates</a:t>
            </a:r>
            <a:br>
              <a:rPr lang="fr-FR" dirty="0"/>
            </a:br>
            <a:r>
              <a:rPr lang="fr-FR" dirty="0"/>
              <a:t>Groupe</a:t>
            </a:r>
          </a:p>
        </p:txBody>
      </p:sp>
      <p:sp>
        <p:nvSpPr>
          <p:cNvPr id="22" name="Espace réservé du texte 21"/>
          <p:cNvSpPr>
            <a:spLocks noGrp="1"/>
          </p:cNvSpPr>
          <p:nvPr>
            <p:ph type="body" sz="quarter" idx="10"/>
          </p:nvPr>
        </p:nvSpPr>
        <p:spPr>
          <a:xfrm>
            <a:off x="-14942" y="1079999"/>
            <a:ext cx="9930400" cy="451506"/>
          </a:xfrm>
          <a:prstGeom prst="rect">
            <a:avLst/>
          </a:prstGeom>
          <a:solidFill>
            <a:srgbClr val="98D1C8"/>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2061236" y="2062534"/>
            <a:ext cx="1782617" cy="419972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2061236" y="1694842"/>
            <a:ext cx="1778992"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28" name="Espace réservé du texte 25">
            <a:extLst>
              <a:ext uri="{FF2B5EF4-FFF2-40B4-BE49-F238E27FC236}">
                <a16:creationId xmlns:a16="http://schemas.microsoft.com/office/drawing/2014/main" id="{0A27022E-DF2B-EB20-D3B5-8EFAB9162076}"/>
              </a:ext>
            </a:extLst>
          </p:cNvPr>
          <p:cNvSpPr>
            <a:spLocks noGrp="1"/>
          </p:cNvSpPr>
          <p:nvPr>
            <p:ph type="body" sz="quarter" idx="20" hasCustomPrompt="1"/>
          </p:nvPr>
        </p:nvSpPr>
        <p:spPr>
          <a:xfrm>
            <a:off x="91890" y="1705056"/>
            <a:ext cx="1794485" cy="349314"/>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4021214" y="1700584"/>
            <a:ext cx="1778992" cy="350466"/>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007041" y="1694842"/>
            <a:ext cx="1778992"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 name="Espace réservé du texte 21">
            <a:extLst>
              <a:ext uri="{FF2B5EF4-FFF2-40B4-BE49-F238E27FC236}">
                <a16:creationId xmlns:a16="http://schemas.microsoft.com/office/drawing/2014/main" id="{CCB9C136-4587-E960-3842-3DB77E0F17C8}"/>
              </a:ext>
            </a:extLst>
          </p:cNvPr>
          <p:cNvSpPr>
            <a:spLocks noGrp="1"/>
          </p:cNvSpPr>
          <p:nvPr>
            <p:ph type="body" sz="quarter" idx="23" hasCustomPrompt="1"/>
          </p:nvPr>
        </p:nvSpPr>
        <p:spPr>
          <a:xfrm>
            <a:off x="101258" y="2062534"/>
            <a:ext cx="1782617" cy="419972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4" name="Espace réservé du texte 21">
            <a:extLst>
              <a:ext uri="{FF2B5EF4-FFF2-40B4-BE49-F238E27FC236}">
                <a16:creationId xmlns:a16="http://schemas.microsoft.com/office/drawing/2014/main" id="{69CB9646-4A45-5E8E-A698-BC873CE8BE68}"/>
              </a:ext>
            </a:extLst>
          </p:cNvPr>
          <p:cNvSpPr>
            <a:spLocks noGrp="1"/>
          </p:cNvSpPr>
          <p:nvPr>
            <p:ph type="body" sz="quarter" idx="24" hasCustomPrompt="1"/>
          </p:nvPr>
        </p:nvSpPr>
        <p:spPr>
          <a:xfrm>
            <a:off x="4021214" y="2062534"/>
            <a:ext cx="1782617" cy="419972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5" name="Espace réservé du texte 21">
            <a:extLst>
              <a:ext uri="{FF2B5EF4-FFF2-40B4-BE49-F238E27FC236}">
                <a16:creationId xmlns:a16="http://schemas.microsoft.com/office/drawing/2014/main" id="{BAD94DE3-3584-8B5E-4D3B-AFE0A30F718D}"/>
              </a:ext>
            </a:extLst>
          </p:cNvPr>
          <p:cNvSpPr>
            <a:spLocks noGrp="1"/>
          </p:cNvSpPr>
          <p:nvPr>
            <p:ph type="body" sz="quarter" idx="25" hasCustomPrompt="1"/>
          </p:nvPr>
        </p:nvSpPr>
        <p:spPr>
          <a:xfrm>
            <a:off x="6007040" y="2062534"/>
            <a:ext cx="1782617" cy="419972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6" name="Espace réservé du texte 21">
            <a:extLst>
              <a:ext uri="{FF2B5EF4-FFF2-40B4-BE49-F238E27FC236}">
                <a16:creationId xmlns:a16="http://schemas.microsoft.com/office/drawing/2014/main" id="{9375E64C-BA69-CF57-E9E9-E299717C5EAF}"/>
              </a:ext>
            </a:extLst>
          </p:cNvPr>
          <p:cNvSpPr>
            <a:spLocks noGrp="1"/>
          </p:cNvSpPr>
          <p:nvPr>
            <p:ph type="body" sz="quarter" idx="26" hasCustomPrompt="1"/>
          </p:nvPr>
        </p:nvSpPr>
        <p:spPr>
          <a:xfrm>
            <a:off x="7950988" y="2062534"/>
            <a:ext cx="1782617" cy="419972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7" name="Espace réservé du texte 25">
            <a:extLst>
              <a:ext uri="{FF2B5EF4-FFF2-40B4-BE49-F238E27FC236}">
                <a16:creationId xmlns:a16="http://schemas.microsoft.com/office/drawing/2014/main" id="{1ADBFEE9-FFA5-1A29-BB47-3CFFA825C5C2}"/>
              </a:ext>
            </a:extLst>
          </p:cNvPr>
          <p:cNvSpPr>
            <a:spLocks noGrp="1"/>
          </p:cNvSpPr>
          <p:nvPr>
            <p:ph type="body" sz="quarter" idx="27" hasCustomPrompt="1"/>
          </p:nvPr>
        </p:nvSpPr>
        <p:spPr>
          <a:xfrm>
            <a:off x="7954613" y="1689100"/>
            <a:ext cx="1778992"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9668075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8_5 jours">
    <p:spTree>
      <p:nvGrpSpPr>
        <p:cNvPr id="1" name=""/>
        <p:cNvGrpSpPr/>
        <p:nvPr/>
      </p:nvGrpSpPr>
      <p:grpSpPr>
        <a:xfrm>
          <a:off x="0" y="0"/>
          <a:ext cx="0" cy="0"/>
          <a:chOff x="0" y="0"/>
          <a:chExt cx="0" cy="0"/>
        </a:xfrm>
      </p:grpSpPr>
      <p:sp>
        <p:nvSpPr>
          <p:cNvPr id="30" name="Espace réservé du texte 21"/>
          <p:cNvSpPr>
            <a:spLocks noGrp="1"/>
          </p:cNvSpPr>
          <p:nvPr>
            <p:ph type="body" sz="quarter" idx="12" hasCustomPrompt="1"/>
          </p:nvPr>
        </p:nvSpPr>
        <p:spPr>
          <a:xfrm>
            <a:off x="76200" y="1835655"/>
            <a:ext cx="1795800" cy="2150421"/>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823987"/>
            <a:ext cx="1872000" cy="2188819"/>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835656"/>
            <a:ext cx="1875600" cy="2177150"/>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98D1C8"/>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76200" y="1235229"/>
            <a:ext cx="1794638" cy="360363"/>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2005958" y="1235229"/>
            <a:ext cx="1879600" cy="360363"/>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4020437" y="1235229"/>
            <a:ext cx="1869068" cy="360363"/>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6032615" y="1235229"/>
            <a:ext cx="1861337" cy="360363"/>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8018164" y="1235229"/>
            <a:ext cx="1809637" cy="360363"/>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 name="ZoneTexte 2">
            <a:extLst>
              <a:ext uri="{FF2B5EF4-FFF2-40B4-BE49-F238E27FC236}">
                <a16:creationId xmlns:a16="http://schemas.microsoft.com/office/drawing/2014/main" id="{A0B9A8D4-4B8D-8E16-014D-5221A6F218A3}"/>
              </a:ext>
            </a:extLst>
          </p:cNvPr>
          <p:cNvSpPr txBox="1"/>
          <p:nvPr userDrawn="1"/>
        </p:nvSpPr>
        <p:spPr>
          <a:xfrm>
            <a:off x="16626" y="1578009"/>
            <a:ext cx="735159" cy="307777"/>
          </a:xfrm>
          <a:prstGeom prst="rect">
            <a:avLst/>
          </a:prstGeom>
          <a:noFill/>
        </p:spPr>
        <p:txBody>
          <a:bodyPr wrap="square" rtlCol="0">
            <a:spAutoFit/>
          </a:bodyPr>
          <a:lstStyle/>
          <a:p>
            <a:pPr lvl="0" algn="l"/>
            <a:r>
              <a:rPr lang="fr-FR" sz="1400" dirty="0">
                <a:solidFill>
                  <a:schemeClr val="tx1">
                    <a:lumMod val="75000"/>
                    <a:lumOff val="25000"/>
                  </a:schemeClr>
                </a:solidFill>
                <a:latin typeface="The Bold Font" pitchFamily="2" charset="0"/>
              </a:rPr>
              <a:t>Matin</a:t>
            </a:r>
            <a:endParaRPr lang="fr-FR" sz="1400" dirty="0"/>
          </a:p>
        </p:txBody>
      </p:sp>
      <p:sp>
        <p:nvSpPr>
          <p:cNvPr id="6" name="ZoneTexte 5">
            <a:extLst>
              <a:ext uri="{FF2B5EF4-FFF2-40B4-BE49-F238E27FC236}">
                <a16:creationId xmlns:a16="http://schemas.microsoft.com/office/drawing/2014/main" id="{CBA36BE0-252F-0C6C-9CC0-F7734D05FEC3}"/>
              </a:ext>
            </a:extLst>
          </p:cNvPr>
          <p:cNvSpPr txBox="1"/>
          <p:nvPr userDrawn="1"/>
        </p:nvSpPr>
        <p:spPr>
          <a:xfrm>
            <a:off x="-137693" y="3958647"/>
            <a:ext cx="1393453" cy="307777"/>
          </a:xfrm>
          <a:prstGeom prst="rect">
            <a:avLst/>
          </a:prstGeom>
          <a:noFill/>
        </p:spPr>
        <p:txBody>
          <a:bodyPr wrap="square" rtlCol="0">
            <a:spAutoFit/>
          </a:bodyPr>
          <a:lstStyle/>
          <a:p>
            <a:pPr lvl="0" algn="ctr"/>
            <a:r>
              <a:rPr lang="fr-FR" sz="1400" dirty="0">
                <a:solidFill>
                  <a:schemeClr val="tx1">
                    <a:lumMod val="75000"/>
                    <a:lumOff val="25000"/>
                  </a:schemeClr>
                </a:solidFill>
                <a:latin typeface="The Bold Font" pitchFamily="2" charset="0"/>
              </a:rPr>
              <a:t>Après-midi</a:t>
            </a:r>
            <a:endParaRPr lang="fr-FR" sz="1400" dirty="0"/>
          </a:p>
        </p:txBody>
      </p:sp>
      <p:sp>
        <p:nvSpPr>
          <p:cNvPr id="10" name="Espace réservé du texte 21">
            <a:extLst>
              <a:ext uri="{FF2B5EF4-FFF2-40B4-BE49-F238E27FC236}">
                <a16:creationId xmlns:a16="http://schemas.microsoft.com/office/drawing/2014/main" id="{936CD8E5-D9EE-362C-CF27-0A011D98B627}"/>
              </a:ext>
            </a:extLst>
          </p:cNvPr>
          <p:cNvSpPr>
            <a:spLocks noGrp="1"/>
          </p:cNvSpPr>
          <p:nvPr>
            <p:ph type="body" sz="quarter" idx="25" hasCustomPrompt="1"/>
          </p:nvPr>
        </p:nvSpPr>
        <p:spPr>
          <a:xfrm>
            <a:off x="88436" y="4218629"/>
            <a:ext cx="1795800" cy="2150421"/>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19" name="Espace réservé du texte 21">
            <a:extLst>
              <a:ext uri="{FF2B5EF4-FFF2-40B4-BE49-F238E27FC236}">
                <a16:creationId xmlns:a16="http://schemas.microsoft.com/office/drawing/2014/main" id="{1374E4ED-52D1-1014-3C51-064CDA8DEBE9}"/>
              </a:ext>
            </a:extLst>
          </p:cNvPr>
          <p:cNvSpPr>
            <a:spLocks noGrp="1"/>
          </p:cNvSpPr>
          <p:nvPr>
            <p:ph type="body" sz="quarter" idx="26" hasCustomPrompt="1"/>
          </p:nvPr>
        </p:nvSpPr>
        <p:spPr>
          <a:xfrm>
            <a:off x="2015413" y="4213138"/>
            <a:ext cx="1875600" cy="2177150"/>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2" name="Espace réservé du texte 21">
            <a:extLst>
              <a:ext uri="{FF2B5EF4-FFF2-40B4-BE49-F238E27FC236}">
                <a16:creationId xmlns:a16="http://schemas.microsoft.com/office/drawing/2014/main" id="{1E495623-C4A1-3C7B-FC69-B323BECF443F}"/>
              </a:ext>
            </a:extLst>
          </p:cNvPr>
          <p:cNvSpPr>
            <a:spLocks noGrp="1"/>
          </p:cNvSpPr>
          <p:nvPr>
            <p:ph type="body" sz="quarter" idx="27" hasCustomPrompt="1"/>
          </p:nvPr>
        </p:nvSpPr>
        <p:spPr>
          <a:xfrm>
            <a:off x="4014636" y="4218629"/>
            <a:ext cx="1872000" cy="2188819"/>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D9240312-00F3-7797-8FEC-3911BEAC4432}"/>
              </a:ext>
            </a:extLst>
          </p:cNvPr>
          <p:cNvSpPr>
            <a:spLocks noGrp="1"/>
          </p:cNvSpPr>
          <p:nvPr>
            <p:ph type="body" sz="quarter" idx="28" hasCustomPrompt="1"/>
          </p:nvPr>
        </p:nvSpPr>
        <p:spPr>
          <a:xfrm>
            <a:off x="8008715" y="1816604"/>
            <a:ext cx="1872000" cy="2188819"/>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4" name="Espace réservé du texte 21">
            <a:extLst>
              <a:ext uri="{FF2B5EF4-FFF2-40B4-BE49-F238E27FC236}">
                <a16:creationId xmlns:a16="http://schemas.microsoft.com/office/drawing/2014/main" id="{4703B6CA-8F18-B12C-93E1-9135FD3398FB}"/>
              </a:ext>
            </a:extLst>
          </p:cNvPr>
          <p:cNvSpPr>
            <a:spLocks noGrp="1"/>
          </p:cNvSpPr>
          <p:nvPr>
            <p:ph type="body" sz="quarter" idx="29" hasCustomPrompt="1"/>
          </p:nvPr>
        </p:nvSpPr>
        <p:spPr>
          <a:xfrm>
            <a:off x="6029100" y="1828273"/>
            <a:ext cx="1838952" cy="2177150"/>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2" name="Espace réservé du texte 21">
            <a:extLst>
              <a:ext uri="{FF2B5EF4-FFF2-40B4-BE49-F238E27FC236}">
                <a16:creationId xmlns:a16="http://schemas.microsoft.com/office/drawing/2014/main" id="{69D4CD6A-F3F2-8E9C-0CB5-3FC39090BD80}"/>
              </a:ext>
            </a:extLst>
          </p:cNvPr>
          <p:cNvSpPr>
            <a:spLocks noGrp="1"/>
          </p:cNvSpPr>
          <p:nvPr>
            <p:ph type="body" sz="quarter" idx="30" hasCustomPrompt="1"/>
          </p:nvPr>
        </p:nvSpPr>
        <p:spPr>
          <a:xfrm>
            <a:off x="6039612" y="4211979"/>
            <a:ext cx="1844964" cy="2170531"/>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3" name="Espace réservé du texte 21">
            <a:extLst>
              <a:ext uri="{FF2B5EF4-FFF2-40B4-BE49-F238E27FC236}">
                <a16:creationId xmlns:a16="http://schemas.microsoft.com/office/drawing/2014/main" id="{E96F11E4-328D-2197-E54E-954408FC51CD}"/>
              </a:ext>
            </a:extLst>
          </p:cNvPr>
          <p:cNvSpPr>
            <a:spLocks noGrp="1"/>
          </p:cNvSpPr>
          <p:nvPr>
            <p:ph type="body" sz="quarter" idx="31" hasCustomPrompt="1"/>
          </p:nvPr>
        </p:nvSpPr>
        <p:spPr>
          <a:xfrm>
            <a:off x="8029272" y="4211979"/>
            <a:ext cx="1872000" cy="2177151"/>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Tree>
    <p:extLst>
      <p:ext uri="{BB962C8B-B14F-4D97-AF65-F5344CB8AC3E}">
        <p14:creationId xmlns:p14="http://schemas.microsoft.com/office/powerpoint/2010/main" val="3725437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 jours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CDFE685-7797-1225-DA68-D51D15534487}"/>
              </a:ext>
            </a:extLst>
          </p:cNvPr>
          <p:cNvSpPr/>
          <p:nvPr userDrawn="1"/>
        </p:nvSpPr>
        <p:spPr>
          <a:xfrm>
            <a:off x="7511743" y="2062533"/>
            <a:ext cx="2320714"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9" name="Rectangle 8">
            <a:extLst>
              <a:ext uri="{FF2B5EF4-FFF2-40B4-BE49-F238E27FC236}">
                <a16:creationId xmlns:a16="http://schemas.microsoft.com/office/drawing/2014/main" id="{9E3A2170-E1A0-9FA9-C978-AC67175480C8}"/>
              </a:ext>
            </a:extLst>
          </p:cNvPr>
          <p:cNvSpPr/>
          <p:nvPr userDrawn="1"/>
        </p:nvSpPr>
        <p:spPr>
          <a:xfrm>
            <a:off x="5030565" y="2051050"/>
            <a:ext cx="2375768" cy="428946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AE77C3C6-EFAA-04D7-1D98-03A7E309B641}"/>
              </a:ext>
            </a:extLst>
          </p:cNvPr>
          <p:cNvSpPr/>
          <p:nvPr userDrawn="1"/>
        </p:nvSpPr>
        <p:spPr>
          <a:xfrm>
            <a:off x="2519389" y="2051050"/>
            <a:ext cx="2381153"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4" name="Rectangle 3">
            <a:extLst>
              <a:ext uri="{FF2B5EF4-FFF2-40B4-BE49-F238E27FC236}">
                <a16:creationId xmlns:a16="http://schemas.microsoft.com/office/drawing/2014/main" id="{E18F7A57-64C5-808B-274B-2D7B8C41109E}"/>
              </a:ext>
            </a:extLst>
          </p:cNvPr>
          <p:cNvSpPr/>
          <p:nvPr userDrawn="1"/>
        </p:nvSpPr>
        <p:spPr>
          <a:xfrm>
            <a:off x="36231" y="2081034"/>
            <a:ext cx="2375767" cy="4247997"/>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9" name="Espace réservé du texte 21">
            <a:extLst>
              <a:ext uri="{FF2B5EF4-FFF2-40B4-BE49-F238E27FC236}">
                <a16:creationId xmlns:a16="http://schemas.microsoft.com/office/drawing/2014/main" id="{354BA4C7-0B9F-11E9-E944-449F7C9DA192}"/>
              </a:ext>
            </a:extLst>
          </p:cNvPr>
          <p:cNvSpPr>
            <a:spLocks noGrp="1"/>
          </p:cNvSpPr>
          <p:nvPr>
            <p:ph type="body" sz="quarter" idx="12" hasCustomPrompt="1"/>
          </p:nvPr>
        </p:nvSpPr>
        <p:spPr>
          <a:xfrm>
            <a:off x="36232" y="2064593"/>
            <a:ext cx="2375768"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 name="Rectangle 1">
            <a:extLst>
              <a:ext uri="{FF2B5EF4-FFF2-40B4-BE49-F238E27FC236}">
                <a16:creationId xmlns:a16="http://schemas.microsoft.com/office/drawing/2014/main" id="{3149EEFE-7B2A-B5E2-7CE2-426B88016052}"/>
              </a:ext>
            </a:extLst>
          </p:cNvPr>
          <p:cNvSpPr/>
          <p:nvPr userDrawn="1"/>
        </p:nvSpPr>
        <p:spPr>
          <a:xfrm>
            <a:off x="30848" y="2051050"/>
            <a:ext cx="2381153" cy="4264438"/>
          </a:xfrm>
          <a:prstGeom prst="rect">
            <a:avLst/>
          </a:prstGeom>
          <a:no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D89F3F"/>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98D1C8"/>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2498000"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5005459" y="2062533"/>
            <a:ext cx="2414450" cy="4277981"/>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7503459"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2501383" y="1700584"/>
            <a:ext cx="2408617" cy="36195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28" name="Espace réservé du texte 25">
            <a:extLst>
              <a:ext uri="{FF2B5EF4-FFF2-40B4-BE49-F238E27FC236}">
                <a16:creationId xmlns:a16="http://schemas.microsoft.com/office/drawing/2014/main" id="{0A27022E-DF2B-EB20-D3B5-8EFAB9162076}"/>
              </a:ext>
            </a:extLst>
          </p:cNvPr>
          <p:cNvSpPr>
            <a:spLocks noGrp="1"/>
          </p:cNvSpPr>
          <p:nvPr>
            <p:ph type="body" sz="quarter" idx="20" hasCustomPrompt="1"/>
          </p:nvPr>
        </p:nvSpPr>
        <p:spPr>
          <a:xfrm>
            <a:off x="38100" y="1701736"/>
            <a:ext cx="2375767" cy="36195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4999383" y="1700584"/>
            <a:ext cx="2408616" cy="350466"/>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7499833" y="1700584"/>
            <a:ext cx="2332624" cy="36195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19495906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 jours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CDFE685-7797-1225-DA68-D51D15534487}"/>
              </a:ext>
            </a:extLst>
          </p:cNvPr>
          <p:cNvSpPr/>
          <p:nvPr userDrawn="1"/>
        </p:nvSpPr>
        <p:spPr>
          <a:xfrm>
            <a:off x="7511743" y="2062533"/>
            <a:ext cx="2320714"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9" name="Rectangle 8">
            <a:extLst>
              <a:ext uri="{FF2B5EF4-FFF2-40B4-BE49-F238E27FC236}">
                <a16:creationId xmlns:a16="http://schemas.microsoft.com/office/drawing/2014/main" id="{9E3A2170-E1A0-9FA9-C978-AC67175480C8}"/>
              </a:ext>
            </a:extLst>
          </p:cNvPr>
          <p:cNvSpPr/>
          <p:nvPr userDrawn="1"/>
        </p:nvSpPr>
        <p:spPr>
          <a:xfrm>
            <a:off x="5030565" y="2051050"/>
            <a:ext cx="2375768" cy="428946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1400" b="1">
              <a:ln>
                <a:solidFill>
                  <a:schemeClr val="bg1"/>
                </a:solidFill>
              </a:ln>
              <a:solidFill>
                <a:schemeClr val="tx1"/>
              </a:solidFill>
            </a:endParaRPr>
          </a:p>
          <a:p>
            <a:endParaRPr lang="fr-FR" sz="1400" b="1">
              <a:ln>
                <a:solidFill>
                  <a:schemeClr val="bg1"/>
                </a:solidFill>
              </a:ln>
              <a:solidFill>
                <a:schemeClr val="tx1"/>
              </a:solidFill>
            </a:endParaRPr>
          </a:p>
          <a:p>
            <a:endParaRPr lang="fr-FR" sz="1400" b="1">
              <a:ln>
                <a:solidFill>
                  <a:schemeClr val="bg1"/>
                </a:solidFill>
              </a:ln>
              <a:solidFill>
                <a:schemeClr val="tx1"/>
              </a:solidFill>
            </a:endParaRPr>
          </a:p>
          <a:p>
            <a:endParaRPr lang="fr-FR" sz="1400"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AE77C3C6-EFAA-04D7-1D98-03A7E309B641}"/>
              </a:ext>
            </a:extLst>
          </p:cNvPr>
          <p:cNvSpPr/>
          <p:nvPr userDrawn="1"/>
        </p:nvSpPr>
        <p:spPr>
          <a:xfrm>
            <a:off x="2519389" y="2051050"/>
            <a:ext cx="2381153"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4" name="Rectangle 3">
            <a:extLst>
              <a:ext uri="{FF2B5EF4-FFF2-40B4-BE49-F238E27FC236}">
                <a16:creationId xmlns:a16="http://schemas.microsoft.com/office/drawing/2014/main" id="{E18F7A57-64C5-808B-274B-2D7B8C41109E}"/>
              </a:ext>
            </a:extLst>
          </p:cNvPr>
          <p:cNvSpPr/>
          <p:nvPr userDrawn="1"/>
        </p:nvSpPr>
        <p:spPr>
          <a:xfrm>
            <a:off x="36231" y="2081034"/>
            <a:ext cx="2375767" cy="4247997"/>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9" name="Espace réservé du texte 21">
            <a:extLst>
              <a:ext uri="{FF2B5EF4-FFF2-40B4-BE49-F238E27FC236}">
                <a16:creationId xmlns:a16="http://schemas.microsoft.com/office/drawing/2014/main" id="{354BA4C7-0B9F-11E9-E944-449F7C9DA192}"/>
              </a:ext>
            </a:extLst>
          </p:cNvPr>
          <p:cNvSpPr>
            <a:spLocks noGrp="1"/>
          </p:cNvSpPr>
          <p:nvPr>
            <p:ph type="body" sz="quarter" idx="12" hasCustomPrompt="1"/>
          </p:nvPr>
        </p:nvSpPr>
        <p:spPr>
          <a:xfrm>
            <a:off x="36232" y="2064593"/>
            <a:ext cx="2375768"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 name="Rectangle 1">
            <a:extLst>
              <a:ext uri="{FF2B5EF4-FFF2-40B4-BE49-F238E27FC236}">
                <a16:creationId xmlns:a16="http://schemas.microsoft.com/office/drawing/2014/main" id="{3149EEFE-7B2A-B5E2-7CE2-426B88016052}"/>
              </a:ext>
            </a:extLst>
          </p:cNvPr>
          <p:cNvSpPr/>
          <p:nvPr userDrawn="1"/>
        </p:nvSpPr>
        <p:spPr>
          <a:xfrm>
            <a:off x="30848" y="2051050"/>
            <a:ext cx="2381153" cy="4264438"/>
          </a:xfrm>
          <a:prstGeom prst="rect">
            <a:avLst/>
          </a:prstGeom>
          <a:no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2498000"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5005459" y="2062533"/>
            <a:ext cx="2414450" cy="4277981"/>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7503459"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2501383" y="1700584"/>
            <a:ext cx="2408617"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28" name="Espace réservé du texte 25">
            <a:extLst>
              <a:ext uri="{FF2B5EF4-FFF2-40B4-BE49-F238E27FC236}">
                <a16:creationId xmlns:a16="http://schemas.microsoft.com/office/drawing/2014/main" id="{0A27022E-DF2B-EB20-D3B5-8EFAB9162076}"/>
              </a:ext>
            </a:extLst>
          </p:cNvPr>
          <p:cNvSpPr>
            <a:spLocks noGrp="1"/>
          </p:cNvSpPr>
          <p:nvPr>
            <p:ph type="body" sz="quarter" idx="20" hasCustomPrompt="1"/>
          </p:nvPr>
        </p:nvSpPr>
        <p:spPr>
          <a:xfrm>
            <a:off x="38100" y="1701736"/>
            <a:ext cx="2375767"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4999383" y="1700584"/>
            <a:ext cx="2408616" cy="350466"/>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7499833" y="1700584"/>
            <a:ext cx="2332624"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0190085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 jours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5137191-6436-F1BF-C1F6-86CBC8775717}"/>
              </a:ext>
            </a:extLst>
          </p:cNvPr>
          <p:cNvSpPr/>
          <p:nvPr userDrawn="1"/>
        </p:nvSpPr>
        <p:spPr>
          <a:xfrm>
            <a:off x="29855" y="2077229"/>
            <a:ext cx="2419251" cy="4264438"/>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9" name="Espace réservé du texte 21">
            <a:extLst>
              <a:ext uri="{FF2B5EF4-FFF2-40B4-BE49-F238E27FC236}">
                <a16:creationId xmlns:a16="http://schemas.microsoft.com/office/drawing/2014/main" id="{354BA4C7-0B9F-11E9-E944-449F7C9DA192}"/>
              </a:ext>
            </a:extLst>
          </p:cNvPr>
          <p:cNvSpPr>
            <a:spLocks noGrp="1"/>
          </p:cNvSpPr>
          <p:nvPr>
            <p:ph type="body" sz="quarter" idx="12" hasCustomPrompt="1"/>
          </p:nvPr>
        </p:nvSpPr>
        <p:spPr>
          <a:xfrm>
            <a:off x="36232" y="2064593"/>
            <a:ext cx="2375768"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 name="Rectangle 1">
            <a:extLst>
              <a:ext uri="{FF2B5EF4-FFF2-40B4-BE49-F238E27FC236}">
                <a16:creationId xmlns:a16="http://schemas.microsoft.com/office/drawing/2014/main" id="{3149EEFE-7B2A-B5E2-7CE2-426B88016052}"/>
              </a:ext>
            </a:extLst>
          </p:cNvPr>
          <p:cNvSpPr/>
          <p:nvPr userDrawn="1"/>
        </p:nvSpPr>
        <p:spPr>
          <a:xfrm>
            <a:off x="30848" y="2051050"/>
            <a:ext cx="2381153" cy="4264438"/>
          </a:xfrm>
          <a:prstGeom prst="rect">
            <a:avLst/>
          </a:prstGeom>
          <a:no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6" name="Rectangle 5">
            <a:extLst>
              <a:ext uri="{FF2B5EF4-FFF2-40B4-BE49-F238E27FC236}">
                <a16:creationId xmlns:a16="http://schemas.microsoft.com/office/drawing/2014/main" id="{544F734E-E4F4-9621-DDE8-20D46979F454}"/>
              </a:ext>
            </a:extLst>
          </p:cNvPr>
          <p:cNvSpPr/>
          <p:nvPr userDrawn="1"/>
        </p:nvSpPr>
        <p:spPr>
          <a:xfrm>
            <a:off x="2476488" y="2062533"/>
            <a:ext cx="2408618" cy="4266497"/>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99D9BAF9-8916-A370-0A33-E9CCADA0C9AF}"/>
              </a:ext>
            </a:extLst>
          </p:cNvPr>
          <p:cNvSpPr/>
          <p:nvPr userDrawn="1"/>
        </p:nvSpPr>
        <p:spPr>
          <a:xfrm>
            <a:off x="7511639" y="2064593"/>
            <a:ext cx="2336250" cy="4264438"/>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Rectangle 2">
            <a:extLst>
              <a:ext uri="{FF2B5EF4-FFF2-40B4-BE49-F238E27FC236}">
                <a16:creationId xmlns:a16="http://schemas.microsoft.com/office/drawing/2014/main" id="{082A6F6C-7982-9C67-D919-C87A3292C40B}"/>
              </a:ext>
            </a:extLst>
          </p:cNvPr>
          <p:cNvSpPr/>
          <p:nvPr userDrawn="1"/>
        </p:nvSpPr>
        <p:spPr>
          <a:xfrm>
            <a:off x="4988747" y="2051050"/>
            <a:ext cx="2419251" cy="4264438"/>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2498000"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5005459" y="2062533"/>
            <a:ext cx="2414450" cy="4277981"/>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7503459"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2501383" y="1700584"/>
            <a:ext cx="2408617" cy="361950"/>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28" name="Espace réservé du texte 25">
            <a:extLst>
              <a:ext uri="{FF2B5EF4-FFF2-40B4-BE49-F238E27FC236}">
                <a16:creationId xmlns:a16="http://schemas.microsoft.com/office/drawing/2014/main" id="{0A27022E-DF2B-EB20-D3B5-8EFAB9162076}"/>
              </a:ext>
            </a:extLst>
          </p:cNvPr>
          <p:cNvSpPr>
            <a:spLocks noGrp="1"/>
          </p:cNvSpPr>
          <p:nvPr>
            <p:ph type="body" sz="quarter" idx="20" hasCustomPrompt="1"/>
          </p:nvPr>
        </p:nvSpPr>
        <p:spPr>
          <a:xfrm>
            <a:off x="38100" y="1701736"/>
            <a:ext cx="2375767" cy="361950"/>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4999383" y="1700584"/>
            <a:ext cx="2408616" cy="350466"/>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7499833" y="1700584"/>
            <a:ext cx="2332624" cy="361950"/>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6100739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 jours (4)">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5137191-6436-F1BF-C1F6-86CBC8775717}"/>
              </a:ext>
            </a:extLst>
          </p:cNvPr>
          <p:cNvSpPr/>
          <p:nvPr userDrawn="1"/>
        </p:nvSpPr>
        <p:spPr>
          <a:xfrm>
            <a:off x="29855" y="2077229"/>
            <a:ext cx="2419251" cy="4264438"/>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9" name="Espace réservé du texte 21">
            <a:extLst>
              <a:ext uri="{FF2B5EF4-FFF2-40B4-BE49-F238E27FC236}">
                <a16:creationId xmlns:a16="http://schemas.microsoft.com/office/drawing/2014/main" id="{354BA4C7-0B9F-11E9-E944-449F7C9DA192}"/>
              </a:ext>
            </a:extLst>
          </p:cNvPr>
          <p:cNvSpPr>
            <a:spLocks noGrp="1"/>
          </p:cNvSpPr>
          <p:nvPr>
            <p:ph type="body" sz="quarter" idx="12" hasCustomPrompt="1"/>
          </p:nvPr>
        </p:nvSpPr>
        <p:spPr>
          <a:xfrm>
            <a:off x="36232" y="2064593"/>
            <a:ext cx="2375768"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 name="Rectangle 1">
            <a:extLst>
              <a:ext uri="{FF2B5EF4-FFF2-40B4-BE49-F238E27FC236}">
                <a16:creationId xmlns:a16="http://schemas.microsoft.com/office/drawing/2014/main" id="{3149EEFE-7B2A-B5E2-7CE2-426B88016052}"/>
              </a:ext>
            </a:extLst>
          </p:cNvPr>
          <p:cNvSpPr/>
          <p:nvPr userDrawn="1"/>
        </p:nvSpPr>
        <p:spPr>
          <a:xfrm>
            <a:off x="30848" y="2051050"/>
            <a:ext cx="2381153" cy="4264438"/>
          </a:xfrm>
          <a:prstGeom prst="rect">
            <a:avLst/>
          </a:prstGeom>
          <a:no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6" name="Rectangle 5">
            <a:extLst>
              <a:ext uri="{FF2B5EF4-FFF2-40B4-BE49-F238E27FC236}">
                <a16:creationId xmlns:a16="http://schemas.microsoft.com/office/drawing/2014/main" id="{544F734E-E4F4-9621-DDE8-20D46979F454}"/>
              </a:ext>
            </a:extLst>
          </p:cNvPr>
          <p:cNvSpPr/>
          <p:nvPr userDrawn="1"/>
        </p:nvSpPr>
        <p:spPr>
          <a:xfrm>
            <a:off x="2476488" y="2062533"/>
            <a:ext cx="2408618" cy="4266497"/>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99D9BAF9-8916-A370-0A33-E9CCADA0C9AF}"/>
              </a:ext>
            </a:extLst>
          </p:cNvPr>
          <p:cNvSpPr/>
          <p:nvPr userDrawn="1"/>
        </p:nvSpPr>
        <p:spPr>
          <a:xfrm>
            <a:off x="7511639" y="2064593"/>
            <a:ext cx="2336250" cy="4264438"/>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Rectangle 2">
            <a:extLst>
              <a:ext uri="{FF2B5EF4-FFF2-40B4-BE49-F238E27FC236}">
                <a16:creationId xmlns:a16="http://schemas.microsoft.com/office/drawing/2014/main" id="{082A6F6C-7982-9C67-D919-C87A3292C40B}"/>
              </a:ext>
            </a:extLst>
          </p:cNvPr>
          <p:cNvSpPr/>
          <p:nvPr userDrawn="1"/>
        </p:nvSpPr>
        <p:spPr>
          <a:xfrm>
            <a:off x="4988747" y="2051050"/>
            <a:ext cx="2419251" cy="4264438"/>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D89F3F"/>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98D1C8"/>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2498000"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5005459" y="2062533"/>
            <a:ext cx="2414450" cy="4277981"/>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7503459"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2501383" y="1700584"/>
            <a:ext cx="2408617" cy="36195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28" name="Espace réservé du texte 25">
            <a:extLst>
              <a:ext uri="{FF2B5EF4-FFF2-40B4-BE49-F238E27FC236}">
                <a16:creationId xmlns:a16="http://schemas.microsoft.com/office/drawing/2014/main" id="{0A27022E-DF2B-EB20-D3B5-8EFAB9162076}"/>
              </a:ext>
            </a:extLst>
          </p:cNvPr>
          <p:cNvSpPr>
            <a:spLocks noGrp="1"/>
          </p:cNvSpPr>
          <p:nvPr>
            <p:ph type="body" sz="quarter" idx="20" hasCustomPrompt="1"/>
          </p:nvPr>
        </p:nvSpPr>
        <p:spPr>
          <a:xfrm>
            <a:off x="38100" y="1701736"/>
            <a:ext cx="2375767" cy="36195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4999383" y="1700584"/>
            <a:ext cx="2408616" cy="350466"/>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7499833" y="1700584"/>
            <a:ext cx="2332624" cy="36195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8513347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 jours (5)">
    <p:spTree>
      <p:nvGrpSpPr>
        <p:cNvPr id="1" name=""/>
        <p:cNvGrpSpPr/>
        <p:nvPr/>
      </p:nvGrpSpPr>
      <p:grpSpPr>
        <a:xfrm>
          <a:off x="0" y="0"/>
          <a:ext cx="0" cy="0"/>
          <a:chOff x="0" y="0"/>
          <a:chExt cx="0" cy="0"/>
        </a:xfrm>
      </p:grpSpPr>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19" name="Espace réservé du texte 21">
            <a:extLst>
              <a:ext uri="{FF2B5EF4-FFF2-40B4-BE49-F238E27FC236}">
                <a16:creationId xmlns:a16="http://schemas.microsoft.com/office/drawing/2014/main" id="{354BA4C7-0B9F-11E9-E944-449F7C9DA192}"/>
              </a:ext>
            </a:extLst>
          </p:cNvPr>
          <p:cNvSpPr>
            <a:spLocks noGrp="1"/>
          </p:cNvSpPr>
          <p:nvPr>
            <p:ph type="body" sz="quarter" idx="12" hasCustomPrompt="1"/>
          </p:nvPr>
        </p:nvSpPr>
        <p:spPr>
          <a:xfrm>
            <a:off x="36232" y="2064593"/>
            <a:ext cx="2375768"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2498000" y="2064593"/>
            <a:ext cx="2412000"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4996000" y="2051050"/>
            <a:ext cx="2414450" cy="427798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7503459" y="2064593"/>
            <a:ext cx="2332624"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2501383" y="1700584"/>
            <a:ext cx="2408617"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28" name="Espace réservé du texte 25">
            <a:extLst>
              <a:ext uri="{FF2B5EF4-FFF2-40B4-BE49-F238E27FC236}">
                <a16:creationId xmlns:a16="http://schemas.microsoft.com/office/drawing/2014/main" id="{0A27022E-DF2B-EB20-D3B5-8EFAB9162076}"/>
              </a:ext>
            </a:extLst>
          </p:cNvPr>
          <p:cNvSpPr>
            <a:spLocks noGrp="1"/>
          </p:cNvSpPr>
          <p:nvPr>
            <p:ph type="body" sz="quarter" idx="20" hasCustomPrompt="1"/>
          </p:nvPr>
        </p:nvSpPr>
        <p:spPr>
          <a:xfrm>
            <a:off x="38100" y="1701736"/>
            <a:ext cx="2375767"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4999383" y="1700584"/>
            <a:ext cx="2408616" cy="350466"/>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7499833" y="1700584"/>
            <a:ext cx="2332624"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4335704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 jours (6)">
    <p:spTree>
      <p:nvGrpSpPr>
        <p:cNvPr id="1" name=""/>
        <p:cNvGrpSpPr/>
        <p:nvPr/>
      </p:nvGrpSpPr>
      <p:grpSpPr>
        <a:xfrm>
          <a:off x="0" y="0"/>
          <a:ext cx="0" cy="0"/>
          <a:chOff x="0" y="0"/>
          <a:chExt cx="0" cy="0"/>
        </a:xfrm>
      </p:grpSpPr>
      <p:sp>
        <p:nvSpPr>
          <p:cNvPr id="18" name="Titre 17"/>
          <p:cNvSpPr>
            <a:spLocks noGrp="1"/>
          </p:cNvSpPr>
          <p:nvPr>
            <p:ph type="title" hasCustomPrompt="1"/>
          </p:nvPr>
        </p:nvSpPr>
        <p:spPr>
          <a:xfrm>
            <a:off x="0" y="-1"/>
            <a:ext cx="9906000" cy="1080000"/>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fr-FR" dirty="0"/>
              <a:t>Dates</a:t>
            </a:r>
            <a:br>
              <a:rPr lang="fr-FR" dirty="0"/>
            </a:br>
            <a:r>
              <a:rPr lang="fr-FR" dirty="0"/>
              <a:t>Groupe</a:t>
            </a:r>
          </a:p>
        </p:txBody>
      </p:sp>
      <p:sp>
        <p:nvSpPr>
          <p:cNvPr id="22" name="Espace réservé du texte 21"/>
          <p:cNvSpPr>
            <a:spLocks noGrp="1"/>
          </p:cNvSpPr>
          <p:nvPr>
            <p:ph type="body" sz="quarter" idx="10"/>
          </p:nvPr>
        </p:nvSpPr>
        <p:spPr>
          <a:xfrm>
            <a:off x="0" y="1079999"/>
            <a:ext cx="9906000" cy="451506"/>
          </a:xfrm>
          <a:prstGeom prst="rect">
            <a:avLst/>
          </a:prstGeom>
          <a:solidFill>
            <a:srgbClr val="98D1C8"/>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19" name="Espace réservé du texte 21">
            <a:extLst>
              <a:ext uri="{FF2B5EF4-FFF2-40B4-BE49-F238E27FC236}">
                <a16:creationId xmlns:a16="http://schemas.microsoft.com/office/drawing/2014/main" id="{354BA4C7-0B9F-11E9-E944-449F7C9DA192}"/>
              </a:ext>
            </a:extLst>
          </p:cNvPr>
          <p:cNvSpPr>
            <a:spLocks noGrp="1"/>
          </p:cNvSpPr>
          <p:nvPr>
            <p:ph type="body" sz="quarter" idx="12" hasCustomPrompt="1"/>
          </p:nvPr>
        </p:nvSpPr>
        <p:spPr>
          <a:xfrm>
            <a:off x="80168" y="2064593"/>
            <a:ext cx="2331832"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2498000" y="2064593"/>
            <a:ext cx="2412000"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4996000" y="2051050"/>
            <a:ext cx="2414450" cy="427798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7503459" y="2064593"/>
            <a:ext cx="2359678"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2494309" y="1700584"/>
            <a:ext cx="2414451"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28" name="Espace réservé du texte 25">
            <a:extLst>
              <a:ext uri="{FF2B5EF4-FFF2-40B4-BE49-F238E27FC236}">
                <a16:creationId xmlns:a16="http://schemas.microsoft.com/office/drawing/2014/main" id="{0A27022E-DF2B-EB20-D3B5-8EFAB9162076}"/>
              </a:ext>
            </a:extLst>
          </p:cNvPr>
          <p:cNvSpPr>
            <a:spLocks noGrp="1"/>
          </p:cNvSpPr>
          <p:nvPr>
            <p:ph type="body" sz="quarter" idx="20" hasCustomPrompt="1"/>
          </p:nvPr>
        </p:nvSpPr>
        <p:spPr>
          <a:xfrm>
            <a:off x="80168" y="1701736"/>
            <a:ext cx="2333699"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4992893" y="1700584"/>
            <a:ext cx="2412000"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7500938" y="1700584"/>
            <a:ext cx="2362199"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38062066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 jours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CDFE685-7797-1225-DA68-D51D15534487}"/>
              </a:ext>
            </a:extLst>
          </p:cNvPr>
          <p:cNvSpPr/>
          <p:nvPr userDrawn="1"/>
        </p:nvSpPr>
        <p:spPr>
          <a:xfrm>
            <a:off x="6278560" y="2062533"/>
            <a:ext cx="2320714"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9" name="Rectangle 8">
            <a:extLst>
              <a:ext uri="{FF2B5EF4-FFF2-40B4-BE49-F238E27FC236}">
                <a16:creationId xmlns:a16="http://schemas.microsoft.com/office/drawing/2014/main" id="{9E3A2170-E1A0-9FA9-C978-AC67175480C8}"/>
              </a:ext>
            </a:extLst>
          </p:cNvPr>
          <p:cNvSpPr/>
          <p:nvPr userDrawn="1"/>
        </p:nvSpPr>
        <p:spPr>
          <a:xfrm>
            <a:off x="3797382" y="2051050"/>
            <a:ext cx="2375768" cy="428946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AE77C3C6-EFAA-04D7-1D98-03A7E309B641}"/>
              </a:ext>
            </a:extLst>
          </p:cNvPr>
          <p:cNvSpPr/>
          <p:nvPr userDrawn="1"/>
        </p:nvSpPr>
        <p:spPr>
          <a:xfrm>
            <a:off x="1286206" y="2051050"/>
            <a:ext cx="2381153"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D89F3F"/>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98D1C8"/>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64817"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3772276" y="2062533"/>
            <a:ext cx="2414450" cy="4277981"/>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70276"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68200" y="1700584"/>
            <a:ext cx="2408617" cy="36195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3766200" y="1700584"/>
            <a:ext cx="2408616" cy="350466"/>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66650" y="1700584"/>
            <a:ext cx="2332624" cy="36195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7975348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 jours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CDFE685-7797-1225-DA68-D51D15534487}"/>
              </a:ext>
            </a:extLst>
          </p:cNvPr>
          <p:cNvSpPr/>
          <p:nvPr userDrawn="1"/>
        </p:nvSpPr>
        <p:spPr>
          <a:xfrm>
            <a:off x="6261782" y="2062533"/>
            <a:ext cx="2320714"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9" name="Rectangle 8">
            <a:extLst>
              <a:ext uri="{FF2B5EF4-FFF2-40B4-BE49-F238E27FC236}">
                <a16:creationId xmlns:a16="http://schemas.microsoft.com/office/drawing/2014/main" id="{9E3A2170-E1A0-9FA9-C978-AC67175480C8}"/>
              </a:ext>
            </a:extLst>
          </p:cNvPr>
          <p:cNvSpPr/>
          <p:nvPr userDrawn="1"/>
        </p:nvSpPr>
        <p:spPr>
          <a:xfrm>
            <a:off x="3780604" y="2051050"/>
            <a:ext cx="2375768" cy="428946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1400" b="1">
              <a:ln>
                <a:solidFill>
                  <a:schemeClr val="bg1"/>
                </a:solidFill>
              </a:ln>
              <a:solidFill>
                <a:schemeClr val="tx1"/>
              </a:solidFill>
            </a:endParaRPr>
          </a:p>
          <a:p>
            <a:endParaRPr lang="fr-FR" sz="1400" b="1">
              <a:ln>
                <a:solidFill>
                  <a:schemeClr val="bg1"/>
                </a:solidFill>
              </a:ln>
              <a:solidFill>
                <a:schemeClr val="tx1"/>
              </a:solidFill>
            </a:endParaRPr>
          </a:p>
          <a:p>
            <a:endParaRPr lang="fr-FR" sz="1400" b="1">
              <a:ln>
                <a:solidFill>
                  <a:schemeClr val="bg1"/>
                </a:solidFill>
              </a:ln>
              <a:solidFill>
                <a:schemeClr val="tx1"/>
              </a:solidFill>
            </a:endParaRPr>
          </a:p>
          <a:p>
            <a:endParaRPr lang="fr-FR" sz="1400"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AE77C3C6-EFAA-04D7-1D98-03A7E309B641}"/>
              </a:ext>
            </a:extLst>
          </p:cNvPr>
          <p:cNvSpPr/>
          <p:nvPr userDrawn="1"/>
        </p:nvSpPr>
        <p:spPr>
          <a:xfrm>
            <a:off x="1269428" y="2051050"/>
            <a:ext cx="2381153"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48039"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3755498" y="2062533"/>
            <a:ext cx="2414450" cy="4277981"/>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53498"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51422" y="1700584"/>
            <a:ext cx="2408617"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3749422" y="1700584"/>
            <a:ext cx="2408616" cy="350466"/>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49872" y="1700584"/>
            <a:ext cx="2332624"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3134481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6 jours (3)">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9AD41A3-2321-6E79-8EA0-940050C6D7C4}"/>
              </a:ext>
            </a:extLst>
          </p:cNvPr>
          <p:cNvSpPr/>
          <p:nvPr userDrawn="1"/>
        </p:nvSpPr>
        <p:spPr>
          <a:xfrm>
            <a:off x="8269471" y="1606823"/>
            <a:ext cx="1507136" cy="4720837"/>
          </a:xfrm>
          <a:prstGeom prst="rect">
            <a:avLst/>
          </a:prstGeom>
          <a:solidFill>
            <a:srgbClr val="98D1C8">
              <a:alpha val="34902"/>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B05CEF12-60E1-B0FC-9B13-1C97AE894798}"/>
              </a:ext>
            </a:extLst>
          </p:cNvPr>
          <p:cNvSpPr/>
          <p:nvPr userDrawn="1"/>
        </p:nvSpPr>
        <p:spPr>
          <a:xfrm>
            <a:off x="126771" y="1249431"/>
            <a:ext cx="1560715"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77085FF1-531A-2F13-DDDC-7D04D000C96C}"/>
              </a:ext>
            </a:extLst>
          </p:cNvPr>
          <p:cNvSpPr/>
          <p:nvPr userDrawn="1"/>
        </p:nvSpPr>
        <p:spPr>
          <a:xfrm>
            <a:off x="3416317" y="1236466"/>
            <a:ext cx="1511299"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5" name="Rectangle 14">
            <a:extLst>
              <a:ext uri="{FF2B5EF4-FFF2-40B4-BE49-F238E27FC236}">
                <a16:creationId xmlns:a16="http://schemas.microsoft.com/office/drawing/2014/main" id="{4A24C6F5-6B50-5570-5B57-D68337F91B4A}"/>
              </a:ext>
            </a:extLst>
          </p:cNvPr>
          <p:cNvSpPr/>
          <p:nvPr userDrawn="1"/>
        </p:nvSpPr>
        <p:spPr>
          <a:xfrm>
            <a:off x="6645212" y="1595229"/>
            <a:ext cx="1507136" cy="4720837"/>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1400" b="1" dirty="0">
              <a:ln>
                <a:solidFill>
                  <a:schemeClr val="bg1"/>
                </a:solidFill>
              </a:ln>
              <a:solidFill>
                <a:schemeClr val="tx1"/>
              </a:solidFill>
            </a:endParaRPr>
          </a:p>
          <a:p>
            <a:endParaRPr lang="fr-FR" sz="1400" b="1" dirty="0">
              <a:ln>
                <a:solidFill>
                  <a:schemeClr val="bg1"/>
                </a:solidFill>
              </a:ln>
              <a:solidFill>
                <a:schemeClr val="tx1"/>
              </a:solidFill>
            </a:endParaRPr>
          </a:p>
          <a:p>
            <a:endParaRPr lang="fr-FR" sz="1400" b="1" dirty="0">
              <a:ln>
                <a:solidFill>
                  <a:schemeClr val="bg1"/>
                </a:solidFill>
              </a:ln>
              <a:solidFill>
                <a:schemeClr val="tx1"/>
              </a:solidFill>
            </a:endParaRPr>
          </a:p>
          <a:p>
            <a:endParaRPr lang="fr-FR" sz="1400" b="1" dirty="0">
              <a:ln>
                <a:solidFill>
                  <a:schemeClr val="bg1"/>
                </a:solidFill>
              </a:ln>
              <a:solidFill>
                <a:schemeClr val="tx1"/>
              </a:solidFill>
            </a:endParaRPr>
          </a:p>
        </p:txBody>
      </p:sp>
      <p:sp>
        <p:nvSpPr>
          <p:cNvPr id="16" name="Rectangle 15">
            <a:extLst>
              <a:ext uri="{FF2B5EF4-FFF2-40B4-BE49-F238E27FC236}">
                <a16:creationId xmlns:a16="http://schemas.microsoft.com/office/drawing/2014/main" id="{9CCE908D-D25C-EE63-AB8A-89503B93107B}"/>
              </a:ext>
            </a:extLst>
          </p:cNvPr>
          <p:cNvSpPr/>
          <p:nvPr userDrawn="1"/>
        </p:nvSpPr>
        <p:spPr>
          <a:xfrm>
            <a:off x="5029692" y="1224798"/>
            <a:ext cx="1507136"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1400" b="1" dirty="0">
              <a:ln>
                <a:solidFill>
                  <a:schemeClr val="bg1"/>
                </a:solidFill>
              </a:ln>
              <a:solidFill>
                <a:schemeClr val="tx1"/>
              </a:solidFill>
            </a:endParaRPr>
          </a:p>
          <a:p>
            <a:endParaRPr lang="fr-FR" sz="1400" b="1" dirty="0">
              <a:ln>
                <a:solidFill>
                  <a:schemeClr val="bg1"/>
                </a:solidFill>
              </a:ln>
              <a:solidFill>
                <a:schemeClr val="tx1"/>
              </a:solidFill>
            </a:endParaRPr>
          </a:p>
          <a:p>
            <a:endParaRPr lang="fr-FR" sz="1400" b="1" dirty="0">
              <a:ln>
                <a:solidFill>
                  <a:schemeClr val="bg1"/>
                </a:solidFill>
              </a:ln>
              <a:solidFill>
                <a:schemeClr val="tx1"/>
              </a:solidFill>
            </a:endParaRPr>
          </a:p>
          <a:p>
            <a:endParaRPr lang="fr-FR" sz="1400"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A9FEA9E-4BF7-5079-AF52-8B2E42A79062}"/>
              </a:ext>
            </a:extLst>
          </p:cNvPr>
          <p:cNvSpPr/>
          <p:nvPr userDrawn="1"/>
        </p:nvSpPr>
        <p:spPr>
          <a:xfrm>
            <a:off x="1800675" y="1236466"/>
            <a:ext cx="1511299"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134391" y="1597114"/>
            <a:ext cx="1560210" cy="47306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3428831" y="1585445"/>
            <a:ext cx="1507136"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3" name="Espace réservé du texte 21"/>
          <p:cNvSpPr>
            <a:spLocks noGrp="1"/>
          </p:cNvSpPr>
          <p:nvPr>
            <p:ph type="body" sz="quarter" idx="15" hasCustomPrompt="1"/>
          </p:nvPr>
        </p:nvSpPr>
        <p:spPr>
          <a:xfrm>
            <a:off x="5041365" y="1585445"/>
            <a:ext cx="1511299"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4" name="Espace réservé du texte 21"/>
          <p:cNvSpPr>
            <a:spLocks noGrp="1"/>
          </p:cNvSpPr>
          <p:nvPr>
            <p:ph type="body" sz="quarter" idx="16" hasCustomPrompt="1"/>
          </p:nvPr>
        </p:nvSpPr>
        <p:spPr>
          <a:xfrm>
            <a:off x="6644848" y="1595229"/>
            <a:ext cx="1523698"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1805398" y="1595229"/>
            <a:ext cx="1507784"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98D1C8"/>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134391" y="1235229"/>
            <a:ext cx="1568931"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1806457" y="1235229"/>
            <a:ext cx="1507784"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3419754" y="1235229"/>
            <a:ext cx="152369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5027425" y="1246897"/>
            <a:ext cx="152369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6629013" y="1235229"/>
            <a:ext cx="1539534"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2" name="Espace réservé du texte 21">
            <a:extLst>
              <a:ext uri="{FF2B5EF4-FFF2-40B4-BE49-F238E27FC236}">
                <a16:creationId xmlns:a16="http://schemas.microsoft.com/office/drawing/2014/main" id="{60D652B7-AA5E-CD1E-E0E3-91FF285212B6}"/>
              </a:ext>
            </a:extLst>
          </p:cNvPr>
          <p:cNvSpPr>
            <a:spLocks noGrp="1"/>
          </p:cNvSpPr>
          <p:nvPr>
            <p:ph type="body" sz="quarter" idx="25" hasCustomPrompt="1"/>
          </p:nvPr>
        </p:nvSpPr>
        <p:spPr>
          <a:xfrm>
            <a:off x="8260731" y="1594866"/>
            <a:ext cx="1523698"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 name="Espace réservé du texte 6">
            <a:extLst>
              <a:ext uri="{FF2B5EF4-FFF2-40B4-BE49-F238E27FC236}">
                <a16:creationId xmlns:a16="http://schemas.microsoft.com/office/drawing/2014/main" id="{2CED94EA-AD49-0790-D75F-8E1C15FCD466}"/>
              </a:ext>
            </a:extLst>
          </p:cNvPr>
          <p:cNvSpPr>
            <a:spLocks noGrp="1"/>
          </p:cNvSpPr>
          <p:nvPr>
            <p:ph type="body" sz="quarter" idx="26" hasCustomPrompt="1"/>
          </p:nvPr>
        </p:nvSpPr>
        <p:spPr>
          <a:xfrm>
            <a:off x="8244896" y="1234866"/>
            <a:ext cx="1539534"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6204617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 jours (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149EEFE-7B2A-B5E2-7CE2-426B88016052}"/>
              </a:ext>
            </a:extLst>
          </p:cNvPr>
          <p:cNvSpPr/>
          <p:nvPr userDrawn="1"/>
        </p:nvSpPr>
        <p:spPr>
          <a:xfrm>
            <a:off x="30848" y="2051050"/>
            <a:ext cx="2381153" cy="4264438"/>
          </a:xfrm>
          <a:prstGeom prst="rect">
            <a:avLst/>
          </a:prstGeom>
          <a:no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6" name="Rectangle 5">
            <a:extLst>
              <a:ext uri="{FF2B5EF4-FFF2-40B4-BE49-F238E27FC236}">
                <a16:creationId xmlns:a16="http://schemas.microsoft.com/office/drawing/2014/main" id="{544F734E-E4F4-9621-DDE8-20D46979F454}"/>
              </a:ext>
            </a:extLst>
          </p:cNvPr>
          <p:cNvSpPr/>
          <p:nvPr userDrawn="1"/>
        </p:nvSpPr>
        <p:spPr>
          <a:xfrm>
            <a:off x="1201360" y="2062533"/>
            <a:ext cx="2408618" cy="4266497"/>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99D9BAF9-8916-A370-0A33-E9CCADA0C9AF}"/>
              </a:ext>
            </a:extLst>
          </p:cNvPr>
          <p:cNvSpPr/>
          <p:nvPr userDrawn="1"/>
        </p:nvSpPr>
        <p:spPr>
          <a:xfrm>
            <a:off x="6236511" y="2064593"/>
            <a:ext cx="2336250" cy="4264438"/>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Rectangle 2">
            <a:extLst>
              <a:ext uri="{FF2B5EF4-FFF2-40B4-BE49-F238E27FC236}">
                <a16:creationId xmlns:a16="http://schemas.microsoft.com/office/drawing/2014/main" id="{082A6F6C-7982-9C67-D919-C87A3292C40B}"/>
              </a:ext>
            </a:extLst>
          </p:cNvPr>
          <p:cNvSpPr/>
          <p:nvPr userDrawn="1"/>
        </p:nvSpPr>
        <p:spPr>
          <a:xfrm>
            <a:off x="3713619" y="2051050"/>
            <a:ext cx="2419251" cy="4264438"/>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22872"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3730331" y="2062533"/>
            <a:ext cx="2414450" cy="4277981"/>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28331"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26255" y="1700584"/>
            <a:ext cx="2408617" cy="361950"/>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3724255" y="1700584"/>
            <a:ext cx="2408616" cy="350466"/>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24705" y="1700584"/>
            <a:ext cx="2332624" cy="361950"/>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33069368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 jours (4)">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44F734E-E4F4-9621-DDE8-20D46979F454}"/>
              </a:ext>
            </a:extLst>
          </p:cNvPr>
          <p:cNvSpPr/>
          <p:nvPr userDrawn="1"/>
        </p:nvSpPr>
        <p:spPr>
          <a:xfrm>
            <a:off x="1226527" y="2062533"/>
            <a:ext cx="2408618" cy="4266497"/>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99D9BAF9-8916-A370-0A33-E9CCADA0C9AF}"/>
              </a:ext>
            </a:extLst>
          </p:cNvPr>
          <p:cNvSpPr/>
          <p:nvPr userDrawn="1"/>
        </p:nvSpPr>
        <p:spPr>
          <a:xfrm>
            <a:off x="6261678" y="2064593"/>
            <a:ext cx="2336250" cy="4264438"/>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Rectangle 2">
            <a:extLst>
              <a:ext uri="{FF2B5EF4-FFF2-40B4-BE49-F238E27FC236}">
                <a16:creationId xmlns:a16="http://schemas.microsoft.com/office/drawing/2014/main" id="{082A6F6C-7982-9C67-D919-C87A3292C40B}"/>
              </a:ext>
            </a:extLst>
          </p:cNvPr>
          <p:cNvSpPr/>
          <p:nvPr userDrawn="1"/>
        </p:nvSpPr>
        <p:spPr>
          <a:xfrm>
            <a:off x="3738786" y="2051050"/>
            <a:ext cx="2419251" cy="4264438"/>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D89F3F"/>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98D1C8"/>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48039"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3755498" y="2062533"/>
            <a:ext cx="2414450" cy="4277981"/>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53498"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51422" y="1700584"/>
            <a:ext cx="2408617" cy="36195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3749422" y="1700584"/>
            <a:ext cx="2408616" cy="350466"/>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49872" y="1700584"/>
            <a:ext cx="2332624" cy="36195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7240447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 jours (5)">
    <p:spTree>
      <p:nvGrpSpPr>
        <p:cNvPr id="1" name=""/>
        <p:cNvGrpSpPr/>
        <p:nvPr/>
      </p:nvGrpSpPr>
      <p:grpSpPr>
        <a:xfrm>
          <a:off x="0" y="0"/>
          <a:ext cx="0" cy="0"/>
          <a:chOff x="0" y="0"/>
          <a:chExt cx="0" cy="0"/>
        </a:xfrm>
      </p:grpSpPr>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39650" y="2064593"/>
            <a:ext cx="2412000"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3737650" y="2051050"/>
            <a:ext cx="2414450" cy="427798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45109" y="2064593"/>
            <a:ext cx="2332624"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43033" y="1700584"/>
            <a:ext cx="2408617"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3741033" y="1700584"/>
            <a:ext cx="2408616" cy="350466"/>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41483" y="1700584"/>
            <a:ext cx="2332624"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19468306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 jours (6)">
    <p:spTree>
      <p:nvGrpSpPr>
        <p:cNvPr id="1" name=""/>
        <p:cNvGrpSpPr/>
        <p:nvPr/>
      </p:nvGrpSpPr>
      <p:grpSpPr>
        <a:xfrm>
          <a:off x="0" y="0"/>
          <a:ext cx="0" cy="0"/>
          <a:chOff x="0" y="0"/>
          <a:chExt cx="0" cy="0"/>
        </a:xfrm>
      </p:grpSpPr>
      <p:sp>
        <p:nvSpPr>
          <p:cNvPr id="18" name="Titre 17"/>
          <p:cNvSpPr>
            <a:spLocks noGrp="1"/>
          </p:cNvSpPr>
          <p:nvPr>
            <p:ph type="title" hasCustomPrompt="1"/>
          </p:nvPr>
        </p:nvSpPr>
        <p:spPr>
          <a:xfrm>
            <a:off x="0" y="-1"/>
            <a:ext cx="9906000" cy="1080000"/>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fr-FR" dirty="0"/>
              <a:t>Dates</a:t>
            </a:r>
            <a:br>
              <a:rPr lang="fr-FR" dirty="0"/>
            </a:br>
            <a:r>
              <a:rPr lang="fr-FR" dirty="0"/>
              <a:t>Groupe</a:t>
            </a:r>
          </a:p>
        </p:txBody>
      </p:sp>
      <p:sp>
        <p:nvSpPr>
          <p:cNvPr id="22" name="Espace réservé du texte 21"/>
          <p:cNvSpPr>
            <a:spLocks noGrp="1"/>
          </p:cNvSpPr>
          <p:nvPr>
            <p:ph type="body" sz="quarter" idx="10"/>
          </p:nvPr>
        </p:nvSpPr>
        <p:spPr>
          <a:xfrm>
            <a:off x="0" y="1079999"/>
            <a:ext cx="9906000" cy="451506"/>
          </a:xfrm>
          <a:prstGeom prst="rect">
            <a:avLst/>
          </a:prstGeom>
          <a:solidFill>
            <a:srgbClr val="98D1C8"/>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64817" y="2064593"/>
            <a:ext cx="2412000"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3762817" y="2051050"/>
            <a:ext cx="2414450" cy="427798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70276" y="2064593"/>
            <a:ext cx="2359678"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61126" y="1700584"/>
            <a:ext cx="2414451"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3759710" y="1700584"/>
            <a:ext cx="2412000"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67755" y="1700584"/>
            <a:ext cx="2362199"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4990165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 jours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CDFE685-7797-1225-DA68-D51D15534487}"/>
              </a:ext>
            </a:extLst>
          </p:cNvPr>
          <p:cNvSpPr/>
          <p:nvPr userDrawn="1"/>
        </p:nvSpPr>
        <p:spPr>
          <a:xfrm>
            <a:off x="6278560" y="2062533"/>
            <a:ext cx="2320714"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AE77C3C6-EFAA-04D7-1D98-03A7E309B641}"/>
              </a:ext>
            </a:extLst>
          </p:cNvPr>
          <p:cNvSpPr/>
          <p:nvPr userDrawn="1"/>
        </p:nvSpPr>
        <p:spPr>
          <a:xfrm>
            <a:off x="1286206" y="2051050"/>
            <a:ext cx="2381153"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D89F3F"/>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98D1C8"/>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64817"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70276"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68200" y="1700584"/>
            <a:ext cx="2408617" cy="36195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66650" y="1700584"/>
            <a:ext cx="2332624" cy="36195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9786690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 jours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CDFE685-7797-1225-DA68-D51D15534487}"/>
              </a:ext>
            </a:extLst>
          </p:cNvPr>
          <p:cNvSpPr/>
          <p:nvPr userDrawn="1"/>
        </p:nvSpPr>
        <p:spPr>
          <a:xfrm>
            <a:off x="6261782" y="2062533"/>
            <a:ext cx="2320714"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AE77C3C6-EFAA-04D7-1D98-03A7E309B641}"/>
              </a:ext>
            </a:extLst>
          </p:cNvPr>
          <p:cNvSpPr/>
          <p:nvPr userDrawn="1"/>
        </p:nvSpPr>
        <p:spPr>
          <a:xfrm>
            <a:off x="1269428" y="2051050"/>
            <a:ext cx="2381153"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48039"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53498"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51422" y="1700584"/>
            <a:ext cx="2408617"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49872" y="1700584"/>
            <a:ext cx="2332624"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00614434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 jours (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149EEFE-7B2A-B5E2-7CE2-426B88016052}"/>
              </a:ext>
            </a:extLst>
          </p:cNvPr>
          <p:cNvSpPr/>
          <p:nvPr userDrawn="1"/>
        </p:nvSpPr>
        <p:spPr>
          <a:xfrm>
            <a:off x="30848" y="2051050"/>
            <a:ext cx="2381153" cy="4264438"/>
          </a:xfrm>
          <a:prstGeom prst="rect">
            <a:avLst/>
          </a:prstGeom>
          <a:no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6" name="Rectangle 5">
            <a:extLst>
              <a:ext uri="{FF2B5EF4-FFF2-40B4-BE49-F238E27FC236}">
                <a16:creationId xmlns:a16="http://schemas.microsoft.com/office/drawing/2014/main" id="{544F734E-E4F4-9621-DDE8-20D46979F454}"/>
              </a:ext>
            </a:extLst>
          </p:cNvPr>
          <p:cNvSpPr/>
          <p:nvPr userDrawn="1"/>
        </p:nvSpPr>
        <p:spPr>
          <a:xfrm>
            <a:off x="1201360" y="2062533"/>
            <a:ext cx="2408618" cy="4266497"/>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99D9BAF9-8916-A370-0A33-E9CCADA0C9AF}"/>
              </a:ext>
            </a:extLst>
          </p:cNvPr>
          <p:cNvSpPr/>
          <p:nvPr userDrawn="1"/>
        </p:nvSpPr>
        <p:spPr>
          <a:xfrm>
            <a:off x="6236511" y="2064593"/>
            <a:ext cx="2336250" cy="4264438"/>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22872"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28331"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26255" y="1700584"/>
            <a:ext cx="2408617" cy="361950"/>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24705" y="1700584"/>
            <a:ext cx="2332624" cy="361950"/>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362965348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 jours (4)">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44F734E-E4F4-9621-DDE8-20D46979F454}"/>
              </a:ext>
            </a:extLst>
          </p:cNvPr>
          <p:cNvSpPr/>
          <p:nvPr userDrawn="1"/>
        </p:nvSpPr>
        <p:spPr>
          <a:xfrm>
            <a:off x="1226527" y="2062533"/>
            <a:ext cx="2408618" cy="4266497"/>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99D9BAF9-8916-A370-0A33-E9CCADA0C9AF}"/>
              </a:ext>
            </a:extLst>
          </p:cNvPr>
          <p:cNvSpPr/>
          <p:nvPr userDrawn="1"/>
        </p:nvSpPr>
        <p:spPr>
          <a:xfrm>
            <a:off x="6261678" y="2064593"/>
            <a:ext cx="2336250" cy="4264438"/>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D89F3F"/>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98D1C8"/>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48039"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53498"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51422" y="1700584"/>
            <a:ext cx="2408617" cy="36195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49872" y="1700584"/>
            <a:ext cx="2332624" cy="36195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34668666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 jours (5)">
    <p:spTree>
      <p:nvGrpSpPr>
        <p:cNvPr id="1" name=""/>
        <p:cNvGrpSpPr/>
        <p:nvPr/>
      </p:nvGrpSpPr>
      <p:grpSpPr>
        <a:xfrm>
          <a:off x="0" y="0"/>
          <a:ext cx="0" cy="0"/>
          <a:chOff x="0" y="0"/>
          <a:chExt cx="0" cy="0"/>
        </a:xfrm>
      </p:grpSpPr>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39650" y="2064593"/>
            <a:ext cx="2412000"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45109" y="2064593"/>
            <a:ext cx="2332624"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43033" y="1700584"/>
            <a:ext cx="2408617"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41483" y="1700584"/>
            <a:ext cx="2332624"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32886302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 jours (6)">
    <p:spTree>
      <p:nvGrpSpPr>
        <p:cNvPr id="1" name=""/>
        <p:cNvGrpSpPr/>
        <p:nvPr/>
      </p:nvGrpSpPr>
      <p:grpSpPr>
        <a:xfrm>
          <a:off x="0" y="0"/>
          <a:ext cx="0" cy="0"/>
          <a:chOff x="0" y="0"/>
          <a:chExt cx="0" cy="0"/>
        </a:xfrm>
      </p:grpSpPr>
      <p:sp>
        <p:nvSpPr>
          <p:cNvPr id="18" name="Titre 17"/>
          <p:cNvSpPr>
            <a:spLocks noGrp="1"/>
          </p:cNvSpPr>
          <p:nvPr>
            <p:ph type="title" hasCustomPrompt="1"/>
          </p:nvPr>
        </p:nvSpPr>
        <p:spPr>
          <a:xfrm>
            <a:off x="0" y="-1"/>
            <a:ext cx="9906000" cy="1080000"/>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fr-FR" dirty="0"/>
              <a:t>Dates</a:t>
            </a:r>
            <a:br>
              <a:rPr lang="fr-FR" dirty="0"/>
            </a:br>
            <a:r>
              <a:rPr lang="fr-FR" dirty="0"/>
              <a:t>Groupe</a:t>
            </a:r>
          </a:p>
        </p:txBody>
      </p:sp>
      <p:sp>
        <p:nvSpPr>
          <p:cNvPr id="22" name="Espace réservé du texte 21"/>
          <p:cNvSpPr>
            <a:spLocks noGrp="1"/>
          </p:cNvSpPr>
          <p:nvPr>
            <p:ph type="body" sz="quarter" idx="10"/>
          </p:nvPr>
        </p:nvSpPr>
        <p:spPr>
          <a:xfrm>
            <a:off x="0" y="1079999"/>
            <a:ext cx="9906000" cy="451506"/>
          </a:xfrm>
          <a:prstGeom prst="rect">
            <a:avLst/>
          </a:prstGeom>
          <a:solidFill>
            <a:srgbClr val="98D1C8"/>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64817" y="2064593"/>
            <a:ext cx="2412000"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70276" y="2064593"/>
            <a:ext cx="2359678"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61126" y="1700584"/>
            <a:ext cx="2414451"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67755" y="1700584"/>
            <a:ext cx="2362199"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152614291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 jours (4)">
    <p:spTree>
      <p:nvGrpSpPr>
        <p:cNvPr id="1" name=""/>
        <p:cNvGrpSpPr/>
        <p:nvPr/>
      </p:nvGrpSpPr>
      <p:grpSpPr>
        <a:xfrm>
          <a:off x="0" y="0"/>
          <a:ext cx="0" cy="0"/>
          <a:chOff x="0" y="0"/>
          <a:chExt cx="0" cy="0"/>
        </a:xfrm>
      </p:grpSpPr>
      <p:sp>
        <p:nvSpPr>
          <p:cNvPr id="18" name="Titre 17"/>
          <p:cNvSpPr>
            <a:spLocks noGrp="1"/>
          </p:cNvSpPr>
          <p:nvPr>
            <p:ph type="title" hasCustomPrompt="1"/>
          </p:nvPr>
        </p:nvSpPr>
        <p:spPr>
          <a:xfrm>
            <a:off x="0" y="-1"/>
            <a:ext cx="9915458" cy="1080000"/>
          </a:xfrm>
          <a:prstGeom prst="rect">
            <a:avLst/>
          </a:prstGeom>
          <a:solidFill>
            <a:srgbClr val="98D1C8"/>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fr-FR" dirty="0"/>
              <a:t>Dates</a:t>
            </a:r>
            <a:br>
              <a:rPr lang="fr-FR" dirty="0"/>
            </a:br>
            <a:r>
              <a:rPr lang="fr-FR" dirty="0"/>
              <a:t>Groupe</a:t>
            </a:r>
          </a:p>
        </p:txBody>
      </p:sp>
      <p:sp>
        <p:nvSpPr>
          <p:cNvPr id="22" name="Espace réservé du texte 21"/>
          <p:cNvSpPr>
            <a:spLocks noGrp="1"/>
          </p:cNvSpPr>
          <p:nvPr>
            <p:ph type="body" sz="quarter" idx="10"/>
          </p:nvPr>
        </p:nvSpPr>
        <p:spPr>
          <a:xfrm>
            <a:off x="-14942" y="1079999"/>
            <a:ext cx="9930400"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8" name="Espace réservé du texte 25">
            <a:extLst>
              <a:ext uri="{FF2B5EF4-FFF2-40B4-BE49-F238E27FC236}">
                <a16:creationId xmlns:a16="http://schemas.microsoft.com/office/drawing/2014/main" id="{0A27022E-DF2B-EB20-D3B5-8EFAB9162076}"/>
              </a:ext>
            </a:extLst>
          </p:cNvPr>
          <p:cNvSpPr>
            <a:spLocks noGrp="1"/>
          </p:cNvSpPr>
          <p:nvPr>
            <p:ph type="body" sz="quarter" idx="20" hasCustomPrompt="1"/>
          </p:nvPr>
        </p:nvSpPr>
        <p:spPr>
          <a:xfrm>
            <a:off x="53110" y="1609131"/>
            <a:ext cx="1559168" cy="349314"/>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 name="Espace réservé du texte 21">
            <a:extLst>
              <a:ext uri="{FF2B5EF4-FFF2-40B4-BE49-F238E27FC236}">
                <a16:creationId xmlns:a16="http://schemas.microsoft.com/office/drawing/2014/main" id="{CCB9C136-4587-E960-3842-3DB77E0F17C8}"/>
              </a:ext>
            </a:extLst>
          </p:cNvPr>
          <p:cNvSpPr>
            <a:spLocks noGrp="1"/>
          </p:cNvSpPr>
          <p:nvPr>
            <p:ph type="body" sz="quarter" idx="23" hasCustomPrompt="1"/>
          </p:nvPr>
        </p:nvSpPr>
        <p:spPr>
          <a:xfrm>
            <a:off x="59303" y="1969784"/>
            <a:ext cx="1552976" cy="4283234"/>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10" name="Espace réservé du texte 25">
            <a:extLst>
              <a:ext uri="{FF2B5EF4-FFF2-40B4-BE49-F238E27FC236}">
                <a16:creationId xmlns:a16="http://schemas.microsoft.com/office/drawing/2014/main" id="{39313C09-535C-CF09-88B2-4A7329D44427}"/>
              </a:ext>
            </a:extLst>
          </p:cNvPr>
          <p:cNvSpPr>
            <a:spLocks noGrp="1"/>
          </p:cNvSpPr>
          <p:nvPr>
            <p:ph type="body" sz="quarter" idx="24" hasCustomPrompt="1"/>
          </p:nvPr>
        </p:nvSpPr>
        <p:spPr>
          <a:xfrm>
            <a:off x="1689867" y="1609131"/>
            <a:ext cx="1559168" cy="349314"/>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21">
            <a:extLst>
              <a:ext uri="{FF2B5EF4-FFF2-40B4-BE49-F238E27FC236}">
                <a16:creationId xmlns:a16="http://schemas.microsoft.com/office/drawing/2014/main" id="{B929E5F1-53C6-904A-6626-8BA9A7018ECB}"/>
              </a:ext>
            </a:extLst>
          </p:cNvPr>
          <p:cNvSpPr>
            <a:spLocks noGrp="1"/>
          </p:cNvSpPr>
          <p:nvPr>
            <p:ph type="body" sz="quarter" idx="25" hasCustomPrompt="1"/>
          </p:nvPr>
        </p:nvSpPr>
        <p:spPr>
          <a:xfrm>
            <a:off x="1696060" y="1969784"/>
            <a:ext cx="1552976" cy="4283234"/>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12" name="Espace réservé du texte 25">
            <a:extLst>
              <a:ext uri="{FF2B5EF4-FFF2-40B4-BE49-F238E27FC236}">
                <a16:creationId xmlns:a16="http://schemas.microsoft.com/office/drawing/2014/main" id="{49DA92FC-0C51-ECC0-DA02-C691C60CA9E4}"/>
              </a:ext>
            </a:extLst>
          </p:cNvPr>
          <p:cNvSpPr>
            <a:spLocks noGrp="1"/>
          </p:cNvSpPr>
          <p:nvPr>
            <p:ph type="body" sz="quarter" idx="26" hasCustomPrompt="1"/>
          </p:nvPr>
        </p:nvSpPr>
        <p:spPr>
          <a:xfrm>
            <a:off x="3340311" y="1609131"/>
            <a:ext cx="1559168" cy="349314"/>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3" name="Espace réservé du texte 21">
            <a:extLst>
              <a:ext uri="{FF2B5EF4-FFF2-40B4-BE49-F238E27FC236}">
                <a16:creationId xmlns:a16="http://schemas.microsoft.com/office/drawing/2014/main" id="{61DDE437-4BB9-3DA1-7854-9ACEC704BF40}"/>
              </a:ext>
            </a:extLst>
          </p:cNvPr>
          <p:cNvSpPr>
            <a:spLocks noGrp="1"/>
          </p:cNvSpPr>
          <p:nvPr>
            <p:ph type="body" sz="quarter" idx="27" hasCustomPrompt="1"/>
          </p:nvPr>
        </p:nvSpPr>
        <p:spPr>
          <a:xfrm>
            <a:off x="3346504" y="1969784"/>
            <a:ext cx="1552976" cy="4283234"/>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14" name="Espace réservé du texte 25">
            <a:extLst>
              <a:ext uri="{FF2B5EF4-FFF2-40B4-BE49-F238E27FC236}">
                <a16:creationId xmlns:a16="http://schemas.microsoft.com/office/drawing/2014/main" id="{4B2AD538-8A6B-BD3C-5096-603605C1AEAE}"/>
              </a:ext>
            </a:extLst>
          </p:cNvPr>
          <p:cNvSpPr>
            <a:spLocks noGrp="1"/>
          </p:cNvSpPr>
          <p:nvPr>
            <p:ph type="body" sz="quarter" idx="28" hasCustomPrompt="1"/>
          </p:nvPr>
        </p:nvSpPr>
        <p:spPr>
          <a:xfrm>
            <a:off x="4993694" y="1609131"/>
            <a:ext cx="1559168" cy="349314"/>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5" name="Espace réservé du texte 21">
            <a:extLst>
              <a:ext uri="{FF2B5EF4-FFF2-40B4-BE49-F238E27FC236}">
                <a16:creationId xmlns:a16="http://schemas.microsoft.com/office/drawing/2014/main" id="{7B821D6C-F675-2A0A-E184-9CCC2E7BF077}"/>
              </a:ext>
            </a:extLst>
          </p:cNvPr>
          <p:cNvSpPr>
            <a:spLocks noGrp="1"/>
          </p:cNvSpPr>
          <p:nvPr>
            <p:ph type="body" sz="quarter" idx="29" hasCustomPrompt="1"/>
          </p:nvPr>
        </p:nvSpPr>
        <p:spPr>
          <a:xfrm>
            <a:off x="4999887" y="1969784"/>
            <a:ext cx="1552976" cy="4283234"/>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16" name="Espace réservé du texte 25">
            <a:extLst>
              <a:ext uri="{FF2B5EF4-FFF2-40B4-BE49-F238E27FC236}">
                <a16:creationId xmlns:a16="http://schemas.microsoft.com/office/drawing/2014/main" id="{13269D54-07DD-885B-926B-2AD71383E7F5}"/>
              </a:ext>
            </a:extLst>
          </p:cNvPr>
          <p:cNvSpPr>
            <a:spLocks noGrp="1"/>
          </p:cNvSpPr>
          <p:nvPr>
            <p:ph type="body" sz="quarter" idx="30" hasCustomPrompt="1"/>
          </p:nvPr>
        </p:nvSpPr>
        <p:spPr>
          <a:xfrm>
            <a:off x="6638764" y="1609131"/>
            <a:ext cx="1559168" cy="349314"/>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7" name="Espace réservé du texte 21">
            <a:extLst>
              <a:ext uri="{FF2B5EF4-FFF2-40B4-BE49-F238E27FC236}">
                <a16:creationId xmlns:a16="http://schemas.microsoft.com/office/drawing/2014/main" id="{63A52038-B3B9-1F61-9C99-B9139E5C1DCF}"/>
              </a:ext>
            </a:extLst>
          </p:cNvPr>
          <p:cNvSpPr>
            <a:spLocks noGrp="1"/>
          </p:cNvSpPr>
          <p:nvPr>
            <p:ph type="body" sz="quarter" idx="31" hasCustomPrompt="1"/>
          </p:nvPr>
        </p:nvSpPr>
        <p:spPr>
          <a:xfrm>
            <a:off x="6644957" y="1969784"/>
            <a:ext cx="1552976" cy="4283234"/>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19" name="Espace réservé du texte 25">
            <a:extLst>
              <a:ext uri="{FF2B5EF4-FFF2-40B4-BE49-F238E27FC236}">
                <a16:creationId xmlns:a16="http://schemas.microsoft.com/office/drawing/2014/main" id="{4FF39DEE-9A62-5811-9D5F-C24BE0285DFC}"/>
              </a:ext>
            </a:extLst>
          </p:cNvPr>
          <p:cNvSpPr>
            <a:spLocks noGrp="1"/>
          </p:cNvSpPr>
          <p:nvPr>
            <p:ph type="body" sz="quarter" idx="32" hasCustomPrompt="1"/>
          </p:nvPr>
        </p:nvSpPr>
        <p:spPr>
          <a:xfrm>
            <a:off x="8280327" y="1609131"/>
            <a:ext cx="1559168" cy="349314"/>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21" name="Espace réservé du texte 21">
            <a:extLst>
              <a:ext uri="{FF2B5EF4-FFF2-40B4-BE49-F238E27FC236}">
                <a16:creationId xmlns:a16="http://schemas.microsoft.com/office/drawing/2014/main" id="{FF196356-10D6-7DD0-CDCF-C11DED29F89A}"/>
              </a:ext>
            </a:extLst>
          </p:cNvPr>
          <p:cNvSpPr>
            <a:spLocks noGrp="1"/>
          </p:cNvSpPr>
          <p:nvPr>
            <p:ph type="body" sz="quarter" idx="33" hasCustomPrompt="1"/>
          </p:nvPr>
        </p:nvSpPr>
        <p:spPr>
          <a:xfrm>
            <a:off x="8286520" y="1969784"/>
            <a:ext cx="1552976" cy="4283234"/>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Tree>
    <p:extLst>
      <p:ext uri="{BB962C8B-B14F-4D97-AF65-F5344CB8AC3E}">
        <p14:creationId xmlns:p14="http://schemas.microsoft.com/office/powerpoint/2010/main" val="392876823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5 jours">
    <p:spTree>
      <p:nvGrpSpPr>
        <p:cNvPr id="1" name=""/>
        <p:cNvGrpSpPr/>
        <p:nvPr/>
      </p:nvGrpSpPr>
      <p:grpSpPr>
        <a:xfrm>
          <a:off x="0" y="0"/>
          <a:ext cx="0" cy="0"/>
          <a:chOff x="0" y="0"/>
          <a:chExt cx="0" cy="0"/>
        </a:xfrm>
      </p:grpSpPr>
      <p:grpSp>
        <p:nvGrpSpPr>
          <p:cNvPr id="38" name="Groupe 37">
            <a:extLst>
              <a:ext uri="{FF2B5EF4-FFF2-40B4-BE49-F238E27FC236}">
                <a16:creationId xmlns:a16="http://schemas.microsoft.com/office/drawing/2014/main" id="{390F6ED6-B821-E65A-DD5F-0514CDAD176F}"/>
              </a:ext>
            </a:extLst>
          </p:cNvPr>
          <p:cNvGrpSpPr/>
          <p:nvPr userDrawn="1"/>
        </p:nvGrpSpPr>
        <p:grpSpPr>
          <a:xfrm>
            <a:off x="134348" y="1237744"/>
            <a:ext cx="1872000" cy="4432073"/>
            <a:chOff x="4346135" y="1641502"/>
            <a:chExt cx="2116400" cy="4329417"/>
          </a:xfrm>
        </p:grpSpPr>
        <p:sp>
          <p:nvSpPr>
            <p:cNvPr id="39" name="Rectangle 38">
              <a:extLst>
                <a:ext uri="{FF2B5EF4-FFF2-40B4-BE49-F238E27FC236}">
                  <a16:creationId xmlns:a16="http://schemas.microsoft.com/office/drawing/2014/main" id="{70EA745D-DE44-B049-F95A-67243BCFBA6D}"/>
                </a:ext>
              </a:extLst>
            </p:cNvPr>
            <p:cNvSpPr/>
            <p:nvPr userDrawn="1"/>
          </p:nvSpPr>
          <p:spPr>
            <a:xfrm>
              <a:off x="4346135" y="1641502"/>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0" name="Rectangle 39">
              <a:extLst>
                <a:ext uri="{FF2B5EF4-FFF2-40B4-BE49-F238E27FC236}">
                  <a16:creationId xmlns:a16="http://schemas.microsoft.com/office/drawing/2014/main" id="{0BAC289C-CAA8-BFAE-FD25-F150CC48ABF2}"/>
                </a:ext>
              </a:extLst>
            </p:cNvPr>
            <p:cNvSpPr/>
            <p:nvPr userDrawn="1"/>
          </p:nvSpPr>
          <p:spPr>
            <a:xfrm>
              <a:off x="4346135" y="2727826"/>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1" name="Rectangle 40">
              <a:extLst>
                <a:ext uri="{FF2B5EF4-FFF2-40B4-BE49-F238E27FC236}">
                  <a16:creationId xmlns:a16="http://schemas.microsoft.com/office/drawing/2014/main" id="{BE895202-6C6D-9166-1EFC-1FDCF471A523}"/>
                </a:ext>
              </a:extLst>
            </p:cNvPr>
            <p:cNvSpPr/>
            <p:nvPr userDrawn="1"/>
          </p:nvSpPr>
          <p:spPr>
            <a:xfrm>
              <a:off x="4346135" y="3826839"/>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3" name="Rectangle 42">
              <a:extLst>
                <a:ext uri="{FF2B5EF4-FFF2-40B4-BE49-F238E27FC236}">
                  <a16:creationId xmlns:a16="http://schemas.microsoft.com/office/drawing/2014/main" id="{432B57F6-CA66-0A68-8C4F-5EF50466DA83}"/>
                </a:ext>
              </a:extLst>
            </p:cNvPr>
            <p:cNvSpPr/>
            <p:nvPr userDrawn="1"/>
          </p:nvSpPr>
          <p:spPr>
            <a:xfrm>
              <a:off x="4346135" y="4915935"/>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44" name="Groupe 43">
            <a:extLst>
              <a:ext uri="{FF2B5EF4-FFF2-40B4-BE49-F238E27FC236}">
                <a16:creationId xmlns:a16="http://schemas.microsoft.com/office/drawing/2014/main" id="{B7D265EC-9D13-D2A7-6EA8-A4E953410C90}"/>
              </a:ext>
            </a:extLst>
          </p:cNvPr>
          <p:cNvGrpSpPr/>
          <p:nvPr userDrawn="1"/>
        </p:nvGrpSpPr>
        <p:grpSpPr>
          <a:xfrm>
            <a:off x="2063720" y="1237744"/>
            <a:ext cx="1872000" cy="4432073"/>
            <a:chOff x="4346135" y="1641502"/>
            <a:chExt cx="2116400" cy="4329417"/>
          </a:xfrm>
        </p:grpSpPr>
        <p:sp>
          <p:nvSpPr>
            <p:cNvPr id="45" name="Rectangle 44">
              <a:extLst>
                <a:ext uri="{FF2B5EF4-FFF2-40B4-BE49-F238E27FC236}">
                  <a16:creationId xmlns:a16="http://schemas.microsoft.com/office/drawing/2014/main" id="{E301233E-FFDD-0293-3EFB-B6323022691F}"/>
                </a:ext>
              </a:extLst>
            </p:cNvPr>
            <p:cNvSpPr/>
            <p:nvPr userDrawn="1"/>
          </p:nvSpPr>
          <p:spPr>
            <a:xfrm>
              <a:off x="4346135" y="1641502"/>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6" name="Rectangle 45">
              <a:extLst>
                <a:ext uri="{FF2B5EF4-FFF2-40B4-BE49-F238E27FC236}">
                  <a16:creationId xmlns:a16="http://schemas.microsoft.com/office/drawing/2014/main" id="{23FBEAC9-8D79-D1F4-DF77-ED8D2912F41D}"/>
                </a:ext>
              </a:extLst>
            </p:cNvPr>
            <p:cNvSpPr/>
            <p:nvPr userDrawn="1"/>
          </p:nvSpPr>
          <p:spPr>
            <a:xfrm>
              <a:off x="4346135" y="2727826"/>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7" name="Rectangle 46">
              <a:extLst>
                <a:ext uri="{FF2B5EF4-FFF2-40B4-BE49-F238E27FC236}">
                  <a16:creationId xmlns:a16="http://schemas.microsoft.com/office/drawing/2014/main" id="{FEB1EEDA-953A-96AB-D75C-4C653C4CBBCB}"/>
                </a:ext>
              </a:extLst>
            </p:cNvPr>
            <p:cNvSpPr/>
            <p:nvPr userDrawn="1"/>
          </p:nvSpPr>
          <p:spPr>
            <a:xfrm>
              <a:off x="4346135" y="3826839"/>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9" name="Rectangle 48">
              <a:extLst>
                <a:ext uri="{FF2B5EF4-FFF2-40B4-BE49-F238E27FC236}">
                  <a16:creationId xmlns:a16="http://schemas.microsoft.com/office/drawing/2014/main" id="{6CE225A4-BBBA-2C60-FB95-21EB0E55B609}"/>
                </a:ext>
              </a:extLst>
            </p:cNvPr>
            <p:cNvSpPr/>
            <p:nvPr userDrawn="1"/>
          </p:nvSpPr>
          <p:spPr>
            <a:xfrm>
              <a:off x="4346135" y="4915935"/>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50" name="Groupe 49">
            <a:extLst>
              <a:ext uri="{FF2B5EF4-FFF2-40B4-BE49-F238E27FC236}">
                <a16:creationId xmlns:a16="http://schemas.microsoft.com/office/drawing/2014/main" id="{84CE7A9B-9F15-48BE-3146-E3EC6F495030}"/>
              </a:ext>
            </a:extLst>
          </p:cNvPr>
          <p:cNvGrpSpPr/>
          <p:nvPr userDrawn="1"/>
        </p:nvGrpSpPr>
        <p:grpSpPr>
          <a:xfrm>
            <a:off x="4016999" y="1237744"/>
            <a:ext cx="1872000" cy="4432073"/>
            <a:chOff x="4346135" y="1641502"/>
            <a:chExt cx="2116400" cy="4329417"/>
          </a:xfrm>
        </p:grpSpPr>
        <p:sp>
          <p:nvSpPr>
            <p:cNvPr id="51" name="Rectangle 50">
              <a:extLst>
                <a:ext uri="{FF2B5EF4-FFF2-40B4-BE49-F238E27FC236}">
                  <a16:creationId xmlns:a16="http://schemas.microsoft.com/office/drawing/2014/main" id="{0D313C54-394E-9448-89FB-399A4CD9C6C5}"/>
                </a:ext>
              </a:extLst>
            </p:cNvPr>
            <p:cNvSpPr/>
            <p:nvPr userDrawn="1"/>
          </p:nvSpPr>
          <p:spPr>
            <a:xfrm>
              <a:off x="4346135" y="1641502"/>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2" name="Rectangle 51">
              <a:extLst>
                <a:ext uri="{FF2B5EF4-FFF2-40B4-BE49-F238E27FC236}">
                  <a16:creationId xmlns:a16="http://schemas.microsoft.com/office/drawing/2014/main" id="{0A134CD7-571E-386C-B11E-8E502856117E}"/>
                </a:ext>
              </a:extLst>
            </p:cNvPr>
            <p:cNvSpPr/>
            <p:nvPr userDrawn="1"/>
          </p:nvSpPr>
          <p:spPr>
            <a:xfrm>
              <a:off x="4346135" y="2727826"/>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4" name="Rectangle 53">
              <a:extLst>
                <a:ext uri="{FF2B5EF4-FFF2-40B4-BE49-F238E27FC236}">
                  <a16:creationId xmlns:a16="http://schemas.microsoft.com/office/drawing/2014/main" id="{4BBAC9D0-3122-5F35-6453-A5F94B37B7D5}"/>
                </a:ext>
              </a:extLst>
            </p:cNvPr>
            <p:cNvSpPr/>
            <p:nvPr userDrawn="1"/>
          </p:nvSpPr>
          <p:spPr>
            <a:xfrm>
              <a:off x="4346135" y="3826839"/>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6" name="Rectangle 55">
              <a:extLst>
                <a:ext uri="{FF2B5EF4-FFF2-40B4-BE49-F238E27FC236}">
                  <a16:creationId xmlns:a16="http://schemas.microsoft.com/office/drawing/2014/main" id="{5DBEDB2F-1301-7BDC-715B-62D431F1A597}"/>
                </a:ext>
              </a:extLst>
            </p:cNvPr>
            <p:cNvSpPr/>
            <p:nvPr userDrawn="1"/>
          </p:nvSpPr>
          <p:spPr>
            <a:xfrm>
              <a:off x="4346135" y="4915935"/>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57" name="Groupe 56">
            <a:extLst>
              <a:ext uri="{FF2B5EF4-FFF2-40B4-BE49-F238E27FC236}">
                <a16:creationId xmlns:a16="http://schemas.microsoft.com/office/drawing/2014/main" id="{9682F37C-66EB-CFED-A3C4-E4ECCAEABE24}"/>
              </a:ext>
            </a:extLst>
          </p:cNvPr>
          <p:cNvGrpSpPr/>
          <p:nvPr userDrawn="1"/>
        </p:nvGrpSpPr>
        <p:grpSpPr>
          <a:xfrm>
            <a:off x="5946371" y="1237744"/>
            <a:ext cx="1872000" cy="4432073"/>
            <a:chOff x="4346135" y="1641502"/>
            <a:chExt cx="2116400" cy="4329417"/>
          </a:xfrm>
        </p:grpSpPr>
        <p:sp>
          <p:nvSpPr>
            <p:cNvPr id="58" name="Rectangle 57">
              <a:extLst>
                <a:ext uri="{FF2B5EF4-FFF2-40B4-BE49-F238E27FC236}">
                  <a16:creationId xmlns:a16="http://schemas.microsoft.com/office/drawing/2014/main" id="{DF624445-D773-299D-B6DC-C1096864A792}"/>
                </a:ext>
              </a:extLst>
            </p:cNvPr>
            <p:cNvSpPr/>
            <p:nvPr userDrawn="1"/>
          </p:nvSpPr>
          <p:spPr>
            <a:xfrm>
              <a:off x="4346135" y="1641502"/>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60" name="Rectangle 59">
              <a:extLst>
                <a:ext uri="{FF2B5EF4-FFF2-40B4-BE49-F238E27FC236}">
                  <a16:creationId xmlns:a16="http://schemas.microsoft.com/office/drawing/2014/main" id="{B824729E-5D40-35F5-9C22-FC11EBFDE7C0}"/>
                </a:ext>
              </a:extLst>
            </p:cNvPr>
            <p:cNvSpPr/>
            <p:nvPr userDrawn="1"/>
          </p:nvSpPr>
          <p:spPr>
            <a:xfrm>
              <a:off x="4346135" y="2727826"/>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61" name="Rectangle 60">
              <a:extLst>
                <a:ext uri="{FF2B5EF4-FFF2-40B4-BE49-F238E27FC236}">
                  <a16:creationId xmlns:a16="http://schemas.microsoft.com/office/drawing/2014/main" id="{6185545C-044F-92D4-40B6-7501E2BF2694}"/>
                </a:ext>
              </a:extLst>
            </p:cNvPr>
            <p:cNvSpPr/>
            <p:nvPr userDrawn="1"/>
          </p:nvSpPr>
          <p:spPr>
            <a:xfrm>
              <a:off x="4346135" y="3826839"/>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63" name="Rectangle 62">
              <a:extLst>
                <a:ext uri="{FF2B5EF4-FFF2-40B4-BE49-F238E27FC236}">
                  <a16:creationId xmlns:a16="http://schemas.microsoft.com/office/drawing/2014/main" id="{08B2C654-447B-26F7-1BEF-8BE1235A69FF}"/>
                </a:ext>
              </a:extLst>
            </p:cNvPr>
            <p:cNvSpPr/>
            <p:nvPr userDrawn="1"/>
          </p:nvSpPr>
          <p:spPr>
            <a:xfrm>
              <a:off x="4346135" y="4915935"/>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64" name="Groupe 63">
            <a:extLst>
              <a:ext uri="{FF2B5EF4-FFF2-40B4-BE49-F238E27FC236}">
                <a16:creationId xmlns:a16="http://schemas.microsoft.com/office/drawing/2014/main" id="{47F48E0E-9E68-D554-35B0-9B8A38267F44}"/>
              </a:ext>
            </a:extLst>
          </p:cNvPr>
          <p:cNvGrpSpPr/>
          <p:nvPr userDrawn="1"/>
        </p:nvGrpSpPr>
        <p:grpSpPr>
          <a:xfrm>
            <a:off x="7873111" y="1237744"/>
            <a:ext cx="1872000" cy="4432073"/>
            <a:chOff x="4346135" y="1641502"/>
            <a:chExt cx="2116400" cy="4329417"/>
          </a:xfrm>
        </p:grpSpPr>
        <p:sp>
          <p:nvSpPr>
            <p:cNvPr id="73" name="Rectangle 72">
              <a:extLst>
                <a:ext uri="{FF2B5EF4-FFF2-40B4-BE49-F238E27FC236}">
                  <a16:creationId xmlns:a16="http://schemas.microsoft.com/office/drawing/2014/main" id="{0B6A23D3-2592-2E7E-3FF6-B4A313FA09F2}"/>
                </a:ext>
              </a:extLst>
            </p:cNvPr>
            <p:cNvSpPr/>
            <p:nvPr userDrawn="1"/>
          </p:nvSpPr>
          <p:spPr>
            <a:xfrm>
              <a:off x="4346135" y="1641502"/>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74" name="Rectangle 73">
              <a:extLst>
                <a:ext uri="{FF2B5EF4-FFF2-40B4-BE49-F238E27FC236}">
                  <a16:creationId xmlns:a16="http://schemas.microsoft.com/office/drawing/2014/main" id="{164217B6-6BD9-35D8-3DC2-415362656515}"/>
                </a:ext>
              </a:extLst>
            </p:cNvPr>
            <p:cNvSpPr/>
            <p:nvPr userDrawn="1"/>
          </p:nvSpPr>
          <p:spPr>
            <a:xfrm>
              <a:off x="4346135" y="2727826"/>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75" name="Rectangle 74">
              <a:extLst>
                <a:ext uri="{FF2B5EF4-FFF2-40B4-BE49-F238E27FC236}">
                  <a16:creationId xmlns:a16="http://schemas.microsoft.com/office/drawing/2014/main" id="{A37D5082-548C-FB68-B612-CBC42290599C}"/>
                </a:ext>
              </a:extLst>
            </p:cNvPr>
            <p:cNvSpPr/>
            <p:nvPr userDrawn="1"/>
          </p:nvSpPr>
          <p:spPr>
            <a:xfrm>
              <a:off x="4346135" y="3826839"/>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77" name="Rectangle 76">
              <a:extLst>
                <a:ext uri="{FF2B5EF4-FFF2-40B4-BE49-F238E27FC236}">
                  <a16:creationId xmlns:a16="http://schemas.microsoft.com/office/drawing/2014/main" id="{923FFF19-AD51-2740-95B3-498928E73045}"/>
                </a:ext>
              </a:extLst>
            </p:cNvPr>
            <p:cNvSpPr/>
            <p:nvPr userDrawn="1"/>
          </p:nvSpPr>
          <p:spPr>
            <a:xfrm>
              <a:off x="4346135" y="4915935"/>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sp>
        <p:nvSpPr>
          <p:cNvPr id="53" name="Titre 52"/>
          <p:cNvSpPr>
            <a:spLocks noGrp="1"/>
          </p:cNvSpPr>
          <p:nvPr>
            <p:ph type="title" hasCustomPrompt="1"/>
          </p:nvPr>
        </p:nvSpPr>
        <p:spPr>
          <a:xfrm>
            <a:off x="-6789" y="-5684"/>
            <a:ext cx="9906000" cy="865312"/>
          </a:xfrm>
          <a:prstGeom prst="rect">
            <a:avLst/>
          </a:prstGeom>
          <a:solidFill>
            <a:srgbClr val="2A7387"/>
          </a:solidFill>
        </p:spPr>
        <p:txBody>
          <a:bodyPr anchor="ctr"/>
          <a:lstStyle>
            <a:lvl1pPr>
              <a:defRPr/>
            </a:lvl1pPr>
          </a:lstStyle>
          <a:p>
            <a:r>
              <a:rPr lang="fr-FR" dirty="0"/>
              <a:t>Programme  + date</a:t>
            </a:r>
          </a:p>
        </p:txBody>
      </p:sp>
      <p:sp>
        <p:nvSpPr>
          <p:cNvPr id="9" name="Espace réservé du texte 5"/>
          <p:cNvSpPr>
            <a:spLocks noGrp="1"/>
          </p:cNvSpPr>
          <p:nvPr>
            <p:ph type="body" sz="quarter" idx="44" hasCustomPrompt="1"/>
          </p:nvPr>
        </p:nvSpPr>
        <p:spPr>
          <a:xfrm>
            <a:off x="162019" y="1260901"/>
            <a:ext cx="1806308" cy="218579"/>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59" name="Espace réservé du texte 21"/>
          <p:cNvSpPr>
            <a:spLocks noGrp="1"/>
          </p:cNvSpPr>
          <p:nvPr>
            <p:ph type="body" sz="quarter" idx="94" hasCustomPrompt="1"/>
          </p:nvPr>
        </p:nvSpPr>
        <p:spPr>
          <a:xfrm>
            <a:off x="162019" y="1486063"/>
            <a:ext cx="1806308" cy="829832"/>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65" name="Espace réservé du texte 5">
            <a:extLst>
              <a:ext uri="{FF2B5EF4-FFF2-40B4-BE49-F238E27FC236}">
                <a16:creationId xmlns:a16="http://schemas.microsoft.com/office/drawing/2014/main" id="{FEDAD710-1886-448D-9964-162C968A266F}"/>
              </a:ext>
            </a:extLst>
          </p:cNvPr>
          <p:cNvSpPr>
            <a:spLocks noGrp="1"/>
          </p:cNvSpPr>
          <p:nvPr>
            <p:ph type="body" sz="quarter" idx="208" hasCustomPrompt="1"/>
          </p:nvPr>
        </p:nvSpPr>
        <p:spPr>
          <a:xfrm>
            <a:off x="162019" y="237743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66" name="Espace réservé du texte 21">
            <a:extLst>
              <a:ext uri="{FF2B5EF4-FFF2-40B4-BE49-F238E27FC236}">
                <a16:creationId xmlns:a16="http://schemas.microsoft.com/office/drawing/2014/main" id="{8845F7ED-23B9-4ABF-835A-C6C355072EB5}"/>
              </a:ext>
            </a:extLst>
          </p:cNvPr>
          <p:cNvSpPr>
            <a:spLocks noGrp="1"/>
          </p:cNvSpPr>
          <p:nvPr>
            <p:ph type="body" sz="quarter" idx="209" hasCustomPrompt="1"/>
          </p:nvPr>
        </p:nvSpPr>
        <p:spPr>
          <a:xfrm>
            <a:off x="162019" y="260770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67" name="Espace réservé du texte 5">
            <a:extLst>
              <a:ext uri="{FF2B5EF4-FFF2-40B4-BE49-F238E27FC236}">
                <a16:creationId xmlns:a16="http://schemas.microsoft.com/office/drawing/2014/main" id="{A243BCD9-8444-45EC-A82C-4B92DF5AE20C}"/>
              </a:ext>
            </a:extLst>
          </p:cNvPr>
          <p:cNvSpPr>
            <a:spLocks noGrp="1"/>
          </p:cNvSpPr>
          <p:nvPr>
            <p:ph type="body" sz="quarter" idx="210" hasCustomPrompt="1"/>
          </p:nvPr>
        </p:nvSpPr>
        <p:spPr>
          <a:xfrm>
            <a:off x="166128" y="3480240"/>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68" name="Espace réservé du texte 21">
            <a:extLst>
              <a:ext uri="{FF2B5EF4-FFF2-40B4-BE49-F238E27FC236}">
                <a16:creationId xmlns:a16="http://schemas.microsoft.com/office/drawing/2014/main" id="{98E67EB9-F145-435F-A185-7CCCA1328C26}"/>
              </a:ext>
            </a:extLst>
          </p:cNvPr>
          <p:cNvSpPr>
            <a:spLocks noGrp="1"/>
          </p:cNvSpPr>
          <p:nvPr>
            <p:ph type="body" sz="quarter" idx="211" hasCustomPrompt="1"/>
          </p:nvPr>
        </p:nvSpPr>
        <p:spPr>
          <a:xfrm>
            <a:off x="163747" y="371765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69" name="Espace réservé du texte 5">
            <a:extLst>
              <a:ext uri="{FF2B5EF4-FFF2-40B4-BE49-F238E27FC236}">
                <a16:creationId xmlns:a16="http://schemas.microsoft.com/office/drawing/2014/main" id="{4F7D85C3-9F49-4CC4-ABE4-2BE23AD3E3DA}"/>
              </a:ext>
            </a:extLst>
          </p:cNvPr>
          <p:cNvSpPr>
            <a:spLocks noGrp="1"/>
          </p:cNvSpPr>
          <p:nvPr>
            <p:ph type="body" sz="quarter" idx="212" hasCustomPrompt="1"/>
          </p:nvPr>
        </p:nvSpPr>
        <p:spPr>
          <a:xfrm>
            <a:off x="162019"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70" name="Espace réservé du texte 21">
            <a:extLst>
              <a:ext uri="{FF2B5EF4-FFF2-40B4-BE49-F238E27FC236}">
                <a16:creationId xmlns:a16="http://schemas.microsoft.com/office/drawing/2014/main" id="{06545CB9-E77F-4975-9E8C-7F66E4369941}"/>
              </a:ext>
            </a:extLst>
          </p:cNvPr>
          <p:cNvSpPr>
            <a:spLocks noGrp="1"/>
          </p:cNvSpPr>
          <p:nvPr>
            <p:ph type="body" sz="quarter" idx="213" hasCustomPrompt="1"/>
          </p:nvPr>
        </p:nvSpPr>
        <p:spPr>
          <a:xfrm>
            <a:off x="162019" y="482489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79" name="Espace réservé du texte 5">
            <a:extLst>
              <a:ext uri="{FF2B5EF4-FFF2-40B4-BE49-F238E27FC236}">
                <a16:creationId xmlns:a16="http://schemas.microsoft.com/office/drawing/2014/main" id="{FD6AADA6-AB35-4767-BA51-536F2F65806B}"/>
              </a:ext>
            </a:extLst>
          </p:cNvPr>
          <p:cNvSpPr>
            <a:spLocks noGrp="1"/>
          </p:cNvSpPr>
          <p:nvPr>
            <p:ph type="body" sz="quarter" idx="216" hasCustomPrompt="1"/>
          </p:nvPr>
        </p:nvSpPr>
        <p:spPr>
          <a:xfrm>
            <a:off x="2070680" y="1253628"/>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80" name="Espace réservé du texte 21">
            <a:extLst>
              <a:ext uri="{FF2B5EF4-FFF2-40B4-BE49-F238E27FC236}">
                <a16:creationId xmlns:a16="http://schemas.microsoft.com/office/drawing/2014/main" id="{B45527E6-4DDC-450B-93E5-774ACCD3F0AC}"/>
              </a:ext>
            </a:extLst>
          </p:cNvPr>
          <p:cNvSpPr>
            <a:spLocks noGrp="1"/>
          </p:cNvSpPr>
          <p:nvPr>
            <p:ph type="body" sz="quarter" idx="217" hasCustomPrompt="1"/>
          </p:nvPr>
        </p:nvSpPr>
        <p:spPr>
          <a:xfrm>
            <a:off x="2070680" y="147675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81" name="Espace réservé du texte 5">
            <a:extLst>
              <a:ext uri="{FF2B5EF4-FFF2-40B4-BE49-F238E27FC236}">
                <a16:creationId xmlns:a16="http://schemas.microsoft.com/office/drawing/2014/main" id="{8174FF17-8199-4F5F-A953-99203FADD6FC}"/>
              </a:ext>
            </a:extLst>
          </p:cNvPr>
          <p:cNvSpPr>
            <a:spLocks noGrp="1"/>
          </p:cNvSpPr>
          <p:nvPr>
            <p:ph type="body" sz="quarter" idx="218" hasCustomPrompt="1"/>
          </p:nvPr>
        </p:nvSpPr>
        <p:spPr>
          <a:xfrm>
            <a:off x="7877887" y="122267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82" name="Espace réservé du texte 21">
            <a:extLst>
              <a:ext uri="{FF2B5EF4-FFF2-40B4-BE49-F238E27FC236}">
                <a16:creationId xmlns:a16="http://schemas.microsoft.com/office/drawing/2014/main" id="{97A5AE7B-8076-401A-AD13-2176D058CF8A}"/>
              </a:ext>
            </a:extLst>
          </p:cNvPr>
          <p:cNvSpPr>
            <a:spLocks noGrp="1"/>
          </p:cNvSpPr>
          <p:nvPr>
            <p:ph type="body" sz="quarter" idx="219" hasCustomPrompt="1"/>
          </p:nvPr>
        </p:nvSpPr>
        <p:spPr>
          <a:xfrm>
            <a:off x="7877887" y="144818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83" name="Espace réservé du texte 5">
            <a:extLst>
              <a:ext uri="{FF2B5EF4-FFF2-40B4-BE49-F238E27FC236}">
                <a16:creationId xmlns:a16="http://schemas.microsoft.com/office/drawing/2014/main" id="{B9DB2F85-0E3F-496F-BF45-497DC0A3BF74}"/>
              </a:ext>
            </a:extLst>
          </p:cNvPr>
          <p:cNvSpPr>
            <a:spLocks noGrp="1"/>
          </p:cNvSpPr>
          <p:nvPr>
            <p:ph type="body" sz="quarter" idx="220" hasCustomPrompt="1"/>
          </p:nvPr>
        </p:nvSpPr>
        <p:spPr>
          <a:xfrm>
            <a:off x="5949147" y="122505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84" name="Espace réservé du texte 21">
            <a:extLst>
              <a:ext uri="{FF2B5EF4-FFF2-40B4-BE49-F238E27FC236}">
                <a16:creationId xmlns:a16="http://schemas.microsoft.com/office/drawing/2014/main" id="{1264E506-A804-4408-9358-4674BBBDC255}"/>
              </a:ext>
            </a:extLst>
          </p:cNvPr>
          <p:cNvSpPr>
            <a:spLocks noGrp="1"/>
          </p:cNvSpPr>
          <p:nvPr>
            <p:ph type="body" sz="quarter" idx="221" hasCustomPrompt="1"/>
          </p:nvPr>
        </p:nvSpPr>
        <p:spPr>
          <a:xfrm>
            <a:off x="5951528" y="145056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85" name="Espace réservé du texte 5">
            <a:extLst>
              <a:ext uri="{FF2B5EF4-FFF2-40B4-BE49-F238E27FC236}">
                <a16:creationId xmlns:a16="http://schemas.microsoft.com/office/drawing/2014/main" id="{7F2BD178-C908-413A-B0D9-AE2CC03EA12F}"/>
              </a:ext>
            </a:extLst>
          </p:cNvPr>
          <p:cNvSpPr>
            <a:spLocks noGrp="1"/>
          </p:cNvSpPr>
          <p:nvPr>
            <p:ph type="body" sz="quarter" idx="222" hasCustomPrompt="1"/>
          </p:nvPr>
        </p:nvSpPr>
        <p:spPr>
          <a:xfrm>
            <a:off x="4017056" y="1230492"/>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86" name="Espace réservé du texte 21">
            <a:extLst>
              <a:ext uri="{FF2B5EF4-FFF2-40B4-BE49-F238E27FC236}">
                <a16:creationId xmlns:a16="http://schemas.microsoft.com/office/drawing/2014/main" id="{6A38711A-F9E5-4ACD-A490-D9843C86EEB3}"/>
              </a:ext>
            </a:extLst>
          </p:cNvPr>
          <p:cNvSpPr>
            <a:spLocks noGrp="1"/>
          </p:cNvSpPr>
          <p:nvPr>
            <p:ph type="body" sz="quarter" idx="223" hasCustomPrompt="1"/>
          </p:nvPr>
        </p:nvSpPr>
        <p:spPr>
          <a:xfrm>
            <a:off x="4017056" y="1458383"/>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87" name="Espace réservé du texte 5">
            <a:extLst>
              <a:ext uri="{FF2B5EF4-FFF2-40B4-BE49-F238E27FC236}">
                <a16:creationId xmlns:a16="http://schemas.microsoft.com/office/drawing/2014/main" id="{55E38769-3981-41BC-8C2F-A8DC29F53DAA}"/>
              </a:ext>
            </a:extLst>
          </p:cNvPr>
          <p:cNvSpPr>
            <a:spLocks noGrp="1"/>
          </p:cNvSpPr>
          <p:nvPr>
            <p:ph type="body" sz="quarter" idx="224" hasCustomPrompt="1"/>
          </p:nvPr>
        </p:nvSpPr>
        <p:spPr>
          <a:xfrm>
            <a:off x="2084966" y="2384574"/>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88" name="Espace réservé du texte 21">
            <a:extLst>
              <a:ext uri="{FF2B5EF4-FFF2-40B4-BE49-F238E27FC236}">
                <a16:creationId xmlns:a16="http://schemas.microsoft.com/office/drawing/2014/main" id="{1F20FD30-D321-4B22-B672-533AB0AD3222}"/>
              </a:ext>
            </a:extLst>
          </p:cNvPr>
          <p:cNvSpPr>
            <a:spLocks noGrp="1"/>
          </p:cNvSpPr>
          <p:nvPr>
            <p:ph type="body" sz="quarter" idx="225" hasCustomPrompt="1"/>
          </p:nvPr>
        </p:nvSpPr>
        <p:spPr>
          <a:xfrm>
            <a:off x="2084966" y="260770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89" name="Espace réservé du texte 5">
            <a:extLst>
              <a:ext uri="{FF2B5EF4-FFF2-40B4-BE49-F238E27FC236}">
                <a16:creationId xmlns:a16="http://schemas.microsoft.com/office/drawing/2014/main" id="{57DBD779-85BB-4FBF-93C4-88BF36502500}"/>
              </a:ext>
            </a:extLst>
          </p:cNvPr>
          <p:cNvSpPr>
            <a:spLocks noGrp="1"/>
          </p:cNvSpPr>
          <p:nvPr>
            <p:ph type="body" sz="quarter" idx="226" hasCustomPrompt="1"/>
          </p:nvPr>
        </p:nvSpPr>
        <p:spPr>
          <a:xfrm>
            <a:off x="4030563" y="236668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90" name="Espace réservé du texte 21">
            <a:extLst>
              <a:ext uri="{FF2B5EF4-FFF2-40B4-BE49-F238E27FC236}">
                <a16:creationId xmlns:a16="http://schemas.microsoft.com/office/drawing/2014/main" id="{CB891E3F-2FD3-406D-A7C8-F96B90D2EFBD}"/>
              </a:ext>
            </a:extLst>
          </p:cNvPr>
          <p:cNvSpPr>
            <a:spLocks noGrp="1"/>
          </p:cNvSpPr>
          <p:nvPr>
            <p:ph type="body" sz="quarter" idx="227" hasCustomPrompt="1"/>
          </p:nvPr>
        </p:nvSpPr>
        <p:spPr>
          <a:xfrm>
            <a:off x="4030563" y="258981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91" name="Espace réservé du texte 5">
            <a:extLst>
              <a:ext uri="{FF2B5EF4-FFF2-40B4-BE49-F238E27FC236}">
                <a16:creationId xmlns:a16="http://schemas.microsoft.com/office/drawing/2014/main" id="{0B442157-C1B5-4D50-9C68-24B45629829C}"/>
              </a:ext>
            </a:extLst>
          </p:cNvPr>
          <p:cNvSpPr>
            <a:spLocks noGrp="1"/>
          </p:cNvSpPr>
          <p:nvPr>
            <p:ph type="body" sz="quarter" idx="228" hasCustomPrompt="1"/>
          </p:nvPr>
        </p:nvSpPr>
        <p:spPr>
          <a:xfrm>
            <a:off x="596581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92" name="Espace réservé du texte 21">
            <a:extLst>
              <a:ext uri="{FF2B5EF4-FFF2-40B4-BE49-F238E27FC236}">
                <a16:creationId xmlns:a16="http://schemas.microsoft.com/office/drawing/2014/main" id="{0474CB5A-F48C-4F67-B79E-302EA9F4C69F}"/>
              </a:ext>
            </a:extLst>
          </p:cNvPr>
          <p:cNvSpPr>
            <a:spLocks noGrp="1"/>
          </p:cNvSpPr>
          <p:nvPr>
            <p:ph type="body" sz="quarter" idx="229" hasCustomPrompt="1"/>
          </p:nvPr>
        </p:nvSpPr>
        <p:spPr>
          <a:xfrm>
            <a:off x="596581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93" name="Espace réservé du texte 5">
            <a:extLst>
              <a:ext uri="{FF2B5EF4-FFF2-40B4-BE49-F238E27FC236}">
                <a16:creationId xmlns:a16="http://schemas.microsoft.com/office/drawing/2014/main" id="{70530D00-3486-44E5-8636-26C15C0669B2}"/>
              </a:ext>
            </a:extLst>
          </p:cNvPr>
          <p:cNvSpPr>
            <a:spLocks noGrp="1"/>
          </p:cNvSpPr>
          <p:nvPr>
            <p:ph type="body" sz="quarter" idx="230" hasCustomPrompt="1"/>
          </p:nvPr>
        </p:nvSpPr>
        <p:spPr>
          <a:xfrm>
            <a:off x="789196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94" name="Espace réservé du texte 21">
            <a:extLst>
              <a:ext uri="{FF2B5EF4-FFF2-40B4-BE49-F238E27FC236}">
                <a16:creationId xmlns:a16="http://schemas.microsoft.com/office/drawing/2014/main" id="{018FD617-2125-4DC2-8367-C4945ABA915C}"/>
              </a:ext>
            </a:extLst>
          </p:cNvPr>
          <p:cNvSpPr>
            <a:spLocks noGrp="1"/>
          </p:cNvSpPr>
          <p:nvPr>
            <p:ph type="body" sz="quarter" idx="231" hasCustomPrompt="1"/>
          </p:nvPr>
        </p:nvSpPr>
        <p:spPr>
          <a:xfrm>
            <a:off x="789196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95" name="Espace réservé du texte 5">
            <a:extLst>
              <a:ext uri="{FF2B5EF4-FFF2-40B4-BE49-F238E27FC236}">
                <a16:creationId xmlns:a16="http://schemas.microsoft.com/office/drawing/2014/main" id="{CB91DB7B-B3E4-4A45-9212-1F3FD31CDE3C}"/>
              </a:ext>
            </a:extLst>
          </p:cNvPr>
          <p:cNvSpPr>
            <a:spLocks noGrp="1"/>
          </p:cNvSpPr>
          <p:nvPr>
            <p:ph type="body" sz="quarter" idx="232" hasCustomPrompt="1"/>
          </p:nvPr>
        </p:nvSpPr>
        <p:spPr>
          <a:xfrm>
            <a:off x="2089728" y="3489764"/>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96" name="Espace réservé du texte 21">
            <a:extLst>
              <a:ext uri="{FF2B5EF4-FFF2-40B4-BE49-F238E27FC236}">
                <a16:creationId xmlns:a16="http://schemas.microsoft.com/office/drawing/2014/main" id="{344F79C7-25CE-4256-A020-C10C14DB2D51}"/>
              </a:ext>
            </a:extLst>
          </p:cNvPr>
          <p:cNvSpPr>
            <a:spLocks noGrp="1"/>
          </p:cNvSpPr>
          <p:nvPr>
            <p:ph type="body" sz="quarter" idx="233" hasCustomPrompt="1"/>
          </p:nvPr>
        </p:nvSpPr>
        <p:spPr>
          <a:xfrm>
            <a:off x="2089728" y="3715275"/>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97" name="Espace réservé du texte 5">
            <a:extLst>
              <a:ext uri="{FF2B5EF4-FFF2-40B4-BE49-F238E27FC236}">
                <a16:creationId xmlns:a16="http://schemas.microsoft.com/office/drawing/2014/main" id="{9DEAEA1B-EEAA-46BA-A665-DC1F8905A662}"/>
              </a:ext>
            </a:extLst>
          </p:cNvPr>
          <p:cNvSpPr>
            <a:spLocks noGrp="1"/>
          </p:cNvSpPr>
          <p:nvPr>
            <p:ph type="body" sz="quarter" idx="234" hasCustomPrompt="1"/>
          </p:nvPr>
        </p:nvSpPr>
        <p:spPr>
          <a:xfrm>
            <a:off x="4024199" y="348034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98" name="Espace réservé du texte 21">
            <a:extLst>
              <a:ext uri="{FF2B5EF4-FFF2-40B4-BE49-F238E27FC236}">
                <a16:creationId xmlns:a16="http://schemas.microsoft.com/office/drawing/2014/main" id="{94FDB2D8-A7F4-44D2-B300-0F5B4147CE43}"/>
              </a:ext>
            </a:extLst>
          </p:cNvPr>
          <p:cNvSpPr>
            <a:spLocks noGrp="1"/>
          </p:cNvSpPr>
          <p:nvPr>
            <p:ph type="body" sz="quarter" idx="235" hasCustomPrompt="1"/>
          </p:nvPr>
        </p:nvSpPr>
        <p:spPr>
          <a:xfrm>
            <a:off x="4017056" y="3710620"/>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99" name="Espace réservé du texte 5">
            <a:extLst>
              <a:ext uri="{FF2B5EF4-FFF2-40B4-BE49-F238E27FC236}">
                <a16:creationId xmlns:a16="http://schemas.microsoft.com/office/drawing/2014/main" id="{0E0A6A8F-1521-45BB-AF68-FFAF88A6B8A3}"/>
              </a:ext>
            </a:extLst>
          </p:cNvPr>
          <p:cNvSpPr>
            <a:spLocks noGrp="1"/>
          </p:cNvSpPr>
          <p:nvPr>
            <p:ph type="body" sz="quarter" idx="236" hasCustomPrompt="1"/>
          </p:nvPr>
        </p:nvSpPr>
        <p:spPr>
          <a:xfrm>
            <a:off x="5965814" y="346854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0" name="Espace réservé du texte 21">
            <a:extLst>
              <a:ext uri="{FF2B5EF4-FFF2-40B4-BE49-F238E27FC236}">
                <a16:creationId xmlns:a16="http://schemas.microsoft.com/office/drawing/2014/main" id="{433E6F9A-AF56-4815-A3DC-39019B727072}"/>
              </a:ext>
            </a:extLst>
          </p:cNvPr>
          <p:cNvSpPr>
            <a:spLocks noGrp="1"/>
          </p:cNvSpPr>
          <p:nvPr>
            <p:ph type="body" sz="quarter" idx="237" hasCustomPrompt="1"/>
          </p:nvPr>
        </p:nvSpPr>
        <p:spPr>
          <a:xfrm>
            <a:off x="5965814" y="369881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01" name="Espace réservé du texte 5">
            <a:extLst>
              <a:ext uri="{FF2B5EF4-FFF2-40B4-BE49-F238E27FC236}">
                <a16:creationId xmlns:a16="http://schemas.microsoft.com/office/drawing/2014/main" id="{F84F263B-BA7B-465B-AF3A-9DDE7CEBC63E}"/>
              </a:ext>
            </a:extLst>
          </p:cNvPr>
          <p:cNvSpPr>
            <a:spLocks noGrp="1"/>
          </p:cNvSpPr>
          <p:nvPr>
            <p:ph type="body" sz="quarter" idx="238" hasCustomPrompt="1"/>
          </p:nvPr>
        </p:nvSpPr>
        <p:spPr>
          <a:xfrm>
            <a:off x="7892173" y="346821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2" name="Espace réservé du texte 21">
            <a:extLst>
              <a:ext uri="{FF2B5EF4-FFF2-40B4-BE49-F238E27FC236}">
                <a16:creationId xmlns:a16="http://schemas.microsoft.com/office/drawing/2014/main" id="{42E3CCA5-A336-439D-9EB2-38E3CC04DA39}"/>
              </a:ext>
            </a:extLst>
          </p:cNvPr>
          <p:cNvSpPr>
            <a:spLocks noGrp="1"/>
          </p:cNvSpPr>
          <p:nvPr>
            <p:ph type="body" sz="quarter" idx="239" hasCustomPrompt="1"/>
          </p:nvPr>
        </p:nvSpPr>
        <p:spPr>
          <a:xfrm>
            <a:off x="7892173" y="369848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03" name="Espace réservé du texte 5">
            <a:extLst>
              <a:ext uri="{FF2B5EF4-FFF2-40B4-BE49-F238E27FC236}">
                <a16:creationId xmlns:a16="http://schemas.microsoft.com/office/drawing/2014/main" id="{DBFFF38E-248F-451A-A491-99A23A08BB39}"/>
              </a:ext>
            </a:extLst>
          </p:cNvPr>
          <p:cNvSpPr>
            <a:spLocks noGrp="1"/>
          </p:cNvSpPr>
          <p:nvPr>
            <p:ph type="body" sz="quarter" idx="240" hasCustomPrompt="1"/>
          </p:nvPr>
        </p:nvSpPr>
        <p:spPr>
          <a:xfrm>
            <a:off x="2092109" y="4601972"/>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4" name="Espace réservé du texte 21">
            <a:extLst>
              <a:ext uri="{FF2B5EF4-FFF2-40B4-BE49-F238E27FC236}">
                <a16:creationId xmlns:a16="http://schemas.microsoft.com/office/drawing/2014/main" id="{25168800-AC01-4BEC-A30C-046E1458E63B}"/>
              </a:ext>
            </a:extLst>
          </p:cNvPr>
          <p:cNvSpPr>
            <a:spLocks noGrp="1"/>
          </p:cNvSpPr>
          <p:nvPr>
            <p:ph type="body" sz="quarter" idx="241" hasCustomPrompt="1"/>
          </p:nvPr>
        </p:nvSpPr>
        <p:spPr>
          <a:xfrm>
            <a:off x="2089537" y="4829591"/>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05" name="Espace réservé du texte 5">
            <a:extLst>
              <a:ext uri="{FF2B5EF4-FFF2-40B4-BE49-F238E27FC236}">
                <a16:creationId xmlns:a16="http://schemas.microsoft.com/office/drawing/2014/main" id="{0F6BF8CA-D8F3-4E5A-814A-14DAA6847236}"/>
              </a:ext>
            </a:extLst>
          </p:cNvPr>
          <p:cNvSpPr>
            <a:spLocks noGrp="1"/>
          </p:cNvSpPr>
          <p:nvPr>
            <p:ph type="body" sz="quarter" idx="242" hasCustomPrompt="1"/>
          </p:nvPr>
        </p:nvSpPr>
        <p:spPr>
          <a:xfrm>
            <a:off x="4026580"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6" name="Espace réservé du texte 21">
            <a:extLst>
              <a:ext uri="{FF2B5EF4-FFF2-40B4-BE49-F238E27FC236}">
                <a16:creationId xmlns:a16="http://schemas.microsoft.com/office/drawing/2014/main" id="{5C55026C-7513-400B-8DC0-2D2A411788AA}"/>
              </a:ext>
            </a:extLst>
          </p:cNvPr>
          <p:cNvSpPr>
            <a:spLocks noGrp="1"/>
          </p:cNvSpPr>
          <p:nvPr>
            <p:ph type="body" sz="quarter" idx="243" hasCustomPrompt="1"/>
          </p:nvPr>
        </p:nvSpPr>
        <p:spPr>
          <a:xfrm>
            <a:off x="4031342" y="482013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07" name="Espace réservé du texte 5">
            <a:extLst>
              <a:ext uri="{FF2B5EF4-FFF2-40B4-BE49-F238E27FC236}">
                <a16:creationId xmlns:a16="http://schemas.microsoft.com/office/drawing/2014/main" id="{94A2794E-FA90-4BCF-A9D2-347E6B233E0E}"/>
              </a:ext>
            </a:extLst>
          </p:cNvPr>
          <p:cNvSpPr>
            <a:spLocks noGrp="1"/>
          </p:cNvSpPr>
          <p:nvPr>
            <p:ph type="body" sz="quarter" idx="244" hasCustomPrompt="1"/>
          </p:nvPr>
        </p:nvSpPr>
        <p:spPr>
          <a:xfrm>
            <a:off x="5963433" y="457407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8" name="Espace réservé du texte 21">
            <a:extLst>
              <a:ext uri="{FF2B5EF4-FFF2-40B4-BE49-F238E27FC236}">
                <a16:creationId xmlns:a16="http://schemas.microsoft.com/office/drawing/2014/main" id="{25DDE65A-1EB2-48F2-8802-F8AF0A698E2E}"/>
              </a:ext>
            </a:extLst>
          </p:cNvPr>
          <p:cNvSpPr>
            <a:spLocks noGrp="1"/>
          </p:cNvSpPr>
          <p:nvPr>
            <p:ph type="body" sz="quarter" idx="245" hasCustomPrompt="1"/>
          </p:nvPr>
        </p:nvSpPr>
        <p:spPr>
          <a:xfrm>
            <a:off x="5965814" y="480434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09" name="Espace réservé du texte 5">
            <a:extLst>
              <a:ext uri="{FF2B5EF4-FFF2-40B4-BE49-F238E27FC236}">
                <a16:creationId xmlns:a16="http://schemas.microsoft.com/office/drawing/2014/main" id="{96240352-602D-4B78-91C8-7990336A5326}"/>
              </a:ext>
            </a:extLst>
          </p:cNvPr>
          <p:cNvSpPr>
            <a:spLocks noGrp="1"/>
          </p:cNvSpPr>
          <p:nvPr>
            <p:ph type="body" sz="quarter" idx="246" hasCustomPrompt="1"/>
          </p:nvPr>
        </p:nvSpPr>
        <p:spPr>
          <a:xfrm>
            <a:off x="7891141" y="45737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10" name="Espace réservé du texte 21">
            <a:extLst>
              <a:ext uri="{FF2B5EF4-FFF2-40B4-BE49-F238E27FC236}">
                <a16:creationId xmlns:a16="http://schemas.microsoft.com/office/drawing/2014/main" id="{0405E619-5751-4613-973F-D3A7F57571D7}"/>
              </a:ext>
            </a:extLst>
          </p:cNvPr>
          <p:cNvSpPr>
            <a:spLocks noGrp="1"/>
          </p:cNvSpPr>
          <p:nvPr>
            <p:ph type="body" sz="quarter" idx="247" hasCustomPrompt="1"/>
          </p:nvPr>
        </p:nvSpPr>
        <p:spPr>
          <a:xfrm>
            <a:off x="7893522" y="48040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48" name="Espace réservé du texte 25">
            <a:extLst>
              <a:ext uri="{FF2B5EF4-FFF2-40B4-BE49-F238E27FC236}">
                <a16:creationId xmlns:a16="http://schemas.microsoft.com/office/drawing/2014/main" id="{B1B55839-CF21-9288-90EE-403650FC4F22}"/>
              </a:ext>
            </a:extLst>
          </p:cNvPr>
          <p:cNvSpPr>
            <a:spLocks noGrp="1"/>
          </p:cNvSpPr>
          <p:nvPr>
            <p:ph type="body" sz="quarter" idx="20" hasCustomPrompt="1"/>
          </p:nvPr>
        </p:nvSpPr>
        <p:spPr>
          <a:xfrm>
            <a:off x="160889" y="955885"/>
            <a:ext cx="1845457" cy="28514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49" name="Espace réservé du texte 25">
            <a:extLst>
              <a:ext uri="{FF2B5EF4-FFF2-40B4-BE49-F238E27FC236}">
                <a16:creationId xmlns:a16="http://schemas.microsoft.com/office/drawing/2014/main" id="{B7070100-4451-5F10-B5DE-73D4F9A078D2}"/>
              </a:ext>
            </a:extLst>
          </p:cNvPr>
          <p:cNvSpPr>
            <a:spLocks noGrp="1"/>
          </p:cNvSpPr>
          <p:nvPr>
            <p:ph type="body" sz="quarter" idx="256" hasCustomPrompt="1"/>
          </p:nvPr>
        </p:nvSpPr>
        <p:spPr>
          <a:xfrm>
            <a:off x="2080128" y="959062"/>
            <a:ext cx="1848861" cy="28514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50" name="Espace réservé du texte 25">
            <a:extLst>
              <a:ext uri="{FF2B5EF4-FFF2-40B4-BE49-F238E27FC236}">
                <a16:creationId xmlns:a16="http://schemas.microsoft.com/office/drawing/2014/main" id="{5EBEC70B-00FC-AB18-6FE7-B53E1BA0FA31}"/>
              </a:ext>
            </a:extLst>
          </p:cNvPr>
          <p:cNvSpPr>
            <a:spLocks noGrp="1"/>
          </p:cNvSpPr>
          <p:nvPr>
            <p:ph type="body" sz="quarter" idx="257" hasCustomPrompt="1"/>
          </p:nvPr>
        </p:nvSpPr>
        <p:spPr>
          <a:xfrm>
            <a:off x="4015692" y="955884"/>
            <a:ext cx="1864449" cy="270539"/>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51" name="Espace réservé du texte 25">
            <a:extLst>
              <a:ext uri="{FF2B5EF4-FFF2-40B4-BE49-F238E27FC236}">
                <a16:creationId xmlns:a16="http://schemas.microsoft.com/office/drawing/2014/main" id="{DC7A748A-E0E8-B47F-4C47-472D629D6A80}"/>
              </a:ext>
            </a:extLst>
          </p:cNvPr>
          <p:cNvSpPr>
            <a:spLocks noGrp="1"/>
          </p:cNvSpPr>
          <p:nvPr>
            <p:ph type="body" sz="quarter" idx="258" hasCustomPrompt="1"/>
          </p:nvPr>
        </p:nvSpPr>
        <p:spPr>
          <a:xfrm>
            <a:off x="5953921" y="959062"/>
            <a:ext cx="1864449" cy="270789"/>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52" name="Espace réservé du texte 25">
            <a:extLst>
              <a:ext uri="{FF2B5EF4-FFF2-40B4-BE49-F238E27FC236}">
                <a16:creationId xmlns:a16="http://schemas.microsoft.com/office/drawing/2014/main" id="{3C1F476D-A9ED-AA3D-D52A-A7AF101F788B}"/>
              </a:ext>
            </a:extLst>
          </p:cNvPr>
          <p:cNvSpPr>
            <a:spLocks noGrp="1"/>
          </p:cNvSpPr>
          <p:nvPr>
            <p:ph type="body" sz="quarter" idx="259" hasCustomPrompt="1"/>
          </p:nvPr>
        </p:nvSpPr>
        <p:spPr>
          <a:xfrm>
            <a:off x="7888800" y="963016"/>
            <a:ext cx="1863032" cy="266836"/>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6" name="Espace réservé du texte 5">
            <a:extLst>
              <a:ext uri="{FF2B5EF4-FFF2-40B4-BE49-F238E27FC236}">
                <a16:creationId xmlns:a16="http://schemas.microsoft.com/office/drawing/2014/main" id="{87088AD8-99F0-398F-242A-6DFD9A2FF380}"/>
              </a:ext>
            </a:extLst>
          </p:cNvPr>
          <p:cNvSpPr>
            <a:spLocks noGrp="1"/>
          </p:cNvSpPr>
          <p:nvPr>
            <p:ph type="body" sz="quarter" idx="260" hasCustomPrompt="1"/>
          </p:nvPr>
        </p:nvSpPr>
        <p:spPr>
          <a:xfrm>
            <a:off x="168275" y="5755605"/>
            <a:ext cx="9571038" cy="493713"/>
          </a:xfrm>
          <a:prstGeom prst="rect">
            <a:avLst/>
          </a:prstGeom>
        </p:spPr>
        <p:txBody>
          <a:bodyPr/>
          <a:lstStyle>
            <a:lvl1pPr marL="0" indent="0">
              <a:buNone/>
              <a:defRPr sz="1100">
                <a:latin typeface="Roboto" pitchFamily="2" charset="0"/>
                <a:ea typeface="Roboto" pitchFamily="2" charset="0"/>
              </a:defRPr>
            </a:lvl1pPr>
          </a:lstStyle>
          <a:p>
            <a:pPr lvl="0"/>
            <a:r>
              <a:rPr lang="fr-FR" dirty="0"/>
              <a:t>Information complémentaire</a:t>
            </a:r>
          </a:p>
        </p:txBody>
      </p:sp>
    </p:spTree>
    <p:extLst>
      <p:ext uri="{BB962C8B-B14F-4D97-AF65-F5344CB8AC3E}">
        <p14:creationId xmlns:p14="http://schemas.microsoft.com/office/powerpoint/2010/main" val="310438364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 jours (2)">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A23E5AD1-F388-4EEB-B972-1035D9A44B38}"/>
              </a:ext>
            </a:extLst>
          </p:cNvPr>
          <p:cNvGrpSpPr/>
          <p:nvPr userDrawn="1"/>
        </p:nvGrpSpPr>
        <p:grpSpPr>
          <a:xfrm>
            <a:off x="134348" y="1237744"/>
            <a:ext cx="1872000" cy="4432073"/>
            <a:chOff x="4346135" y="1641502"/>
            <a:chExt cx="2116400" cy="4329417"/>
          </a:xfrm>
        </p:grpSpPr>
        <p:sp>
          <p:nvSpPr>
            <p:cNvPr id="3" name="Rectangle 2">
              <a:extLst>
                <a:ext uri="{FF2B5EF4-FFF2-40B4-BE49-F238E27FC236}">
                  <a16:creationId xmlns:a16="http://schemas.microsoft.com/office/drawing/2014/main" id="{E877227F-01C2-CA47-38DA-8F1937457E0B}"/>
                </a:ext>
              </a:extLst>
            </p:cNvPr>
            <p:cNvSpPr/>
            <p:nvPr userDrawn="1"/>
          </p:nvSpPr>
          <p:spPr>
            <a:xfrm>
              <a:off x="4346135" y="1641502"/>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 name="Rectangle 3">
              <a:extLst>
                <a:ext uri="{FF2B5EF4-FFF2-40B4-BE49-F238E27FC236}">
                  <a16:creationId xmlns:a16="http://schemas.microsoft.com/office/drawing/2014/main" id="{AF5DB379-DEA6-D5AE-B600-B05AF6F1FF37}"/>
                </a:ext>
              </a:extLst>
            </p:cNvPr>
            <p:cNvSpPr/>
            <p:nvPr userDrawn="1"/>
          </p:nvSpPr>
          <p:spPr>
            <a:xfrm>
              <a:off x="4346135" y="2727826"/>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8D165CBE-F7E3-6329-5EA8-8F636B676337}"/>
                </a:ext>
              </a:extLst>
            </p:cNvPr>
            <p:cNvSpPr/>
            <p:nvPr userDrawn="1"/>
          </p:nvSpPr>
          <p:spPr>
            <a:xfrm>
              <a:off x="4346135" y="3826839"/>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7" name="Rectangle 6">
              <a:extLst>
                <a:ext uri="{FF2B5EF4-FFF2-40B4-BE49-F238E27FC236}">
                  <a16:creationId xmlns:a16="http://schemas.microsoft.com/office/drawing/2014/main" id="{8B628613-47F8-BCBC-D320-B469BA627E2F}"/>
                </a:ext>
              </a:extLst>
            </p:cNvPr>
            <p:cNvSpPr/>
            <p:nvPr userDrawn="1"/>
          </p:nvSpPr>
          <p:spPr>
            <a:xfrm>
              <a:off x="4346135" y="4915935"/>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8" name="Groupe 7">
            <a:extLst>
              <a:ext uri="{FF2B5EF4-FFF2-40B4-BE49-F238E27FC236}">
                <a16:creationId xmlns:a16="http://schemas.microsoft.com/office/drawing/2014/main" id="{5D03FBF8-B0E3-4D74-A07B-CE751B73DF7A}"/>
              </a:ext>
            </a:extLst>
          </p:cNvPr>
          <p:cNvGrpSpPr/>
          <p:nvPr userDrawn="1"/>
        </p:nvGrpSpPr>
        <p:grpSpPr>
          <a:xfrm>
            <a:off x="2063720" y="1237744"/>
            <a:ext cx="1872000" cy="4432073"/>
            <a:chOff x="4346135" y="1641502"/>
            <a:chExt cx="2116400" cy="4329417"/>
          </a:xfrm>
        </p:grpSpPr>
        <p:sp>
          <p:nvSpPr>
            <p:cNvPr id="10" name="Rectangle 9">
              <a:extLst>
                <a:ext uri="{FF2B5EF4-FFF2-40B4-BE49-F238E27FC236}">
                  <a16:creationId xmlns:a16="http://schemas.microsoft.com/office/drawing/2014/main" id="{D9F83D14-11DC-79E7-E36E-A9F5700A10A5}"/>
                </a:ext>
              </a:extLst>
            </p:cNvPr>
            <p:cNvSpPr/>
            <p:nvPr userDrawn="1"/>
          </p:nvSpPr>
          <p:spPr>
            <a:xfrm>
              <a:off x="4346135" y="1641502"/>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5228E263-EA52-AD60-B39F-F1318642D87E}"/>
                </a:ext>
              </a:extLst>
            </p:cNvPr>
            <p:cNvSpPr/>
            <p:nvPr userDrawn="1"/>
          </p:nvSpPr>
          <p:spPr>
            <a:xfrm>
              <a:off x="4346135" y="2727826"/>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13FC7B7F-D12B-3E6A-7E01-C65ECEAC259A}"/>
                </a:ext>
              </a:extLst>
            </p:cNvPr>
            <p:cNvSpPr/>
            <p:nvPr userDrawn="1"/>
          </p:nvSpPr>
          <p:spPr>
            <a:xfrm>
              <a:off x="4346135" y="3826839"/>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9AB71DA7-6EB3-3ED5-5450-745077717F58}"/>
                </a:ext>
              </a:extLst>
            </p:cNvPr>
            <p:cNvSpPr/>
            <p:nvPr userDrawn="1"/>
          </p:nvSpPr>
          <p:spPr>
            <a:xfrm>
              <a:off x="4346135" y="4915935"/>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15" name="Groupe 14">
            <a:extLst>
              <a:ext uri="{FF2B5EF4-FFF2-40B4-BE49-F238E27FC236}">
                <a16:creationId xmlns:a16="http://schemas.microsoft.com/office/drawing/2014/main" id="{A2269146-4F0C-7D3B-9D63-C0402B9AC303}"/>
              </a:ext>
            </a:extLst>
          </p:cNvPr>
          <p:cNvGrpSpPr/>
          <p:nvPr userDrawn="1"/>
        </p:nvGrpSpPr>
        <p:grpSpPr>
          <a:xfrm>
            <a:off x="4016999" y="1237744"/>
            <a:ext cx="1872000" cy="4432073"/>
            <a:chOff x="4346135" y="1641502"/>
            <a:chExt cx="2116400" cy="4329417"/>
          </a:xfrm>
        </p:grpSpPr>
        <p:sp>
          <p:nvSpPr>
            <p:cNvPr id="16" name="Rectangle 15">
              <a:extLst>
                <a:ext uri="{FF2B5EF4-FFF2-40B4-BE49-F238E27FC236}">
                  <a16:creationId xmlns:a16="http://schemas.microsoft.com/office/drawing/2014/main" id="{B5AFC907-BF06-FA99-0B06-F98CE1DC0653}"/>
                </a:ext>
              </a:extLst>
            </p:cNvPr>
            <p:cNvSpPr/>
            <p:nvPr userDrawn="1"/>
          </p:nvSpPr>
          <p:spPr>
            <a:xfrm>
              <a:off x="4346135" y="1641502"/>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9C44E603-159F-BABB-A150-5AB9838C8489}"/>
                </a:ext>
              </a:extLst>
            </p:cNvPr>
            <p:cNvSpPr/>
            <p:nvPr userDrawn="1"/>
          </p:nvSpPr>
          <p:spPr>
            <a:xfrm>
              <a:off x="4346135" y="2727826"/>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8" name="Rectangle 17">
              <a:extLst>
                <a:ext uri="{FF2B5EF4-FFF2-40B4-BE49-F238E27FC236}">
                  <a16:creationId xmlns:a16="http://schemas.microsoft.com/office/drawing/2014/main" id="{CDC904CD-D048-102D-BA9F-9490F404BBCD}"/>
                </a:ext>
              </a:extLst>
            </p:cNvPr>
            <p:cNvSpPr/>
            <p:nvPr userDrawn="1"/>
          </p:nvSpPr>
          <p:spPr>
            <a:xfrm>
              <a:off x="4346135" y="3826839"/>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0" name="Rectangle 19">
              <a:extLst>
                <a:ext uri="{FF2B5EF4-FFF2-40B4-BE49-F238E27FC236}">
                  <a16:creationId xmlns:a16="http://schemas.microsoft.com/office/drawing/2014/main" id="{15CD6DCF-008B-A67A-19DF-5A8100C22A11}"/>
                </a:ext>
              </a:extLst>
            </p:cNvPr>
            <p:cNvSpPr/>
            <p:nvPr userDrawn="1"/>
          </p:nvSpPr>
          <p:spPr>
            <a:xfrm>
              <a:off x="4346135" y="4915935"/>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1" name="Groupe 20">
            <a:extLst>
              <a:ext uri="{FF2B5EF4-FFF2-40B4-BE49-F238E27FC236}">
                <a16:creationId xmlns:a16="http://schemas.microsoft.com/office/drawing/2014/main" id="{8A304E1A-1016-F33A-59C3-3DC8667705AA}"/>
              </a:ext>
            </a:extLst>
          </p:cNvPr>
          <p:cNvGrpSpPr/>
          <p:nvPr userDrawn="1"/>
        </p:nvGrpSpPr>
        <p:grpSpPr>
          <a:xfrm>
            <a:off x="5946371" y="1237744"/>
            <a:ext cx="1872000" cy="4432073"/>
            <a:chOff x="4346135" y="1641502"/>
            <a:chExt cx="2116400" cy="4329417"/>
          </a:xfrm>
        </p:grpSpPr>
        <p:sp>
          <p:nvSpPr>
            <p:cNvPr id="22" name="Rectangle 21">
              <a:extLst>
                <a:ext uri="{FF2B5EF4-FFF2-40B4-BE49-F238E27FC236}">
                  <a16:creationId xmlns:a16="http://schemas.microsoft.com/office/drawing/2014/main" id="{EBF80D92-3B32-E4FB-9734-16AFF62B8A9C}"/>
                </a:ext>
              </a:extLst>
            </p:cNvPr>
            <p:cNvSpPr/>
            <p:nvPr userDrawn="1"/>
          </p:nvSpPr>
          <p:spPr>
            <a:xfrm>
              <a:off x="4346135" y="1641502"/>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3" name="Rectangle 22">
              <a:extLst>
                <a:ext uri="{FF2B5EF4-FFF2-40B4-BE49-F238E27FC236}">
                  <a16:creationId xmlns:a16="http://schemas.microsoft.com/office/drawing/2014/main" id="{15167900-9DC5-FAFF-B910-9A84EB79EAE5}"/>
                </a:ext>
              </a:extLst>
            </p:cNvPr>
            <p:cNvSpPr/>
            <p:nvPr userDrawn="1"/>
          </p:nvSpPr>
          <p:spPr>
            <a:xfrm>
              <a:off x="4346135" y="2727826"/>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4" name="Rectangle 23">
              <a:extLst>
                <a:ext uri="{FF2B5EF4-FFF2-40B4-BE49-F238E27FC236}">
                  <a16:creationId xmlns:a16="http://schemas.microsoft.com/office/drawing/2014/main" id="{EE0670FB-DCD6-A8B1-B074-5BC27E16CCA9}"/>
                </a:ext>
              </a:extLst>
            </p:cNvPr>
            <p:cNvSpPr/>
            <p:nvPr userDrawn="1"/>
          </p:nvSpPr>
          <p:spPr>
            <a:xfrm>
              <a:off x="4346135" y="3826839"/>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6" name="Rectangle 25">
              <a:extLst>
                <a:ext uri="{FF2B5EF4-FFF2-40B4-BE49-F238E27FC236}">
                  <a16:creationId xmlns:a16="http://schemas.microsoft.com/office/drawing/2014/main" id="{2B8C33B7-B5FD-35D5-4EFE-9733CEB4C561}"/>
                </a:ext>
              </a:extLst>
            </p:cNvPr>
            <p:cNvSpPr/>
            <p:nvPr userDrawn="1"/>
          </p:nvSpPr>
          <p:spPr>
            <a:xfrm>
              <a:off x="4346135" y="4915935"/>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7" name="Groupe 26">
            <a:extLst>
              <a:ext uri="{FF2B5EF4-FFF2-40B4-BE49-F238E27FC236}">
                <a16:creationId xmlns:a16="http://schemas.microsoft.com/office/drawing/2014/main" id="{6FB37A4D-CBCF-43A9-68F9-24D5FA445614}"/>
              </a:ext>
            </a:extLst>
          </p:cNvPr>
          <p:cNvGrpSpPr/>
          <p:nvPr userDrawn="1"/>
        </p:nvGrpSpPr>
        <p:grpSpPr>
          <a:xfrm>
            <a:off x="7873111" y="1237744"/>
            <a:ext cx="1872000" cy="4432073"/>
            <a:chOff x="4346135" y="1641502"/>
            <a:chExt cx="2116400" cy="4329417"/>
          </a:xfrm>
        </p:grpSpPr>
        <p:sp>
          <p:nvSpPr>
            <p:cNvPr id="28" name="Rectangle 27">
              <a:extLst>
                <a:ext uri="{FF2B5EF4-FFF2-40B4-BE49-F238E27FC236}">
                  <a16:creationId xmlns:a16="http://schemas.microsoft.com/office/drawing/2014/main" id="{5D8ABCC8-FBD3-0D51-70DF-DF65AB6D0998}"/>
                </a:ext>
              </a:extLst>
            </p:cNvPr>
            <p:cNvSpPr/>
            <p:nvPr userDrawn="1"/>
          </p:nvSpPr>
          <p:spPr>
            <a:xfrm>
              <a:off x="4346135" y="1641502"/>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EC107A26-3C3A-CE85-A7A2-45BC1B695F32}"/>
                </a:ext>
              </a:extLst>
            </p:cNvPr>
            <p:cNvSpPr/>
            <p:nvPr userDrawn="1"/>
          </p:nvSpPr>
          <p:spPr>
            <a:xfrm>
              <a:off x="4346135" y="2727826"/>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0" name="Rectangle 29">
              <a:extLst>
                <a:ext uri="{FF2B5EF4-FFF2-40B4-BE49-F238E27FC236}">
                  <a16:creationId xmlns:a16="http://schemas.microsoft.com/office/drawing/2014/main" id="{84A2B4FF-B969-A269-D16D-2B638B2AA9E9}"/>
                </a:ext>
              </a:extLst>
            </p:cNvPr>
            <p:cNvSpPr/>
            <p:nvPr userDrawn="1"/>
          </p:nvSpPr>
          <p:spPr>
            <a:xfrm>
              <a:off x="4346135" y="3826839"/>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2" name="Rectangle 31">
              <a:extLst>
                <a:ext uri="{FF2B5EF4-FFF2-40B4-BE49-F238E27FC236}">
                  <a16:creationId xmlns:a16="http://schemas.microsoft.com/office/drawing/2014/main" id="{BFAB9B75-6398-A7D7-52CC-12D14BEADA13}"/>
                </a:ext>
              </a:extLst>
            </p:cNvPr>
            <p:cNvSpPr/>
            <p:nvPr userDrawn="1"/>
          </p:nvSpPr>
          <p:spPr>
            <a:xfrm>
              <a:off x="4346135" y="4915935"/>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sp>
        <p:nvSpPr>
          <p:cNvPr id="53" name="Titre 52"/>
          <p:cNvSpPr>
            <a:spLocks noGrp="1"/>
          </p:cNvSpPr>
          <p:nvPr>
            <p:ph type="title" hasCustomPrompt="1"/>
          </p:nvPr>
        </p:nvSpPr>
        <p:spPr>
          <a:xfrm>
            <a:off x="-6789" y="-5684"/>
            <a:ext cx="9906000" cy="865312"/>
          </a:xfrm>
          <a:prstGeom prst="rect">
            <a:avLst/>
          </a:prstGeom>
          <a:solidFill>
            <a:srgbClr val="98D1C8"/>
          </a:solidFill>
        </p:spPr>
        <p:txBody>
          <a:bodyPr anchor="ctr"/>
          <a:lstStyle>
            <a:lvl1pPr>
              <a:defRPr/>
            </a:lvl1pPr>
          </a:lstStyle>
          <a:p>
            <a:r>
              <a:rPr lang="fr-FR" dirty="0"/>
              <a:t>Programme  + date</a:t>
            </a:r>
          </a:p>
        </p:txBody>
      </p:sp>
      <p:sp>
        <p:nvSpPr>
          <p:cNvPr id="9" name="Espace réservé du texte 5"/>
          <p:cNvSpPr>
            <a:spLocks noGrp="1"/>
          </p:cNvSpPr>
          <p:nvPr>
            <p:ph type="body" sz="quarter" idx="44" hasCustomPrompt="1"/>
          </p:nvPr>
        </p:nvSpPr>
        <p:spPr>
          <a:xfrm>
            <a:off x="162019" y="1260901"/>
            <a:ext cx="1806308" cy="218579"/>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59" name="Espace réservé du texte 21"/>
          <p:cNvSpPr>
            <a:spLocks noGrp="1"/>
          </p:cNvSpPr>
          <p:nvPr>
            <p:ph type="body" sz="quarter" idx="94" hasCustomPrompt="1"/>
          </p:nvPr>
        </p:nvSpPr>
        <p:spPr>
          <a:xfrm>
            <a:off x="162019" y="1486063"/>
            <a:ext cx="1806308" cy="829832"/>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65" name="Espace réservé du texte 5">
            <a:extLst>
              <a:ext uri="{FF2B5EF4-FFF2-40B4-BE49-F238E27FC236}">
                <a16:creationId xmlns:a16="http://schemas.microsoft.com/office/drawing/2014/main" id="{FEDAD710-1886-448D-9964-162C968A266F}"/>
              </a:ext>
            </a:extLst>
          </p:cNvPr>
          <p:cNvSpPr>
            <a:spLocks noGrp="1"/>
          </p:cNvSpPr>
          <p:nvPr>
            <p:ph type="body" sz="quarter" idx="208" hasCustomPrompt="1"/>
          </p:nvPr>
        </p:nvSpPr>
        <p:spPr>
          <a:xfrm>
            <a:off x="162019" y="237743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66" name="Espace réservé du texte 21">
            <a:extLst>
              <a:ext uri="{FF2B5EF4-FFF2-40B4-BE49-F238E27FC236}">
                <a16:creationId xmlns:a16="http://schemas.microsoft.com/office/drawing/2014/main" id="{8845F7ED-23B9-4ABF-835A-C6C355072EB5}"/>
              </a:ext>
            </a:extLst>
          </p:cNvPr>
          <p:cNvSpPr>
            <a:spLocks noGrp="1"/>
          </p:cNvSpPr>
          <p:nvPr>
            <p:ph type="body" sz="quarter" idx="209" hasCustomPrompt="1"/>
          </p:nvPr>
        </p:nvSpPr>
        <p:spPr>
          <a:xfrm>
            <a:off x="162019" y="260770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67" name="Espace réservé du texte 5">
            <a:extLst>
              <a:ext uri="{FF2B5EF4-FFF2-40B4-BE49-F238E27FC236}">
                <a16:creationId xmlns:a16="http://schemas.microsoft.com/office/drawing/2014/main" id="{A243BCD9-8444-45EC-A82C-4B92DF5AE20C}"/>
              </a:ext>
            </a:extLst>
          </p:cNvPr>
          <p:cNvSpPr>
            <a:spLocks noGrp="1"/>
          </p:cNvSpPr>
          <p:nvPr>
            <p:ph type="body" sz="quarter" idx="210" hasCustomPrompt="1"/>
          </p:nvPr>
        </p:nvSpPr>
        <p:spPr>
          <a:xfrm>
            <a:off x="166128" y="3480240"/>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68" name="Espace réservé du texte 21">
            <a:extLst>
              <a:ext uri="{FF2B5EF4-FFF2-40B4-BE49-F238E27FC236}">
                <a16:creationId xmlns:a16="http://schemas.microsoft.com/office/drawing/2014/main" id="{98E67EB9-F145-435F-A185-7CCCA1328C26}"/>
              </a:ext>
            </a:extLst>
          </p:cNvPr>
          <p:cNvSpPr>
            <a:spLocks noGrp="1"/>
          </p:cNvSpPr>
          <p:nvPr>
            <p:ph type="body" sz="quarter" idx="211" hasCustomPrompt="1"/>
          </p:nvPr>
        </p:nvSpPr>
        <p:spPr>
          <a:xfrm>
            <a:off x="163747" y="371765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69" name="Espace réservé du texte 5">
            <a:extLst>
              <a:ext uri="{FF2B5EF4-FFF2-40B4-BE49-F238E27FC236}">
                <a16:creationId xmlns:a16="http://schemas.microsoft.com/office/drawing/2014/main" id="{4F7D85C3-9F49-4CC4-ABE4-2BE23AD3E3DA}"/>
              </a:ext>
            </a:extLst>
          </p:cNvPr>
          <p:cNvSpPr>
            <a:spLocks noGrp="1"/>
          </p:cNvSpPr>
          <p:nvPr>
            <p:ph type="body" sz="quarter" idx="212" hasCustomPrompt="1"/>
          </p:nvPr>
        </p:nvSpPr>
        <p:spPr>
          <a:xfrm>
            <a:off x="162019"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70" name="Espace réservé du texte 21">
            <a:extLst>
              <a:ext uri="{FF2B5EF4-FFF2-40B4-BE49-F238E27FC236}">
                <a16:creationId xmlns:a16="http://schemas.microsoft.com/office/drawing/2014/main" id="{06545CB9-E77F-4975-9E8C-7F66E4369941}"/>
              </a:ext>
            </a:extLst>
          </p:cNvPr>
          <p:cNvSpPr>
            <a:spLocks noGrp="1"/>
          </p:cNvSpPr>
          <p:nvPr>
            <p:ph type="body" sz="quarter" idx="213" hasCustomPrompt="1"/>
          </p:nvPr>
        </p:nvSpPr>
        <p:spPr>
          <a:xfrm>
            <a:off x="162019" y="482489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79" name="Espace réservé du texte 5">
            <a:extLst>
              <a:ext uri="{FF2B5EF4-FFF2-40B4-BE49-F238E27FC236}">
                <a16:creationId xmlns:a16="http://schemas.microsoft.com/office/drawing/2014/main" id="{FD6AADA6-AB35-4767-BA51-536F2F65806B}"/>
              </a:ext>
            </a:extLst>
          </p:cNvPr>
          <p:cNvSpPr>
            <a:spLocks noGrp="1"/>
          </p:cNvSpPr>
          <p:nvPr>
            <p:ph type="body" sz="quarter" idx="216" hasCustomPrompt="1"/>
          </p:nvPr>
        </p:nvSpPr>
        <p:spPr>
          <a:xfrm>
            <a:off x="2070680" y="1253628"/>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80" name="Espace réservé du texte 21">
            <a:extLst>
              <a:ext uri="{FF2B5EF4-FFF2-40B4-BE49-F238E27FC236}">
                <a16:creationId xmlns:a16="http://schemas.microsoft.com/office/drawing/2014/main" id="{B45527E6-4DDC-450B-93E5-774ACCD3F0AC}"/>
              </a:ext>
            </a:extLst>
          </p:cNvPr>
          <p:cNvSpPr>
            <a:spLocks noGrp="1"/>
          </p:cNvSpPr>
          <p:nvPr>
            <p:ph type="body" sz="quarter" idx="217" hasCustomPrompt="1"/>
          </p:nvPr>
        </p:nvSpPr>
        <p:spPr>
          <a:xfrm>
            <a:off x="2070680" y="147675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81" name="Espace réservé du texte 5">
            <a:extLst>
              <a:ext uri="{FF2B5EF4-FFF2-40B4-BE49-F238E27FC236}">
                <a16:creationId xmlns:a16="http://schemas.microsoft.com/office/drawing/2014/main" id="{8174FF17-8199-4F5F-A953-99203FADD6FC}"/>
              </a:ext>
            </a:extLst>
          </p:cNvPr>
          <p:cNvSpPr>
            <a:spLocks noGrp="1"/>
          </p:cNvSpPr>
          <p:nvPr>
            <p:ph type="body" sz="quarter" idx="218" hasCustomPrompt="1"/>
          </p:nvPr>
        </p:nvSpPr>
        <p:spPr>
          <a:xfrm>
            <a:off x="7877887" y="122267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82" name="Espace réservé du texte 21">
            <a:extLst>
              <a:ext uri="{FF2B5EF4-FFF2-40B4-BE49-F238E27FC236}">
                <a16:creationId xmlns:a16="http://schemas.microsoft.com/office/drawing/2014/main" id="{97A5AE7B-8076-401A-AD13-2176D058CF8A}"/>
              </a:ext>
            </a:extLst>
          </p:cNvPr>
          <p:cNvSpPr>
            <a:spLocks noGrp="1"/>
          </p:cNvSpPr>
          <p:nvPr>
            <p:ph type="body" sz="quarter" idx="219" hasCustomPrompt="1"/>
          </p:nvPr>
        </p:nvSpPr>
        <p:spPr>
          <a:xfrm>
            <a:off x="7877887" y="144818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83" name="Espace réservé du texte 5">
            <a:extLst>
              <a:ext uri="{FF2B5EF4-FFF2-40B4-BE49-F238E27FC236}">
                <a16:creationId xmlns:a16="http://schemas.microsoft.com/office/drawing/2014/main" id="{B9DB2F85-0E3F-496F-BF45-497DC0A3BF74}"/>
              </a:ext>
            </a:extLst>
          </p:cNvPr>
          <p:cNvSpPr>
            <a:spLocks noGrp="1"/>
          </p:cNvSpPr>
          <p:nvPr>
            <p:ph type="body" sz="quarter" idx="220" hasCustomPrompt="1"/>
          </p:nvPr>
        </p:nvSpPr>
        <p:spPr>
          <a:xfrm>
            <a:off x="5949147" y="122505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84" name="Espace réservé du texte 21">
            <a:extLst>
              <a:ext uri="{FF2B5EF4-FFF2-40B4-BE49-F238E27FC236}">
                <a16:creationId xmlns:a16="http://schemas.microsoft.com/office/drawing/2014/main" id="{1264E506-A804-4408-9358-4674BBBDC255}"/>
              </a:ext>
            </a:extLst>
          </p:cNvPr>
          <p:cNvSpPr>
            <a:spLocks noGrp="1"/>
          </p:cNvSpPr>
          <p:nvPr>
            <p:ph type="body" sz="quarter" idx="221" hasCustomPrompt="1"/>
          </p:nvPr>
        </p:nvSpPr>
        <p:spPr>
          <a:xfrm>
            <a:off x="5951528" y="145056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85" name="Espace réservé du texte 5">
            <a:extLst>
              <a:ext uri="{FF2B5EF4-FFF2-40B4-BE49-F238E27FC236}">
                <a16:creationId xmlns:a16="http://schemas.microsoft.com/office/drawing/2014/main" id="{7F2BD178-C908-413A-B0D9-AE2CC03EA12F}"/>
              </a:ext>
            </a:extLst>
          </p:cNvPr>
          <p:cNvSpPr>
            <a:spLocks noGrp="1"/>
          </p:cNvSpPr>
          <p:nvPr>
            <p:ph type="body" sz="quarter" idx="222" hasCustomPrompt="1"/>
          </p:nvPr>
        </p:nvSpPr>
        <p:spPr>
          <a:xfrm>
            <a:off x="4017056" y="1230492"/>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86" name="Espace réservé du texte 21">
            <a:extLst>
              <a:ext uri="{FF2B5EF4-FFF2-40B4-BE49-F238E27FC236}">
                <a16:creationId xmlns:a16="http://schemas.microsoft.com/office/drawing/2014/main" id="{6A38711A-F9E5-4ACD-A490-D9843C86EEB3}"/>
              </a:ext>
            </a:extLst>
          </p:cNvPr>
          <p:cNvSpPr>
            <a:spLocks noGrp="1"/>
          </p:cNvSpPr>
          <p:nvPr>
            <p:ph type="body" sz="quarter" idx="223" hasCustomPrompt="1"/>
          </p:nvPr>
        </p:nvSpPr>
        <p:spPr>
          <a:xfrm>
            <a:off x="4017056" y="1458383"/>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87" name="Espace réservé du texte 5">
            <a:extLst>
              <a:ext uri="{FF2B5EF4-FFF2-40B4-BE49-F238E27FC236}">
                <a16:creationId xmlns:a16="http://schemas.microsoft.com/office/drawing/2014/main" id="{55E38769-3981-41BC-8C2F-A8DC29F53DAA}"/>
              </a:ext>
            </a:extLst>
          </p:cNvPr>
          <p:cNvSpPr>
            <a:spLocks noGrp="1"/>
          </p:cNvSpPr>
          <p:nvPr>
            <p:ph type="body" sz="quarter" idx="224" hasCustomPrompt="1"/>
          </p:nvPr>
        </p:nvSpPr>
        <p:spPr>
          <a:xfrm>
            <a:off x="2084966" y="2384574"/>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88" name="Espace réservé du texte 21">
            <a:extLst>
              <a:ext uri="{FF2B5EF4-FFF2-40B4-BE49-F238E27FC236}">
                <a16:creationId xmlns:a16="http://schemas.microsoft.com/office/drawing/2014/main" id="{1F20FD30-D321-4B22-B672-533AB0AD3222}"/>
              </a:ext>
            </a:extLst>
          </p:cNvPr>
          <p:cNvSpPr>
            <a:spLocks noGrp="1"/>
          </p:cNvSpPr>
          <p:nvPr>
            <p:ph type="body" sz="quarter" idx="225" hasCustomPrompt="1"/>
          </p:nvPr>
        </p:nvSpPr>
        <p:spPr>
          <a:xfrm>
            <a:off x="2084966" y="260770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89" name="Espace réservé du texte 5">
            <a:extLst>
              <a:ext uri="{FF2B5EF4-FFF2-40B4-BE49-F238E27FC236}">
                <a16:creationId xmlns:a16="http://schemas.microsoft.com/office/drawing/2014/main" id="{57DBD779-85BB-4FBF-93C4-88BF36502500}"/>
              </a:ext>
            </a:extLst>
          </p:cNvPr>
          <p:cNvSpPr>
            <a:spLocks noGrp="1"/>
          </p:cNvSpPr>
          <p:nvPr>
            <p:ph type="body" sz="quarter" idx="226" hasCustomPrompt="1"/>
          </p:nvPr>
        </p:nvSpPr>
        <p:spPr>
          <a:xfrm>
            <a:off x="4030563" y="236668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90" name="Espace réservé du texte 21">
            <a:extLst>
              <a:ext uri="{FF2B5EF4-FFF2-40B4-BE49-F238E27FC236}">
                <a16:creationId xmlns:a16="http://schemas.microsoft.com/office/drawing/2014/main" id="{CB891E3F-2FD3-406D-A7C8-F96B90D2EFBD}"/>
              </a:ext>
            </a:extLst>
          </p:cNvPr>
          <p:cNvSpPr>
            <a:spLocks noGrp="1"/>
          </p:cNvSpPr>
          <p:nvPr>
            <p:ph type="body" sz="quarter" idx="227" hasCustomPrompt="1"/>
          </p:nvPr>
        </p:nvSpPr>
        <p:spPr>
          <a:xfrm>
            <a:off x="4030563" y="258981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91" name="Espace réservé du texte 5">
            <a:extLst>
              <a:ext uri="{FF2B5EF4-FFF2-40B4-BE49-F238E27FC236}">
                <a16:creationId xmlns:a16="http://schemas.microsoft.com/office/drawing/2014/main" id="{0B442157-C1B5-4D50-9C68-24B45629829C}"/>
              </a:ext>
            </a:extLst>
          </p:cNvPr>
          <p:cNvSpPr>
            <a:spLocks noGrp="1"/>
          </p:cNvSpPr>
          <p:nvPr>
            <p:ph type="body" sz="quarter" idx="228" hasCustomPrompt="1"/>
          </p:nvPr>
        </p:nvSpPr>
        <p:spPr>
          <a:xfrm>
            <a:off x="596581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92" name="Espace réservé du texte 21">
            <a:extLst>
              <a:ext uri="{FF2B5EF4-FFF2-40B4-BE49-F238E27FC236}">
                <a16:creationId xmlns:a16="http://schemas.microsoft.com/office/drawing/2014/main" id="{0474CB5A-F48C-4F67-B79E-302EA9F4C69F}"/>
              </a:ext>
            </a:extLst>
          </p:cNvPr>
          <p:cNvSpPr>
            <a:spLocks noGrp="1"/>
          </p:cNvSpPr>
          <p:nvPr>
            <p:ph type="body" sz="quarter" idx="229" hasCustomPrompt="1"/>
          </p:nvPr>
        </p:nvSpPr>
        <p:spPr>
          <a:xfrm>
            <a:off x="596581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93" name="Espace réservé du texte 5">
            <a:extLst>
              <a:ext uri="{FF2B5EF4-FFF2-40B4-BE49-F238E27FC236}">
                <a16:creationId xmlns:a16="http://schemas.microsoft.com/office/drawing/2014/main" id="{70530D00-3486-44E5-8636-26C15C0669B2}"/>
              </a:ext>
            </a:extLst>
          </p:cNvPr>
          <p:cNvSpPr>
            <a:spLocks noGrp="1"/>
          </p:cNvSpPr>
          <p:nvPr>
            <p:ph type="body" sz="quarter" idx="230" hasCustomPrompt="1"/>
          </p:nvPr>
        </p:nvSpPr>
        <p:spPr>
          <a:xfrm>
            <a:off x="789196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94" name="Espace réservé du texte 21">
            <a:extLst>
              <a:ext uri="{FF2B5EF4-FFF2-40B4-BE49-F238E27FC236}">
                <a16:creationId xmlns:a16="http://schemas.microsoft.com/office/drawing/2014/main" id="{018FD617-2125-4DC2-8367-C4945ABA915C}"/>
              </a:ext>
            </a:extLst>
          </p:cNvPr>
          <p:cNvSpPr>
            <a:spLocks noGrp="1"/>
          </p:cNvSpPr>
          <p:nvPr>
            <p:ph type="body" sz="quarter" idx="231" hasCustomPrompt="1"/>
          </p:nvPr>
        </p:nvSpPr>
        <p:spPr>
          <a:xfrm>
            <a:off x="789196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95" name="Espace réservé du texte 5">
            <a:extLst>
              <a:ext uri="{FF2B5EF4-FFF2-40B4-BE49-F238E27FC236}">
                <a16:creationId xmlns:a16="http://schemas.microsoft.com/office/drawing/2014/main" id="{CB91DB7B-B3E4-4A45-9212-1F3FD31CDE3C}"/>
              </a:ext>
            </a:extLst>
          </p:cNvPr>
          <p:cNvSpPr>
            <a:spLocks noGrp="1"/>
          </p:cNvSpPr>
          <p:nvPr>
            <p:ph type="body" sz="quarter" idx="232" hasCustomPrompt="1"/>
          </p:nvPr>
        </p:nvSpPr>
        <p:spPr>
          <a:xfrm>
            <a:off x="2089728" y="3489764"/>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96" name="Espace réservé du texte 21">
            <a:extLst>
              <a:ext uri="{FF2B5EF4-FFF2-40B4-BE49-F238E27FC236}">
                <a16:creationId xmlns:a16="http://schemas.microsoft.com/office/drawing/2014/main" id="{344F79C7-25CE-4256-A020-C10C14DB2D51}"/>
              </a:ext>
            </a:extLst>
          </p:cNvPr>
          <p:cNvSpPr>
            <a:spLocks noGrp="1"/>
          </p:cNvSpPr>
          <p:nvPr>
            <p:ph type="body" sz="quarter" idx="233" hasCustomPrompt="1"/>
          </p:nvPr>
        </p:nvSpPr>
        <p:spPr>
          <a:xfrm>
            <a:off x="2089728" y="3715275"/>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97" name="Espace réservé du texte 5">
            <a:extLst>
              <a:ext uri="{FF2B5EF4-FFF2-40B4-BE49-F238E27FC236}">
                <a16:creationId xmlns:a16="http://schemas.microsoft.com/office/drawing/2014/main" id="{9DEAEA1B-EEAA-46BA-A665-DC1F8905A662}"/>
              </a:ext>
            </a:extLst>
          </p:cNvPr>
          <p:cNvSpPr>
            <a:spLocks noGrp="1"/>
          </p:cNvSpPr>
          <p:nvPr>
            <p:ph type="body" sz="quarter" idx="234" hasCustomPrompt="1"/>
          </p:nvPr>
        </p:nvSpPr>
        <p:spPr>
          <a:xfrm>
            <a:off x="4024199" y="348034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98" name="Espace réservé du texte 21">
            <a:extLst>
              <a:ext uri="{FF2B5EF4-FFF2-40B4-BE49-F238E27FC236}">
                <a16:creationId xmlns:a16="http://schemas.microsoft.com/office/drawing/2014/main" id="{94FDB2D8-A7F4-44D2-B300-0F5B4147CE43}"/>
              </a:ext>
            </a:extLst>
          </p:cNvPr>
          <p:cNvSpPr>
            <a:spLocks noGrp="1"/>
          </p:cNvSpPr>
          <p:nvPr>
            <p:ph type="body" sz="quarter" idx="235" hasCustomPrompt="1"/>
          </p:nvPr>
        </p:nvSpPr>
        <p:spPr>
          <a:xfrm>
            <a:off x="4017056" y="3710620"/>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99" name="Espace réservé du texte 5">
            <a:extLst>
              <a:ext uri="{FF2B5EF4-FFF2-40B4-BE49-F238E27FC236}">
                <a16:creationId xmlns:a16="http://schemas.microsoft.com/office/drawing/2014/main" id="{0E0A6A8F-1521-45BB-AF68-FFAF88A6B8A3}"/>
              </a:ext>
            </a:extLst>
          </p:cNvPr>
          <p:cNvSpPr>
            <a:spLocks noGrp="1"/>
          </p:cNvSpPr>
          <p:nvPr>
            <p:ph type="body" sz="quarter" idx="236" hasCustomPrompt="1"/>
          </p:nvPr>
        </p:nvSpPr>
        <p:spPr>
          <a:xfrm>
            <a:off x="5965814" y="346854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0" name="Espace réservé du texte 21">
            <a:extLst>
              <a:ext uri="{FF2B5EF4-FFF2-40B4-BE49-F238E27FC236}">
                <a16:creationId xmlns:a16="http://schemas.microsoft.com/office/drawing/2014/main" id="{433E6F9A-AF56-4815-A3DC-39019B727072}"/>
              </a:ext>
            </a:extLst>
          </p:cNvPr>
          <p:cNvSpPr>
            <a:spLocks noGrp="1"/>
          </p:cNvSpPr>
          <p:nvPr>
            <p:ph type="body" sz="quarter" idx="237" hasCustomPrompt="1"/>
          </p:nvPr>
        </p:nvSpPr>
        <p:spPr>
          <a:xfrm>
            <a:off x="5965814" y="369881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01" name="Espace réservé du texte 5">
            <a:extLst>
              <a:ext uri="{FF2B5EF4-FFF2-40B4-BE49-F238E27FC236}">
                <a16:creationId xmlns:a16="http://schemas.microsoft.com/office/drawing/2014/main" id="{F84F263B-BA7B-465B-AF3A-9DDE7CEBC63E}"/>
              </a:ext>
            </a:extLst>
          </p:cNvPr>
          <p:cNvSpPr>
            <a:spLocks noGrp="1"/>
          </p:cNvSpPr>
          <p:nvPr>
            <p:ph type="body" sz="quarter" idx="238" hasCustomPrompt="1"/>
          </p:nvPr>
        </p:nvSpPr>
        <p:spPr>
          <a:xfrm>
            <a:off x="7892173" y="346821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2" name="Espace réservé du texte 21">
            <a:extLst>
              <a:ext uri="{FF2B5EF4-FFF2-40B4-BE49-F238E27FC236}">
                <a16:creationId xmlns:a16="http://schemas.microsoft.com/office/drawing/2014/main" id="{42E3CCA5-A336-439D-9EB2-38E3CC04DA39}"/>
              </a:ext>
            </a:extLst>
          </p:cNvPr>
          <p:cNvSpPr>
            <a:spLocks noGrp="1"/>
          </p:cNvSpPr>
          <p:nvPr>
            <p:ph type="body" sz="quarter" idx="239" hasCustomPrompt="1"/>
          </p:nvPr>
        </p:nvSpPr>
        <p:spPr>
          <a:xfrm>
            <a:off x="7892173" y="369848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03" name="Espace réservé du texte 5">
            <a:extLst>
              <a:ext uri="{FF2B5EF4-FFF2-40B4-BE49-F238E27FC236}">
                <a16:creationId xmlns:a16="http://schemas.microsoft.com/office/drawing/2014/main" id="{DBFFF38E-248F-451A-A491-99A23A08BB39}"/>
              </a:ext>
            </a:extLst>
          </p:cNvPr>
          <p:cNvSpPr>
            <a:spLocks noGrp="1"/>
          </p:cNvSpPr>
          <p:nvPr>
            <p:ph type="body" sz="quarter" idx="240" hasCustomPrompt="1"/>
          </p:nvPr>
        </p:nvSpPr>
        <p:spPr>
          <a:xfrm>
            <a:off x="2092109" y="4601972"/>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4" name="Espace réservé du texte 21">
            <a:extLst>
              <a:ext uri="{FF2B5EF4-FFF2-40B4-BE49-F238E27FC236}">
                <a16:creationId xmlns:a16="http://schemas.microsoft.com/office/drawing/2014/main" id="{25168800-AC01-4BEC-A30C-046E1458E63B}"/>
              </a:ext>
            </a:extLst>
          </p:cNvPr>
          <p:cNvSpPr>
            <a:spLocks noGrp="1"/>
          </p:cNvSpPr>
          <p:nvPr>
            <p:ph type="body" sz="quarter" idx="241" hasCustomPrompt="1"/>
          </p:nvPr>
        </p:nvSpPr>
        <p:spPr>
          <a:xfrm>
            <a:off x="2089537" y="4829591"/>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05" name="Espace réservé du texte 5">
            <a:extLst>
              <a:ext uri="{FF2B5EF4-FFF2-40B4-BE49-F238E27FC236}">
                <a16:creationId xmlns:a16="http://schemas.microsoft.com/office/drawing/2014/main" id="{0F6BF8CA-D8F3-4E5A-814A-14DAA6847236}"/>
              </a:ext>
            </a:extLst>
          </p:cNvPr>
          <p:cNvSpPr>
            <a:spLocks noGrp="1"/>
          </p:cNvSpPr>
          <p:nvPr>
            <p:ph type="body" sz="quarter" idx="242" hasCustomPrompt="1"/>
          </p:nvPr>
        </p:nvSpPr>
        <p:spPr>
          <a:xfrm>
            <a:off x="4026580"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6" name="Espace réservé du texte 21">
            <a:extLst>
              <a:ext uri="{FF2B5EF4-FFF2-40B4-BE49-F238E27FC236}">
                <a16:creationId xmlns:a16="http://schemas.microsoft.com/office/drawing/2014/main" id="{5C55026C-7513-400B-8DC0-2D2A411788AA}"/>
              </a:ext>
            </a:extLst>
          </p:cNvPr>
          <p:cNvSpPr>
            <a:spLocks noGrp="1"/>
          </p:cNvSpPr>
          <p:nvPr>
            <p:ph type="body" sz="quarter" idx="243" hasCustomPrompt="1"/>
          </p:nvPr>
        </p:nvSpPr>
        <p:spPr>
          <a:xfrm>
            <a:off x="4031342" y="482013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07" name="Espace réservé du texte 5">
            <a:extLst>
              <a:ext uri="{FF2B5EF4-FFF2-40B4-BE49-F238E27FC236}">
                <a16:creationId xmlns:a16="http://schemas.microsoft.com/office/drawing/2014/main" id="{94A2794E-FA90-4BCF-A9D2-347E6B233E0E}"/>
              </a:ext>
            </a:extLst>
          </p:cNvPr>
          <p:cNvSpPr>
            <a:spLocks noGrp="1"/>
          </p:cNvSpPr>
          <p:nvPr>
            <p:ph type="body" sz="quarter" idx="244" hasCustomPrompt="1"/>
          </p:nvPr>
        </p:nvSpPr>
        <p:spPr>
          <a:xfrm>
            <a:off x="5963433" y="457407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8" name="Espace réservé du texte 21">
            <a:extLst>
              <a:ext uri="{FF2B5EF4-FFF2-40B4-BE49-F238E27FC236}">
                <a16:creationId xmlns:a16="http://schemas.microsoft.com/office/drawing/2014/main" id="{25DDE65A-1EB2-48F2-8802-F8AF0A698E2E}"/>
              </a:ext>
            </a:extLst>
          </p:cNvPr>
          <p:cNvSpPr>
            <a:spLocks noGrp="1"/>
          </p:cNvSpPr>
          <p:nvPr>
            <p:ph type="body" sz="quarter" idx="245" hasCustomPrompt="1"/>
          </p:nvPr>
        </p:nvSpPr>
        <p:spPr>
          <a:xfrm>
            <a:off x="5965814" y="480434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09" name="Espace réservé du texte 5">
            <a:extLst>
              <a:ext uri="{FF2B5EF4-FFF2-40B4-BE49-F238E27FC236}">
                <a16:creationId xmlns:a16="http://schemas.microsoft.com/office/drawing/2014/main" id="{96240352-602D-4B78-91C8-7990336A5326}"/>
              </a:ext>
            </a:extLst>
          </p:cNvPr>
          <p:cNvSpPr>
            <a:spLocks noGrp="1"/>
          </p:cNvSpPr>
          <p:nvPr>
            <p:ph type="body" sz="quarter" idx="246" hasCustomPrompt="1"/>
          </p:nvPr>
        </p:nvSpPr>
        <p:spPr>
          <a:xfrm>
            <a:off x="7891141" y="45737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10" name="Espace réservé du texte 21">
            <a:extLst>
              <a:ext uri="{FF2B5EF4-FFF2-40B4-BE49-F238E27FC236}">
                <a16:creationId xmlns:a16="http://schemas.microsoft.com/office/drawing/2014/main" id="{0405E619-5751-4613-973F-D3A7F57571D7}"/>
              </a:ext>
            </a:extLst>
          </p:cNvPr>
          <p:cNvSpPr>
            <a:spLocks noGrp="1"/>
          </p:cNvSpPr>
          <p:nvPr>
            <p:ph type="body" sz="quarter" idx="247" hasCustomPrompt="1"/>
          </p:nvPr>
        </p:nvSpPr>
        <p:spPr>
          <a:xfrm>
            <a:off x="7893522" y="48040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3" name="Espace réservé du texte 25">
            <a:extLst>
              <a:ext uri="{FF2B5EF4-FFF2-40B4-BE49-F238E27FC236}">
                <a16:creationId xmlns:a16="http://schemas.microsoft.com/office/drawing/2014/main" id="{CF54D830-EC6D-A521-7ABE-ACF670B0E9F3}"/>
              </a:ext>
            </a:extLst>
          </p:cNvPr>
          <p:cNvSpPr>
            <a:spLocks noGrp="1"/>
          </p:cNvSpPr>
          <p:nvPr>
            <p:ph type="body" sz="quarter" idx="20" hasCustomPrompt="1"/>
          </p:nvPr>
        </p:nvSpPr>
        <p:spPr>
          <a:xfrm>
            <a:off x="160889" y="955885"/>
            <a:ext cx="1845457" cy="28514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4" name="Espace réservé du texte 25">
            <a:extLst>
              <a:ext uri="{FF2B5EF4-FFF2-40B4-BE49-F238E27FC236}">
                <a16:creationId xmlns:a16="http://schemas.microsoft.com/office/drawing/2014/main" id="{AA9E59BB-B1AE-2A5B-5226-59BAFA161DE9}"/>
              </a:ext>
            </a:extLst>
          </p:cNvPr>
          <p:cNvSpPr>
            <a:spLocks noGrp="1"/>
          </p:cNvSpPr>
          <p:nvPr>
            <p:ph type="body" sz="quarter" idx="256" hasCustomPrompt="1"/>
          </p:nvPr>
        </p:nvSpPr>
        <p:spPr>
          <a:xfrm>
            <a:off x="2080128" y="959062"/>
            <a:ext cx="1848861" cy="28514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5" name="Espace réservé du texte 25">
            <a:extLst>
              <a:ext uri="{FF2B5EF4-FFF2-40B4-BE49-F238E27FC236}">
                <a16:creationId xmlns:a16="http://schemas.microsoft.com/office/drawing/2014/main" id="{5CEFC9B1-5421-9CBA-F06C-57DDA52E5AA0}"/>
              </a:ext>
            </a:extLst>
          </p:cNvPr>
          <p:cNvSpPr>
            <a:spLocks noGrp="1"/>
          </p:cNvSpPr>
          <p:nvPr>
            <p:ph type="body" sz="quarter" idx="257" hasCustomPrompt="1"/>
          </p:nvPr>
        </p:nvSpPr>
        <p:spPr>
          <a:xfrm>
            <a:off x="4015692" y="955884"/>
            <a:ext cx="1864449" cy="270539"/>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6" name="Espace réservé du texte 25">
            <a:extLst>
              <a:ext uri="{FF2B5EF4-FFF2-40B4-BE49-F238E27FC236}">
                <a16:creationId xmlns:a16="http://schemas.microsoft.com/office/drawing/2014/main" id="{847A8AF4-BE3D-8DD7-3861-E10B7EDAB74F}"/>
              </a:ext>
            </a:extLst>
          </p:cNvPr>
          <p:cNvSpPr>
            <a:spLocks noGrp="1"/>
          </p:cNvSpPr>
          <p:nvPr>
            <p:ph type="body" sz="quarter" idx="258" hasCustomPrompt="1"/>
          </p:nvPr>
        </p:nvSpPr>
        <p:spPr>
          <a:xfrm>
            <a:off x="5953921" y="959062"/>
            <a:ext cx="1864449" cy="270789"/>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7" name="Espace réservé du texte 25">
            <a:extLst>
              <a:ext uri="{FF2B5EF4-FFF2-40B4-BE49-F238E27FC236}">
                <a16:creationId xmlns:a16="http://schemas.microsoft.com/office/drawing/2014/main" id="{6AEBE1CC-00D5-C5EA-8FC9-FF971D80E2F0}"/>
              </a:ext>
            </a:extLst>
          </p:cNvPr>
          <p:cNvSpPr>
            <a:spLocks noGrp="1"/>
          </p:cNvSpPr>
          <p:nvPr>
            <p:ph type="body" sz="quarter" idx="259" hasCustomPrompt="1"/>
          </p:nvPr>
        </p:nvSpPr>
        <p:spPr>
          <a:xfrm>
            <a:off x="7888800" y="963016"/>
            <a:ext cx="1863032" cy="266836"/>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8" name="Espace réservé du texte 5">
            <a:extLst>
              <a:ext uri="{FF2B5EF4-FFF2-40B4-BE49-F238E27FC236}">
                <a16:creationId xmlns:a16="http://schemas.microsoft.com/office/drawing/2014/main" id="{3E8D1A0C-0CEF-D8D7-B748-7C2F16B31569}"/>
              </a:ext>
            </a:extLst>
          </p:cNvPr>
          <p:cNvSpPr>
            <a:spLocks noGrp="1"/>
          </p:cNvSpPr>
          <p:nvPr>
            <p:ph type="body" sz="quarter" idx="260" hasCustomPrompt="1"/>
          </p:nvPr>
        </p:nvSpPr>
        <p:spPr>
          <a:xfrm>
            <a:off x="168275" y="5755605"/>
            <a:ext cx="9571038" cy="493713"/>
          </a:xfrm>
          <a:prstGeom prst="rect">
            <a:avLst/>
          </a:prstGeom>
        </p:spPr>
        <p:txBody>
          <a:bodyPr/>
          <a:lstStyle>
            <a:lvl1pPr marL="0" indent="0">
              <a:buNone/>
              <a:defRPr sz="1100">
                <a:latin typeface="Roboto" pitchFamily="2" charset="0"/>
                <a:ea typeface="Roboto" pitchFamily="2" charset="0"/>
              </a:defRPr>
            </a:lvl1pPr>
          </a:lstStyle>
          <a:p>
            <a:pPr lvl="0"/>
            <a:r>
              <a:rPr lang="fr-FR" dirty="0"/>
              <a:t>Information complémentaire</a:t>
            </a:r>
          </a:p>
        </p:txBody>
      </p:sp>
    </p:spTree>
    <p:extLst>
      <p:ext uri="{BB962C8B-B14F-4D97-AF65-F5344CB8AC3E}">
        <p14:creationId xmlns:p14="http://schemas.microsoft.com/office/powerpoint/2010/main" val="181156019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 jours (9)">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2425EFE7-FBEE-21BA-065A-523B2D0BA6E6}"/>
              </a:ext>
            </a:extLst>
          </p:cNvPr>
          <p:cNvGrpSpPr/>
          <p:nvPr userDrawn="1"/>
        </p:nvGrpSpPr>
        <p:grpSpPr>
          <a:xfrm>
            <a:off x="76509" y="1333705"/>
            <a:ext cx="1610383" cy="4387588"/>
            <a:chOff x="159220" y="1522080"/>
            <a:chExt cx="1820627" cy="4310014"/>
          </a:xfrm>
        </p:grpSpPr>
        <p:sp>
          <p:nvSpPr>
            <p:cNvPr id="3" name="Rectangle 2">
              <a:extLst>
                <a:ext uri="{FF2B5EF4-FFF2-40B4-BE49-F238E27FC236}">
                  <a16:creationId xmlns:a16="http://schemas.microsoft.com/office/drawing/2014/main" id="{C7BF8836-B5C1-E2DE-AF7A-997CC3C7D674}"/>
                </a:ext>
              </a:extLst>
            </p:cNvPr>
            <p:cNvSpPr/>
            <p:nvPr userDrawn="1"/>
          </p:nvSpPr>
          <p:spPr>
            <a:xfrm>
              <a:off x="159220" y="1522080"/>
              <a:ext cx="1811150" cy="101374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 name="Rectangle 3">
              <a:extLst>
                <a:ext uri="{FF2B5EF4-FFF2-40B4-BE49-F238E27FC236}">
                  <a16:creationId xmlns:a16="http://schemas.microsoft.com/office/drawing/2014/main" id="{A63A3B7A-3CE1-CCC7-34E8-64E091625DCA}"/>
                </a:ext>
              </a:extLst>
            </p:cNvPr>
            <p:cNvSpPr/>
            <p:nvPr userDrawn="1"/>
          </p:nvSpPr>
          <p:spPr>
            <a:xfrm>
              <a:off x="164504" y="2604014"/>
              <a:ext cx="1811150" cy="1011338"/>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69E29768-CFA9-BF04-394E-7D74837F27A7}"/>
                </a:ext>
              </a:extLst>
            </p:cNvPr>
            <p:cNvSpPr/>
            <p:nvPr userDrawn="1"/>
          </p:nvSpPr>
          <p:spPr>
            <a:xfrm>
              <a:off x="163314" y="3688013"/>
              <a:ext cx="1811150" cy="1015108"/>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7" name="Rectangle 6">
              <a:extLst>
                <a:ext uri="{FF2B5EF4-FFF2-40B4-BE49-F238E27FC236}">
                  <a16:creationId xmlns:a16="http://schemas.microsoft.com/office/drawing/2014/main" id="{47E38BB8-94A6-DBAC-E95E-93E0EA530E7E}"/>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8" name="Groupe 7">
            <a:extLst>
              <a:ext uri="{FF2B5EF4-FFF2-40B4-BE49-F238E27FC236}">
                <a16:creationId xmlns:a16="http://schemas.microsoft.com/office/drawing/2014/main" id="{DCCE4CD0-46F1-36DE-C22D-FE53A9EFABDA}"/>
              </a:ext>
            </a:extLst>
          </p:cNvPr>
          <p:cNvGrpSpPr/>
          <p:nvPr userDrawn="1"/>
        </p:nvGrpSpPr>
        <p:grpSpPr>
          <a:xfrm>
            <a:off x="1686914" y="1287166"/>
            <a:ext cx="1610383" cy="4412213"/>
            <a:chOff x="159220" y="1522080"/>
            <a:chExt cx="1820627" cy="4310014"/>
          </a:xfrm>
        </p:grpSpPr>
        <p:sp>
          <p:nvSpPr>
            <p:cNvPr id="10" name="Rectangle 9">
              <a:extLst>
                <a:ext uri="{FF2B5EF4-FFF2-40B4-BE49-F238E27FC236}">
                  <a16:creationId xmlns:a16="http://schemas.microsoft.com/office/drawing/2014/main" id="{9A68C699-3BEC-6B9E-1102-249C15EAECB7}"/>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84E02D3D-292E-C345-D95F-CD404A1A92B8}"/>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3B715713-37F7-6002-6BAD-74D771620276}"/>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FD1739C9-C469-97C1-7209-7FFADC569133}"/>
                </a:ext>
              </a:extLst>
            </p:cNvPr>
            <p:cNvSpPr/>
            <p:nvPr userDrawn="1"/>
          </p:nvSpPr>
          <p:spPr>
            <a:xfrm>
              <a:off x="167882" y="4777110"/>
              <a:ext cx="1811965"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15" name="Groupe 14">
            <a:extLst>
              <a:ext uri="{FF2B5EF4-FFF2-40B4-BE49-F238E27FC236}">
                <a16:creationId xmlns:a16="http://schemas.microsoft.com/office/drawing/2014/main" id="{E1694E55-255D-AAC7-ECE1-38BE304DD859}"/>
              </a:ext>
            </a:extLst>
          </p:cNvPr>
          <p:cNvGrpSpPr/>
          <p:nvPr userDrawn="1"/>
        </p:nvGrpSpPr>
        <p:grpSpPr>
          <a:xfrm>
            <a:off x="3320690" y="1287166"/>
            <a:ext cx="1610383" cy="4412213"/>
            <a:chOff x="159220" y="1522080"/>
            <a:chExt cx="1820627" cy="4310014"/>
          </a:xfrm>
        </p:grpSpPr>
        <p:sp>
          <p:nvSpPr>
            <p:cNvPr id="16" name="Rectangle 15">
              <a:extLst>
                <a:ext uri="{FF2B5EF4-FFF2-40B4-BE49-F238E27FC236}">
                  <a16:creationId xmlns:a16="http://schemas.microsoft.com/office/drawing/2014/main" id="{BD7466E5-830E-1FB6-2C90-768EB1B72AE6}"/>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359E952-234C-D72C-6B4A-70D6E53DCEA4}"/>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8" name="Rectangle 17">
              <a:extLst>
                <a:ext uri="{FF2B5EF4-FFF2-40B4-BE49-F238E27FC236}">
                  <a16:creationId xmlns:a16="http://schemas.microsoft.com/office/drawing/2014/main" id="{7DE8A404-7EA2-8A20-8417-89900B314D47}"/>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0" name="Rectangle 19">
              <a:extLst>
                <a:ext uri="{FF2B5EF4-FFF2-40B4-BE49-F238E27FC236}">
                  <a16:creationId xmlns:a16="http://schemas.microsoft.com/office/drawing/2014/main" id="{D4B8C299-E2FE-EDDD-E2F5-EA95F8D53D98}"/>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1" name="Groupe 20">
            <a:extLst>
              <a:ext uri="{FF2B5EF4-FFF2-40B4-BE49-F238E27FC236}">
                <a16:creationId xmlns:a16="http://schemas.microsoft.com/office/drawing/2014/main" id="{C8567211-CA9D-6521-A0B8-DF4D875DAE51}"/>
              </a:ext>
            </a:extLst>
          </p:cNvPr>
          <p:cNvGrpSpPr/>
          <p:nvPr userDrawn="1"/>
        </p:nvGrpSpPr>
        <p:grpSpPr>
          <a:xfrm>
            <a:off x="4964651" y="1287166"/>
            <a:ext cx="1610383" cy="4412213"/>
            <a:chOff x="159220" y="1522080"/>
            <a:chExt cx="1820627" cy="4310014"/>
          </a:xfrm>
        </p:grpSpPr>
        <p:sp>
          <p:nvSpPr>
            <p:cNvPr id="22" name="Rectangle 21">
              <a:extLst>
                <a:ext uri="{FF2B5EF4-FFF2-40B4-BE49-F238E27FC236}">
                  <a16:creationId xmlns:a16="http://schemas.microsoft.com/office/drawing/2014/main" id="{06358546-0E79-DC41-4E39-63B2A44AD429}"/>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3" name="Rectangle 22">
              <a:extLst>
                <a:ext uri="{FF2B5EF4-FFF2-40B4-BE49-F238E27FC236}">
                  <a16:creationId xmlns:a16="http://schemas.microsoft.com/office/drawing/2014/main" id="{5AF25908-F30B-FCF3-8CEC-96B521112DB5}"/>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4" name="Rectangle 23">
              <a:extLst>
                <a:ext uri="{FF2B5EF4-FFF2-40B4-BE49-F238E27FC236}">
                  <a16:creationId xmlns:a16="http://schemas.microsoft.com/office/drawing/2014/main" id="{61C0955F-A0DA-B15D-90B8-B2E8CF6C01CD}"/>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6" name="Rectangle 25">
              <a:extLst>
                <a:ext uri="{FF2B5EF4-FFF2-40B4-BE49-F238E27FC236}">
                  <a16:creationId xmlns:a16="http://schemas.microsoft.com/office/drawing/2014/main" id="{DFC34CF9-902A-D52A-5F90-A72B55D715B0}"/>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7" name="Groupe 26">
            <a:extLst>
              <a:ext uri="{FF2B5EF4-FFF2-40B4-BE49-F238E27FC236}">
                <a16:creationId xmlns:a16="http://schemas.microsoft.com/office/drawing/2014/main" id="{BC172FF8-E8B1-61D8-46F4-3504CADEAA83}"/>
              </a:ext>
            </a:extLst>
          </p:cNvPr>
          <p:cNvGrpSpPr/>
          <p:nvPr userDrawn="1"/>
        </p:nvGrpSpPr>
        <p:grpSpPr>
          <a:xfrm>
            <a:off x="6598214" y="1287166"/>
            <a:ext cx="1610383" cy="4412213"/>
            <a:chOff x="159220" y="1522080"/>
            <a:chExt cx="1820627" cy="4310014"/>
          </a:xfrm>
        </p:grpSpPr>
        <p:sp>
          <p:nvSpPr>
            <p:cNvPr id="28" name="Rectangle 27">
              <a:extLst>
                <a:ext uri="{FF2B5EF4-FFF2-40B4-BE49-F238E27FC236}">
                  <a16:creationId xmlns:a16="http://schemas.microsoft.com/office/drawing/2014/main" id="{D92C96CC-0EB9-EAA5-E0D5-384D6DE48BA2}"/>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24BA08B3-50BB-411B-818B-5D48D56CD817}"/>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0" name="Rectangle 29">
              <a:extLst>
                <a:ext uri="{FF2B5EF4-FFF2-40B4-BE49-F238E27FC236}">
                  <a16:creationId xmlns:a16="http://schemas.microsoft.com/office/drawing/2014/main" id="{94FBF2EC-FF90-4A95-592D-CF470094396E}"/>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2" name="Rectangle 31">
              <a:extLst>
                <a:ext uri="{FF2B5EF4-FFF2-40B4-BE49-F238E27FC236}">
                  <a16:creationId xmlns:a16="http://schemas.microsoft.com/office/drawing/2014/main" id="{D19387A4-6179-F2F1-A8C7-416B696C75B4}"/>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33" name="Groupe 32">
            <a:extLst>
              <a:ext uri="{FF2B5EF4-FFF2-40B4-BE49-F238E27FC236}">
                <a16:creationId xmlns:a16="http://schemas.microsoft.com/office/drawing/2014/main" id="{A0C7AC45-027A-6039-CB40-1512176AD8DF}"/>
              </a:ext>
            </a:extLst>
          </p:cNvPr>
          <p:cNvGrpSpPr/>
          <p:nvPr userDrawn="1"/>
        </p:nvGrpSpPr>
        <p:grpSpPr>
          <a:xfrm>
            <a:off x="8242175" y="1287166"/>
            <a:ext cx="1610383" cy="4412213"/>
            <a:chOff x="159220" y="1522080"/>
            <a:chExt cx="1820627" cy="4310014"/>
          </a:xfrm>
        </p:grpSpPr>
        <p:sp>
          <p:nvSpPr>
            <p:cNvPr id="34" name="Rectangle 33">
              <a:extLst>
                <a:ext uri="{FF2B5EF4-FFF2-40B4-BE49-F238E27FC236}">
                  <a16:creationId xmlns:a16="http://schemas.microsoft.com/office/drawing/2014/main" id="{19A97658-8B79-0B5D-DE55-F82508D8475D}"/>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5" name="Rectangle 34">
              <a:extLst>
                <a:ext uri="{FF2B5EF4-FFF2-40B4-BE49-F238E27FC236}">
                  <a16:creationId xmlns:a16="http://schemas.microsoft.com/office/drawing/2014/main" id="{05CCF0B9-D0E6-EA07-A0FA-3BC1EFCE84A8}"/>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6" name="Rectangle 35">
              <a:extLst>
                <a:ext uri="{FF2B5EF4-FFF2-40B4-BE49-F238E27FC236}">
                  <a16:creationId xmlns:a16="http://schemas.microsoft.com/office/drawing/2014/main" id="{FBE2C631-4AEE-525C-F70B-32EAD733790D}"/>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8" name="Rectangle 37">
              <a:extLst>
                <a:ext uri="{FF2B5EF4-FFF2-40B4-BE49-F238E27FC236}">
                  <a16:creationId xmlns:a16="http://schemas.microsoft.com/office/drawing/2014/main" id="{964FD4B8-8181-0EFC-6022-2D000CDE91A6}"/>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sp>
        <p:nvSpPr>
          <p:cNvPr id="53" name="Titre 52"/>
          <p:cNvSpPr>
            <a:spLocks noGrp="1"/>
          </p:cNvSpPr>
          <p:nvPr>
            <p:ph type="title" hasCustomPrompt="1"/>
          </p:nvPr>
        </p:nvSpPr>
        <p:spPr>
          <a:xfrm>
            <a:off x="0" y="0"/>
            <a:ext cx="9906000" cy="865312"/>
          </a:xfrm>
          <a:prstGeom prst="rect">
            <a:avLst/>
          </a:prstGeom>
          <a:solidFill>
            <a:srgbClr val="4F7EBC"/>
          </a:solidFill>
        </p:spPr>
        <p:txBody>
          <a:bodyPr anchor="ctr"/>
          <a:lstStyle>
            <a:lvl1pPr>
              <a:defRPr/>
            </a:lvl1pPr>
          </a:lstStyle>
          <a:p>
            <a:r>
              <a:rPr lang="fr-FR" dirty="0"/>
              <a:t>Programme + date</a:t>
            </a:r>
          </a:p>
        </p:txBody>
      </p:sp>
      <p:sp>
        <p:nvSpPr>
          <p:cNvPr id="9" name="Espace réservé du texte 5"/>
          <p:cNvSpPr>
            <a:spLocks noGrp="1"/>
          </p:cNvSpPr>
          <p:nvPr>
            <p:ph type="body" sz="quarter" idx="44" hasCustomPrompt="1"/>
          </p:nvPr>
        </p:nvSpPr>
        <p:spPr>
          <a:xfrm>
            <a:off x="92279" y="1293585"/>
            <a:ext cx="1543574" cy="202223"/>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59" name="Espace réservé du texte 21"/>
          <p:cNvSpPr>
            <a:spLocks noGrp="1"/>
          </p:cNvSpPr>
          <p:nvPr>
            <p:ph type="body" sz="quarter" idx="94" hasCustomPrompt="1"/>
          </p:nvPr>
        </p:nvSpPr>
        <p:spPr>
          <a:xfrm>
            <a:off x="100668" y="1507502"/>
            <a:ext cx="154357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20" name="Espace réservé du texte 5">
            <a:extLst>
              <a:ext uri="{FF2B5EF4-FFF2-40B4-BE49-F238E27FC236}">
                <a16:creationId xmlns:a16="http://schemas.microsoft.com/office/drawing/2014/main" id="{8C80AEB9-2E9E-48E3-A667-0BD3B511FD8D}"/>
              </a:ext>
            </a:extLst>
          </p:cNvPr>
          <p:cNvSpPr>
            <a:spLocks noGrp="1"/>
          </p:cNvSpPr>
          <p:nvPr>
            <p:ph type="body" sz="quarter" idx="148" hasCustomPrompt="1"/>
          </p:nvPr>
        </p:nvSpPr>
        <p:spPr>
          <a:xfrm>
            <a:off x="1686187" y="1312635"/>
            <a:ext cx="1619075"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1" name="Espace réservé du texte 21">
            <a:extLst>
              <a:ext uri="{FF2B5EF4-FFF2-40B4-BE49-F238E27FC236}">
                <a16:creationId xmlns:a16="http://schemas.microsoft.com/office/drawing/2014/main" id="{2396292D-42BF-406D-9F33-C903C8DB7B78}"/>
              </a:ext>
            </a:extLst>
          </p:cNvPr>
          <p:cNvSpPr>
            <a:spLocks noGrp="1"/>
          </p:cNvSpPr>
          <p:nvPr>
            <p:ph type="body" sz="quarter" idx="149" hasCustomPrompt="1"/>
          </p:nvPr>
        </p:nvSpPr>
        <p:spPr>
          <a:xfrm>
            <a:off x="1699747" y="152655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2" name="Espace réservé du texte 5">
            <a:extLst>
              <a:ext uri="{FF2B5EF4-FFF2-40B4-BE49-F238E27FC236}">
                <a16:creationId xmlns:a16="http://schemas.microsoft.com/office/drawing/2014/main" id="{99C548F7-2D43-4357-ADFA-B27583EF644E}"/>
              </a:ext>
            </a:extLst>
          </p:cNvPr>
          <p:cNvSpPr>
            <a:spLocks noGrp="1"/>
          </p:cNvSpPr>
          <p:nvPr>
            <p:ph type="body" sz="quarter" idx="150" hasCustomPrompt="1"/>
          </p:nvPr>
        </p:nvSpPr>
        <p:spPr>
          <a:xfrm>
            <a:off x="83889" y="2403330"/>
            <a:ext cx="1551963"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3" name="Espace réservé du texte 21">
            <a:extLst>
              <a:ext uri="{FF2B5EF4-FFF2-40B4-BE49-F238E27FC236}">
                <a16:creationId xmlns:a16="http://schemas.microsoft.com/office/drawing/2014/main" id="{77213307-9869-4889-AC76-34ACC4FC18B3}"/>
              </a:ext>
            </a:extLst>
          </p:cNvPr>
          <p:cNvSpPr>
            <a:spLocks noGrp="1"/>
          </p:cNvSpPr>
          <p:nvPr>
            <p:ph type="body" sz="quarter" idx="151" hasCustomPrompt="1"/>
          </p:nvPr>
        </p:nvSpPr>
        <p:spPr>
          <a:xfrm>
            <a:off x="109056" y="2618517"/>
            <a:ext cx="1541943"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4" name="Espace réservé du texte 5">
            <a:extLst>
              <a:ext uri="{FF2B5EF4-FFF2-40B4-BE49-F238E27FC236}">
                <a16:creationId xmlns:a16="http://schemas.microsoft.com/office/drawing/2014/main" id="{B754DD7F-3239-48A6-963F-CCC887D5FB00}"/>
              </a:ext>
            </a:extLst>
          </p:cNvPr>
          <p:cNvSpPr>
            <a:spLocks noGrp="1"/>
          </p:cNvSpPr>
          <p:nvPr>
            <p:ph type="body" sz="quarter" idx="152" hasCustomPrompt="1"/>
          </p:nvPr>
        </p:nvSpPr>
        <p:spPr>
          <a:xfrm>
            <a:off x="1694576" y="2424433"/>
            <a:ext cx="1610686"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5" name="Espace réservé du texte 21">
            <a:extLst>
              <a:ext uri="{FF2B5EF4-FFF2-40B4-BE49-F238E27FC236}">
                <a16:creationId xmlns:a16="http://schemas.microsoft.com/office/drawing/2014/main" id="{38347F99-D9D0-4B52-9C46-A6380933844F}"/>
              </a:ext>
            </a:extLst>
          </p:cNvPr>
          <p:cNvSpPr>
            <a:spLocks noGrp="1"/>
          </p:cNvSpPr>
          <p:nvPr>
            <p:ph type="body" sz="quarter" idx="153" hasCustomPrompt="1"/>
          </p:nvPr>
        </p:nvSpPr>
        <p:spPr>
          <a:xfrm>
            <a:off x="1706488" y="26383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6" name="Espace réservé du texte 5">
            <a:extLst>
              <a:ext uri="{FF2B5EF4-FFF2-40B4-BE49-F238E27FC236}">
                <a16:creationId xmlns:a16="http://schemas.microsoft.com/office/drawing/2014/main" id="{C60BCA47-CB87-4138-AAF5-6B39BF820259}"/>
              </a:ext>
            </a:extLst>
          </p:cNvPr>
          <p:cNvSpPr>
            <a:spLocks noGrp="1"/>
          </p:cNvSpPr>
          <p:nvPr>
            <p:ph type="body" sz="quarter" idx="154" hasCustomPrompt="1"/>
          </p:nvPr>
        </p:nvSpPr>
        <p:spPr>
          <a:xfrm>
            <a:off x="1686187" y="3528573"/>
            <a:ext cx="1610686"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7" name="Espace réservé du texte 21">
            <a:extLst>
              <a:ext uri="{FF2B5EF4-FFF2-40B4-BE49-F238E27FC236}">
                <a16:creationId xmlns:a16="http://schemas.microsoft.com/office/drawing/2014/main" id="{1EB46A22-994C-4DC3-836F-CD8D9177EC53}"/>
              </a:ext>
            </a:extLst>
          </p:cNvPr>
          <p:cNvSpPr>
            <a:spLocks noGrp="1"/>
          </p:cNvSpPr>
          <p:nvPr>
            <p:ph type="body" sz="quarter" idx="155" hasCustomPrompt="1"/>
          </p:nvPr>
        </p:nvSpPr>
        <p:spPr>
          <a:xfrm>
            <a:off x="1696572"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8" name="Espace réservé du texte 5">
            <a:extLst>
              <a:ext uri="{FF2B5EF4-FFF2-40B4-BE49-F238E27FC236}">
                <a16:creationId xmlns:a16="http://schemas.microsoft.com/office/drawing/2014/main" id="{332E3410-60F7-4E39-8123-91D569161913}"/>
              </a:ext>
            </a:extLst>
          </p:cNvPr>
          <p:cNvSpPr>
            <a:spLocks noGrp="1"/>
          </p:cNvSpPr>
          <p:nvPr>
            <p:ph type="body" sz="quarter" idx="156" hasCustomPrompt="1"/>
          </p:nvPr>
        </p:nvSpPr>
        <p:spPr>
          <a:xfrm>
            <a:off x="75501" y="3516879"/>
            <a:ext cx="157713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9" name="Espace réservé du texte 21">
            <a:extLst>
              <a:ext uri="{FF2B5EF4-FFF2-40B4-BE49-F238E27FC236}">
                <a16:creationId xmlns:a16="http://schemas.microsoft.com/office/drawing/2014/main" id="{0B61EBBE-6D78-4BB9-AE46-CD766FFE2EF1}"/>
              </a:ext>
            </a:extLst>
          </p:cNvPr>
          <p:cNvSpPr>
            <a:spLocks noGrp="1"/>
          </p:cNvSpPr>
          <p:nvPr>
            <p:ph type="body" sz="quarter" idx="157" hasCustomPrompt="1"/>
          </p:nvPr>
        </p:nvSpPr>
        <p:spPr>
          <a:xfrm>
            <a:off x="92278" y="3730796"/>
            <a:ext cx="1558721"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38" name="Espace réservé du texte 5">
            <a:extLst>
              <a:ext uri="{FF2B5EF4-FFF2-40B4-BE49-F238E27FC236}">
                <a16:creationId xmlns:a16="http://schemas.microsoft.com/office/drawing/2014/main" id="{B265D09B-D6DA-4C65-BBFF-96EF797109CF}"/>
              </a:ext>
            </a:extLst>
          </p:cNvPr>
          <p:cNvSpPr>
            <a:spLocks noGrp="1"/>
          </p:cNvSpPr>
          <p:nvPr>
            <p:ph type="body" sz="quarter" idx="158" hasCustomPrompt="1"/>
          </p:nvPr>
        </p:nvSpPr>
        <p:spPr>
          <a:xfrm>
            <a:off x="130740" y="4630428"/>
            <a:ext cx="1513502"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39" name="Espace réservé du texte 21">
            <a:extLst>
              <a:ext uri="{FF2B5EF4-FFF2-40B4-BE49-F238E27FC236}">
                <a16:creationId xmlns:a16="http://schemas.microsoft.com/office/drawing/2014/main" id="{6E1BD1BB-E372-480B-A655-F26332BE11F0}"/>
              </a:ext>
            </a:extLst>
          </p:cNvPr>
          <p:cNvSpPr>
            <a:spLocks noGrp="1"/>
          </p:cNvSpPr>
          <p:nvPr>
            <p:ph type="body" sz="quarter" idx="159" hasCustomPrompt="1"/>
          </p:nvPr>
        </p:nvSpPr>
        <p:spPr>
          <a:xfrm>
            <a:off x="100668" y="4850695"/>
            <a:ext cx="1539132"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0" name="Espace réservé du texte 5">
            <a:extLst>
              <a:ext uri="{FF2B5EF4-FFF2-40B4-BE49-F238E27FC236}">
                <a16:creationId xmlns:a16="http://schemas.microsoft.com/office/drawing/2014/main" id="{8A80379D-4BAD-4FA1-838F-CBDB7D30C3F3}"/>
              </a:ext>
            </a:extLst>
          </p:cNvPr>
          <p:cNvSpPr>
            <a:spLocks noGrp="1"/>
          </p:cNvSpPr>
          <p:nvPr>
            <p:ph type="body" sz="quarter" idx="160" hasCustomPrompt="1"/>
          </p:nvPr>
        </p:nvSpPr>
        <p:spPr>
          <a:xfrm>
            <a:off x="1686187" y="4640371"/>
            <a:ext cx="1610686"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1" name="Espace réservé du texte 21">
            <a:extLst>
              <a:ext uri="{FF2B5EF4-FFF2-40B4-BE49-F238E27FC236}">
                <a16:creationId xmlns:a16="http://schemas.microsoft.com/office/drawing/2014/main" id="{A26EDC34-CB66-4665-8891-91B4313FB5EA}"/>
              </a:ext>
            </a:extLst>
          </p:cNvPr>
          <p:cNvSpPr>
            <a:spLocks noGrp="1"/>
          </p:cNvSpPr>
          <p:nvPr>
            <p:ph type="body" sz="quarter" idx="161" hasCustomPrompt="1"/>
          </p:nvPr>
        </p:nvSpPr>
        <p:spPr>
          <a:xfrm>
            <a:off x="1702922" y="485111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8" name="Espace réservé du texte 5">
            <a:extLst>
              <a:ext uri="{FF2B5EF4-FFF2-40B4-BE49-F238E27FC236}">
                <a16:creationId xmlns:a16="http://schemas.microsoft.com/office/drawing/2014/main" id="{E2B2ADDC-FF78-45C0-BD45-CBC923DB2AD0}"/>
              </a:ext>
            </a:extLst>
          </p:cNvPr>
          <p:cNvSpPr>
            <a:spLocks noGrp="1"/>
          </p:cNvSpPr>
          <p:nvPr>
            <p:ph type="body" sz="quarter" idx="166" hasCustomPrompt="1"/>
          </p:nvPr>
        </p:nvSpPr>
        <p:spPr>
          <a:xfrm>
            <a:off x="3322040" y="1307463"/>
            <a:ext cx="1602298"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9" name="Espace réservé du texte 21">
            <a:extLst>
              <a:ext uri="{FF2B5EF4-FFF2-40B4-BE49-F238E27FC236}">
                <a16:creationId xmlns:a16="http://schemas.microsoft.com/office/drawing/2014/main" id="{C7DCE750-C439-46C0-ABB3-E173FC430B02}"/>
              </a:ext>
            </a:extLst>
          </p:cNvPr>
          <p:cNvSpPr>
            <a:spLocks noGrp="1"/>
          </p:cNvSpPr>
          <p:nvPr>
            <p:ph type="body" sz="quarter" idx="167" hasCustomPrompt="1"/>
          </p:nvPr>
        </p:nvSpPr>
        <p:spPr>
          <a:xfrm>
            <a:off x="3331696" y="151820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0" name="Espace réservé du texte 5">
            <a:extLst>
              <a:ext uri="{FF2B5EF4-FFF2-40B4-BE49-F238E27FC236}">
                <a16:creationId xmlns:a16="http://schemas.microsoft.com/office/drawing/2014/main" id="{462CBC8A-54BF-4B28-9CC7-604FF65B76A2}"/>
              </a:ext>
            </a:extLst>
          </p:cNvPr>
          <p:cNvSpPr>
            <a:spLocks noGrp="1"/>
          </p:cNvSpPr>
          <p:nvPr>
            <p:ph type="body" sz="quarter" idx="168" hasCustomPrompt="1"/>
          </p:nvPr>
        </p:nvSpPr>
        <p:spPr>
          <a:xfrm>
            <a:off x="3322039" y="2419950"/>
            <a:ext cx="1593909"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1" name="Espace réservé du texte 21">
            <a:extLst>
              <a:ext uri="{FF2B5EF4-FFF2-40B4-BE49-F238E27FC236}">
                <a16:creationId xmlns:a16="http://schemas.microsoft.com/office/drawing/2014/main" id="{CD58C5E9-8221-4D21-98DC-631B8C255671}"/>
              </a:ext>
            </a:extLst>
          </p:cNvPr>
          <p:cNvSpPr>
            <a:spLocks noGrp="1"/>
          </p:cNvSpPr>
          <p:nvPr>
            <p:ph type="body" sz="quarter" idx="169" hasCustomPrompt="1"/>
          </p:nvPr>
        </p:nvSpPr>
        <p:spPr>
          <a:xfrm>
            <a:off x="3338046" y="263386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2" name="Espace réservé du texte 5">
            <a:extLst>
              <a:ext uri="{FF2B5EF4-FFF2-40B4-BE49-F238E27FC236}">
                <a16:creationId xmlns:a16="http://schemas.microsoft.com/office/drawing/2014/main" id="{CBE1EEDD-C952-4C45-8375-6E2EB6A5B286}"/>
              </a:ext>
            </a:extLst>
          </p:cNvPr>
          <p:cNvSpPr>
            <a:spLocks noGrp="1"/>
          </p:cNvSpPr>
          <p:nvPr>
            <p:ph type="body" sz="quarter" idx="170" hasCustomPrompt="1"/>
          </p:nvPr>
        </p:nvSpPr>
        <p:spPr>
          <a:xfrm>
            <a:off x="3322040" y="3524090"/>
            <a:ext cx="158552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3" name="Espace réservé du texte 21">
            <a:extLst>
              <a:ext uri="{FF2B5EF4-FFF2-40B4-BE49-F238E27FC236}">
                <a16:creationId xmlns:a16="http://schemas.microsoft.com/office/drawing/2014/main" id="{CF285263-C2C8-4E50-A6AC-2E86457003BB}"/>
              </a:ext>
            </a:extLst>
          </p:cNvPr>
          <p:cNvSpPr>
            <a:spLocks noGrp="1"/>
          </p:cNvSpPr>
          <p:nvPr>
            <p:ph type="body" sz="quarter" idx="171" hasCustomPrompt="1"/>
          </p:nvPr>
        </p:nvSpPr>
        <p:spPr>
          <a:xfrm>
            <a:off x="3337307" y="374118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4" name="Espace réservé du texte 5">
            <a:extLst>
              <a:ext uri="{FF2B5EF4-FFF2-40B4-BE49-F238E27FC236}">
                <a16:creationId xmlns:a16="http://schemas.microsoft.com/office/drawing/2014/main" id="{B211D2B6-5B1C-4589-999F-108E7C51FE39}"/>
              </a:ext>
            </a:extLst>
          </p:cNvPr>
          <p:cNvSpPr>
            <a:spLocks noGrp="1"/>
          </p:cNvSpPr>
          <p:nvPr>
            <p:ph type="body" sz="quarter" idx="172" hasCustomPrompt="1"/>
          </p:nvPr>
        </p:nvSpPr>
        <p:spPr>
          <a:xfrm>
            <a:off x="3322040" y="4637196"/>
            <a:ext cx="1602298"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5" name="Espace réservé du texte 21">
            <a:extLst>
              <a:ext uri="{FF2B5EF4-FFF2-40B4-BE49-F238E27FC236}">
                <a16:creationId xmlns:a16="http://schemas.microsoft.com/office/drawing/2014/main" id="{E1907BA6-B935-4D1A-9E65-C1DBA386832E}"/>
              </a:ext>
            </a:extLst>
          </p:cNvPr>
          <p:cNvSpPr>
            <a:spLocks noGrp="1"/>
          </p:cNvSpPr>
          <p:nvPr>
            <p:ph type="body" sz="quarter" idx="173" hasCustomPrompt="1"/>
          </p:nvPr>
        </p:nvSpPr>
        <p:spPr>
          <a:xfrm>
            <a:off x="3337871" y="485746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8" name="Espace réservé du texte 5">
            <a:extLst>
              <a:ext uri="{FF2B5EF4-FFF2-40B4-BE49-F238E27FC236}">
                <a16:creationId xmlns:a16="http://schemas.microsoft.com/office/drawing/2014/main" id="{30724D41-0AD9-47A3-AE8D-63C1C0FCDC8B}"/>
              </a:ext>
            </a:extLst>
          </p:cNvPr>
          <p:cNvSpPr>
            <a:spLocks noGrp="1"/>
          </p:cNvSpPr>
          <p:nvPr>
            <p:ph type="body" sz="quarter" idx="176" hasCustomPrompt="1"/>
          </p:nvPr>
        </p:nvSpPr>
        <p:spPr>
          <a:xfrm>
            <a:off x="4966283" y="1302849"/>
            <a:ext cx="1585519"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9" name="Espace réservé du texte 21">
            <a:extLst>
              <a:ext uri="{FF2B5EF4-FFF2-40B4-BE49-F238E27FC236}">
                <a16:creationId xmlns:a16="http://schemas.microsoft.com/office/drawing/2014/main" id="{5EE6ED3B-5583-4517-8EF9-1F7DD5C62DB6}"/>
              </a:ext>
            </a:extLst>
          </p:cNvPr>
          <p:cNvSpPr>
            <a:spLocks noGrp="1"/>
          </p:cNvSpPr>
          <p:nvPr>
            <p:ph type="body" sz="quarter" idx="177" hasCustomPrompt="1"/>
          </p:nvPr>
        </p:nvSpPr>
        <p:spPr>
          <a:xfrm>
            <a:off x="4978031" y="151676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0" name="Espace réservé du texte 5">
            <a:extLst>
              <a:ext uri="{FF2B5EF4-FFF2-40B4-BE49-F238E27FC236}">
                <a16:creationId xmlns:a16="http://schemas.microsoft.com/office/drawing/2014/main" id="{B015B0A8-4CB1-4721-BE25-CE50245EF4FD}"/>
              </a:ext>
            </a:extLst>
          </p:cNvPr>
          <p:cNvSpPr>
            <a:spLocks noGrp="1"/>
          </p:cNvSpPr>
          <p:nvPr>
            <p:ph type="body" sz="quarter" idx="178" hasCustomPrompt="1"/>
          </p:nvPr>
        </p:nvSpPr>
        <p:spPr>
          <a:xfrm>
            <a:off x="4957893" y="2411458"/>
            <a:ext cx="1602297"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1" name="Espace réservé du texte 21">
            <a:extLst>
              <a:ext uri="{FF2B5EF4-FFF2-40B4-BE49-F238E27FC236}">
                <a16:creationId xmlns:a16="http://schemas.microsoft.com/office/drawing/2014/main" id="{22EA3218-A2B4-4239-A53A-7F355E6104C1}"/>
              </a:ext>
            </a:extLst>
          </p:cNvPr>
          <p:cNvSpPr>
            <a:spLocks noGrp="1"/>
          </p:cNvSpPr>
          <p:nvPr>
            <p:ph type="body" sz="quarter" idx="179" hasCustomPrompt="1"/>
          </p:nvPr>
        </p:nvSpPr>
        <p:spPr>
          <a:xfrm>
            <a:off x="4974292"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2" name="Espace réservé du texte 5">
            <a:extLst>
              <a:ext uri="{FF2B5EF4-FFF2-40B4-BE49-F238E27FC236}">
                <a16:creationId xmlns:a16="http://schemas.microsoft.com/office/drawing/2014/main" id="{6393BE1E-9FEA-4FE9-B3FD-F8A9B03250AC}"/>
              </a:ext>
            </a:extLst>
          </p:cNvPr>
          <p:cNvSpPr>
            <a:spLocks noGrp="1"/>
          </p:cNvSpPr>
          <p:nvPr>
            <p:ph type="body" sz="quarter" idx="180" hasCustomPrompt="1"/>
          </p:nvPr>
        </p:nvSpPr>
        <p:spPr>
          <a:xfrm>
            <a:off x="4966283" y="3516892"/>
            <a:ext cx="1610686"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3" name="Espace réservé du texte 21">
            <a:extLst>
              <a:ext uri="{FF2B5EF4-FFF2-40B4-BE49-F238E27FC236}">
                <a16:creationId xmlns:a16="http://schemas.microsoft.com/office/drawing/2014/main" id="{4BD17BB7-DCC1-4549-B7CE-A1809EEF3149}"/>
              </a:ext>
            </a:extLst>
          </p:cNvPr>
          <p:cNvSpPr>
            <a:spLocks noGrp="1"/>
          </p:cNvSpPr>
          <p:nvPr>
            <p:ph type="body" sz="quarter" idx="181" hasCustomPrompt="1"/>
          </p:nvPr>
        </p:nvSpPr>
        <p:spPr>
          <a:xfrm>
            <a:off x="4979531" y="37276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6" name="Espace réservé du texte 5">
            <a:extLst>
              <a:ext uri="{FF2B5EF4-FFF2-40B4-BE49-F238E27FC236}">
                <a16:creationId xmlns:a16="http://schemas.microsoft.com/office/drawing/2014/main" id="{BB80FF63-6DE1-407D-9BEA-A6D441BBFFAC}"/>
              </a:ext>
            </a:extLst>
          </p:cNvPr>
          <p:cNvSpPr>
            <a:spLocks noGrp="1"/>
          </p:cNvSpPr>
          <p:nvPr>
            <p:ph type="body" sz="quarter" idx="182" hasCustomPrompt="1"/>
          </p:nvPr>
        </p:nvSpPr>
        <p:spPr>
          <a:xfrm>
            <a:off x="4957893" y="4635027"/>
            <a:ext cx="1602297"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7" name="Espace réservé du texte 21">
            <a:extLst>
              <a:ext uri="{FF2B5EF4-FFF2-40B4-BE49-F238E27FC236}">
                <a16:creationId xmlns:a16="http://schemas.microsoft.com/office/drawing/2014/main" id="{CACF3E41-4F2D-47D7-B713-C4FC3F149CCE}"/>
              </a:ext>
            </a:extLst>
          </p:cNvPr>
          <p:cNvSpPr>
            <a:spLocks noGrp="1"/>
          </p:cNvSpPr>
          <p:nvPr>
            <p:ph type="body" sz="quarter" idx="183" hasCustomPrompt="1"/>
          </p:nvPr>
        </p:nvSpPr>
        <p:spPr>
          <a:xfrm>
            <a:off x="4977467" y="485211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0" name="Espace réservé du texte 5">
            <a:extLst>
              <a:ext uri="{FF2B5EF4-FFF2-40B4-BE49-F238E27FC236}">
                <a16:creationId xmlns:a16="http://schemas.microsoft.com/office/drawing/2014/main" id="{B2813CAA-D0CA-461B-AAE4-F3D3C3DEF94E}"/>
              </a:ext>
            </a:extLst>
          </p:cNvPr>
          <p:cNvSpPr>
            <a:spLocks noGrp="1"/>
          </p:cNvSpPr>
          <p:nvPr>
            <p:ph type="body" sz="quarter" idx="186" hasCustomPrompt="1"/>
          </p:nvPr>
        </p:nvSpPr>
        <p:spPr>
          <a:xfrm>
            <a:off x="6585357" y="1300707"/>
            <a:ext cx="1602297"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1" name="Espace réservé du texte 21">
            <a:extLst>
              <a:ext uri="{FF2B5EF4-FFF2-40B4-BE49-F238E27FC236}">
                <a16:creationId xmlns:a16="http://schemas.microsoft.com/office/drawing/2014/main" id="{C47A3F16-9C71-4C28-8F18-A43D631AF34A}"/>
              </a:ext>
            </a:extLst>
          </p:cNvPr>
          <p:cNvSpPr>
            <a:spLocks noGrp="1"/>
          </p:cNvSpPr>
          <p:nvPr>
            <p:ph type="body" sz="quarter" idx="187" hasCustomPrompt="1"/>
          </p:nvPr>
        </p:nvSpPr>
        <p:spPr>
          <a:xfrm>
            <a:off x="6598588" y="152414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2" name="Espace réservé du texte 5">
            <a:extLst>
              <a:ext uri="{FF2B5EF4-FFF2-40B4-BE49-F238E27FC236}">
                <a16:creationId xmlns:a16="http://schemas.microsoft.com/office/drawing/2014/main" id="{A3E22232-9F29-4A25-8C53-35B86082F3F6}"/>
              </a:ext>
            </a:extLst>
          </p:cNvPr>
          <p:cNvSpPr>
            <a:spLocks noGrp="1"/>
          </p:cNvSpPr>
          <p:nvPr>
            <p:ph type="body" sz="quarter" idx="188" hasCustomPrompt="1"/>
          </p:nvPr>
        </p:nvSpPr>
        <p:spPr>
          <a:xfrm>
            <a:off x="6602135" y="2411458"/>
            <a:ext cx="1585519"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3" name="Espace réservé du texte 21">
            <a:extLst>
              <a:ext uri="{FF2B5EF4-FFF2-40B4-BE49-F238E27FC236}">
                <a16:creationId xmlns:a16="http://schemas.microsoft.com/office/drawing/2014/main" id="{E58BFCDD-8497-460F-B1E7-3F04854F6D78}"/>
              </a:ext>
            </a:extLst>
          </p:cNvPr>
          <p:cNvSpPr>
            <a:spLocks noGrp="1"/>
          </p:cNvSpPr>
          <p:nvPr>
            <p:ph type="body" sz="quarter" idx="189" hasCustomPrompt="1"/>
          </p:nvPr>
        </p:nvSpPr>
        <p:spPr>
          <a:xfrm>
            <a:off x="6612596"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4" name="Espace réservé du texte 5">
            <a:extLst>
              <a:ext uri="{FF2B5EF4-FFF2-40B4-BE49-F238E27FC236}">
                <a16:creationId xmlns:a16="http://schemas.microsoft.com/office/drawing/2014/main" id="{65F9E5DA-8D8E-4372-9DF0-3DCCC569C186}"/>
              </a:ext>
            </a:extLst>
          </p:cNvPr>
          <p:cNvSpPr>
            <a:spLocks noGrp="1"/>
          </p:cNvSpPr>
          <p:nvPr>
            <p:ph type="body" sz="quarter" idx="190" hasCustomPrompt="1"/>
          </p:nvPr>
        </p:nvSpPr>
        <p:spPr>
          <a:xfrm>
            <a:off x="6602135" y="3520067"/>
            <a:ext cx="1602297"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5" name="Espace réservé du texte 21">
            <a:extLst>
              <a:ext uri="{FF2B5EF4-FFF2-40B4-BE49-F238E27FC236}">
                <a16:creationId xmlns:a16="http://schemas.microsoft.com/office/drawing/2014/main" id="{821831A7-F02F-4AD6-9F86-00B28BD4FD29}"/>
              </a:ext>
            </a:extLst>
          </p:cNvPr>
          <p:cNvSpPr>
            <a:spLocks noGrp="1"/>
          </p:cNvSpPr>
          <p:nvPr>
            <p:ph type="body" sz="quarter" idx="191" hasCustomPrompt="1"/>
          </p:nvPr>
        </p:nvSpPr>
        <p:spPr>
          <a:xfrm>
            <a:off x="6606241" y="373715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6" name="Espace réservé du texte 5">
            <a:extLst>
              <a:ext uri="{FF2B5EF4-FFF2-40B4-BE49-F238E27FC236}">
                <a16:creationId xmlns:a16="http://schemas.microsoft.com/office/drawing/2014/main" id="{75CEEF97-0D46-4B11-9A8C-EE3A9B3900F4}"/>
              </a:ext>
            </a:extLst>
          </p:cNvPr>
          <p:cNvSpPr>
            <a:spLocks noGrp="1"/>
          </p:cNvSpPr>
          <p:nvPr>
            <p:ph type="body" sz="quarter" idx="192" hasCustomPrompt="1"/>
          </p:nvPr>
        </p:nvSpPr>
        <p:spPr>
          <a:xfrm>
            <a:off x="6576969" y="4629683"/>
            <a:ext cx="1627464"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7" name="Espace réservé du texte 21">
            <a:extLst>
              <a:ext uri="{FF2B5EF4-FFF2-40B4-BE49-F238E27FC236}">
                <a16:creationId xmlns:a16="http://schemas.microsoft.com/office/drawing/2014/main" id="{B3B8DA1C-0F0A-4665-A039-3F705A6A0600}"/>
              </a:ext>
            </a:extLst>
          </p:cNvPr>
          <p:cNvSpPr>
            <a:spLocks noGrp="1"/>
          </p:cNvSpPr>
          <p:nvPr>
            <p:ph type="body" sz="quarter" idx="193" hasCustomPrompt="1"/>
          </p:nvPr>
        </p:nvSpPr>
        <p:spPr>
          <a:xfrm>
            <a:off x="6617471" y="48499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2" name="Espace réservé du texte 5">
            <a:extLst>
              <a:ext uri="{FF2B5EF4-FFF2-40B4-BE49-F238E27FC236}">
                <a16:creationId xmlns:a16="http://schemas.microsoft.com/office/drawing/2014/main" id="{13D3F9FF-E69E-4E69-84DB-5B3F6C77E3D1}"/>
              </a:ext>
            </a:extLst>
          </p:cNvPr>
          <p:cNvSpPr>
            <a:spLocks noGrp="1"/>
          </p:cNvSpPr>
          <p:nvPr>
            <p:ph type="body" sz="quarter" idx="196" hasCustomPrompt="1"/>
          </p:nvPr>
        </p:nvSpPr>
        <p:spPr>
          <a:xfrm>
            <a:off x="8221211" y="1277229"/>
            <a:ext cx="1579653"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3" name="Espace réservé du texte 21">
            <a:extLst>
              <a:ext uri="{FF2B5EF4-FFF2-40B4-BE49-F238E27FC236}">
                <a16:creationId xmlns:a16="http://schemas.microsoft.com/office/drawing/2014/main" id="{85695F6E-F8EC-48D2-BCFC-71CF544E94F6}"/>
              </a:ext>
            </a:extLst>
          </p:cNvPr>
          <p:cNvSpPr>
            <a:spLocks noGrp="1"/>
          </p:cNvSpPr>
          <p:nvPr>
            <p:ph type="body" sz="quarter" idx="197" hasCustomPrompt="1"/>
          </p:nvPr>
        </p:nvSpPr>
        <p:spPr>
          <a:xfrm>
            <a:off x="8240440" y="15228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4" name="Espace réservé du texte 5">
            <a:extLst>
              <a:ext uri="{FF2B5EF4-FFF2-40B4-BE49-F238E27FC236}">
                <a16:creationId xmlns:a16="http://schemas.microsoft.com/office/drawing/2014/main" id="{A904408A-B12E-4DBD-924E-BFEED5ECE632}"/>
              </a:ext>
            </a:extLst>
          </p:cNvPr>
          <p:cNvSpPr>
            <a:spLocks noGrp="1"/>
          </p:cNvSpPr>
          <p:nvPr>
            <p:ph type="body" sz="quarter" idx="198" hasCustomPrompt="1"/>
          </p:nvPr>
        </p:nvSpPr>
        <p:spPr>
          <a:xfrm>
            <a:off x="8237989" y="2402720"/>
            <a:ext cx="157713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5" name="Espace réservé du texte 21">
            <a:extLst>
              <a:ext uri="{FF2B5EF4-FFF2-40B4-BE49-F238E27FC236}">
                <a16:creationId xmlns:a16="http://schemas.microsoft.com/office/drawing/2014/main" id="{E0A042F0-C33A-405D-A1C2-A6E7B15546B8}"/>
              </a:ext>
            </a:extLst>
          </p:cNvPr>
          <p:cNvSpPr>
            <a:spLocks noGrp="1"/>
          </p:cNvSpPr>
          <p:nvPr>
            <p:ph type="body" sz="quarter" idx="199" hasCustomPrompt="1"/>
          </p:nvPr>
        </p:nvSpPr>
        <p:spPr>
          <a:xfrm>
            <a:off x="8219542" y="261346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6" name="Espace réservé du texte 5">
            <a:extLst>
              <a:ext uri="{FF2B5EF4-FFF2-40B4-BE49-F238E27FC236}">
                <a16:creationId xmlns:a16="http://schemas.microsoft.com/office/drawing/2014/main" id="{2D3656AA-9C4B-4FA9-930E-0A6BF6D8B3E0}"/>
              </a:ext>
            </a:extLst>
          </p:cNvPr>
          <p:cNvSpPr>
            <a:spLocks noGrp="1"/>
          </p:cNvSpPr>
          <p:nvPr>
            <p:ph type="body" sz="quarter" idx="200" hasCustomPrompt="1"/>
          </p:nvPr>
        </p:nvSpPr>
        <p:spPr>
          <a:xfrm>
            <a:off x="8246377" y="3528573"/>
            <a:ext cx="1568741"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7" name="Espace réservé du texte 21">
            <a:extLst>
              <a:ext uri="{FF2B5EF4-FFF2-40B4-BE49-F238E27FC236}">
                <a16:creationId xmlns:a16="http://schemas.microsoft.com/office/drawing/2014/main" id="{2DDE5568-56B2-44F6-B499-2BAA0A74582A}"/>
              </a:ext>
            </a:extLst>
          </p:cNvPr>
          <p:cNvSpPr>
            <a:spLocks noGrp="1"/>
          </p:cNvSpPr>
          <p:nvPr>
            <p:ph type="body" sz="quarter" idx="201" hasCustomPrompt="1"/>
          </p:nvPr>
        </p:nvSpPr>
        <p:spPr>
          <a:xfrm>
            <a:off x="8243040"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0" name="Espace réservé du texte 5">
            <a:extLst>
              <a:ext uri="{FF2B5EF4-FFF2-40B4-BE49-F238E27FC236}">
                <a16:creationId xmlns:a16="http://schemas.microsoft.com/office/drawing/2014/main" id="{F18934EF-C260-4F9D-BC80-274B70E103EF}"/>
              </a:ext>
            </a:extLst>
          </p:cNvPr>
          <p:cNvSpPr>
            <a:spLocks noGrp="1"/>
          </p:cNvSpPr>
          <p:nvPr>
            <p:ph type="body" sz="quarter" idx="202" hasCustomPrompt="1"/>
          </p:nvPr>
        </p:nvSpPr>
        <p:spPr>
          <a:xfrm>
            <a:off x="8237989" y="4622676"/>
            <a:ext cx="1602297"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1" name="Espace réservé du texte 21">
            <a:extLst>
              <a:ext uri="{FF2B5EF4-FFF2-40B4-BE49-F238E27FC236}">
                <a16:creationId xmlns:a16="http://schemas.microsoft.com/office/drawing/2014/main" id="{A9B7F131-FC4A-4702-9EFB-B1176C821BD6}"/>
              </a:ext>
            </a:extLst>
          </p:cNvPr>
          <p:cNvSpPr>
            <a:spLocks noGrp="1"/>
          </p:cNvSpPr>
          <p:nvPr>
            <p:ph type="body" sz="quarter" idx="203" hasCustomPrompt="1"/>
          </p:nvPr>
        </p:nvSpPr>
        <p:spPr>
          <a:xfrm>
            <a:off x="8248681" y="484611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39" name="Espace réservé du texte 25">
            <a:extLst>
              <a:ext uri="{FF2B5EF4-FFF2-40B4-BE49-F238E27FC236}">
                <a16:creationId xmlns:a16="http://schemas.microsoft.com/office/drawing/2014/main" id="{A56D579A-227A-C784-E069-C44CF636C863}"/>
              </a:ext>
            </a:extLst>
          </p:cNvPr>
          <p:cNvSpPr>
            <a:spLocks noGrp="1"/>
          </p:cNvSpPr>
          <p:nvPr>
            <p:ph type="body" sz="quarter" idx="20" hasCustomPrompt="1"/>
          </p:nvPr>
        </p:nvSpPr>
        <p:spPr>
          <a:xfrm>
            <a:off x="37800" y="100583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0" name="Espace réservé du texte 25">
            <a:extLst>
              <a:ext uri="{FF2B5EF4-FFF2-40B4-BE49-F238E27FC236}">
                <a16:creationId xmlns:a16="http://schemas.microsoft.com/office/drawing/2014/main" id="{DDAA02F6-C6F6-0800-BD21-786E2FD0E300}"/>
              </a:ext>
            </a:extLst>
          </p:cNvPr>
          <p:cNvSpPr>
            <a:spLocks noGrp="1"/>
          </p:cNvSpPr>
          <p:nvPr>
            <p:ph type="body" sz="quarter" idx="206" hasCustomPrompt="1"/>
          </p:nvPr>
        </p:nvSpPr>
        <p:spPr>
          <a:xfrm>
            <a:off x="1686914" y="100583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1" name="Espace réservé du texte 25">
            <a:extLst>
              <a:ext uri="{FF2B5EF4-FFF2-40B4-BE49-F238E27FC236}">
                <a16:creationId xmlns:a16="http://schemas.microsoft.com/office/drawing/2014/main" id="{5E9D4BDE-4FF4-5292-E9F8-95B50EB4E1BE}"/>
              </a:ext>
            </a:extLst>
          </p:cNvPr>
          <p:cNvSpPr>
            <a:spLocks noGrp="1"/>
          </p:cNvSpPr>
          <p:nvPr>
            <p:ph type="body" sz="quarter" idx="207" hasCustomPrompt="1"/>
          </p:nvPr>
        </p:nvSpPr>
        <p:spPr>
          <a:xfrm>
            <a:off x="3325780" y="1005836"/>
            <a:ext cx="159691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2" name="Espace réservé du texte 25">
            <a:extLst>
              <a:ext uri="{FF2B5EF4-FFF2-40B4-BE49-F238E27FC236}">
                <a16:creationId xmlns:a16="http://schemas.microsoft.com/office/drawing/2014/main" id="{67DEE760-4B75-E432-A2B9-46ABD745D7B8}"/>
              </a:ext>
            </a:extLst>
          </p:cNvPr>
          <p:cNvSpPr>
            <a:spLocks noGrp="1"/>
          </p:cNvSpPr>
          <p:nvPr>
            <p:ph type="body" sz="quarter" idx="208" hasCustomPrompt="1"/>
          </p:nvPr>
        </p:nvSpPr>
        <p:spPr>
          <a:xfrm>
            <a:off x="4966275" y="1005836"/>
            <a:ext cx="1608759"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3" name="Espace réservé du texte 25">
            <a:extLst>
              <a:ext uri="{FF2B5EF4-FFF2-40B4-BE49-F238E27FC236}">
                <a16:creationId xmlns:a16="http://schemas.microsoft.com/office/drawing/2014/main" id="{CE5468EB-37D9-E538-7A8B-6350754CEBFB}"/>
              </a:ext>
            </a:extLst>
          </p:cNvPr>
          <p:cNvSpPr>
            <a:spLocks noGrp="1"/>
          </p:cNvSpPr>
          <p:nvPr>
            <p:ph type="body" sz="quarter" idx="209" hasCustomPrompt="1"/>
          </p:nvPr>
        </p:nvSpPr>
        <p:spPr>
          <a:xfrm>
            <a:off x="6600211" y="1005837"/>
            <a:ext cx="1593777"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4" name="Espace réservé du texte 25">
            <a:extLst>
              <a:ext uri="{FF2B5EF4-FFF2-40B4-BE49-F238E27FC236}">
                <a16:creationId xmlns:a16="http://schemas.microsoft.com/office/drawing/2014/main" id="{5099B1F1-C746-D841-94EE-6510D31B36E7}"/>
              </a:ext>
            </a:extLst>
          </p:cNvPr>
          <p:cNvSpPr>
            <a:spLocks noGrp="1"/>
          </p:cNvSpPr>
          <p:nvPr>
            <p:ph type="body" sz="quarter" idx="210" hasCustomPrompt="1"/>
          </p:nvPr>
        </p:nvSpPr>
        <p:spPr>
          <a:xfrm>
            <a:off x="8237573" y="100661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5" name="Espace réservé du texte 5">
            <a:extLst>
              <a:ext uri="{FF2B5EF4-FFF2-40B4-BE49-F238E27FC236}">
                <a16:creationId xmlns:a16="http://schemas.microsoft.com/office/drawing/2014/main" id="{6FFA5DF4-56D1-8043-37B9-CBFB7A0BA019}"/>
              </a:ext>
            </a:extLst>
          </p:cNvPr>
          <p:cNvSpPr>
            <a:spLocks noGrp="1"/>
          </p:cNvSpPr>
          <p:nvPr>
            <p:ph type="body" sz="quarter" idx="260" hasCustomPrompt="1"/>
          </p:nvPr>
        </p:nvSpPr>
        <p:spPr>
          <a:xfrm>
            <a:off x="117446" y="5780772"/>
            <a:ext cx="9722840" cy="493713"/>
          </a:xfrm>
          <a:prstGeom prst="rect">
            <a:avLst/>
          </a:prstGeom>
        </p:spPr>
        <p:txBody>
          <a:bodyPr/>
          <a:lstStyle>
            <a:lvl1pPr marL="0" indent="0">
              <a:buNone/>
              <a:defRPr sz="1100">
                <a:latin typeface="Roboto" pitchFamily="2" charset="0"/>
                <a:ea typeface="Roboto" pitchFamily="2" charset="0"/>
              </a:defRPr>
            </a:lvl1pPr>
          </a:lstStyle>
          <a:p>
            <a:pPr lvl="0"/>
            <a:r>
              <a:rPr lang="fr-FR" dirty="0"/>
              <a:t>Information complémentaire</a:t>
            </a:r>
          </a:p>
        </p:txBody>
      </p:sp>
    </p:spTree>
    <p:extLst>
      <p:ext uri="{BB962C8B-B14F-4D97-AF65-F5344CB8AC3E}">
        <p14:creationId xmlns:p14="http://schemas.microsoft.com/office/powerpoint/2010/main" val="163728126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 jours (3)">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D49FB21D-3F89-2976-C2A5-02F1CC440FEF}"/>
              </a:ext>
            </a:extLst>
          </p:cNvPr>
          <p:cNvGrpSpPr/>
          <p:nvPr userDrawn="1"/>
        </p:nvGrpSpPr>
        <p:grpSpPr>
          <a:xfrm>
            <a:off x="134348" y="1237744"/>
            <a:ext cx="1872000" cy="4432073"/>
            <a:chOff x="4346135" y="1641502"/>
            <a:chExt cx="2116400" cy="4329417"/>
          </a:xfrm>
        </p:grpSpPr>
        <p:sp>
          <p:nvSpPr>
            <p:cNvPr id="3" name="Rectangle 2">
              <a:extLst>
                <a:ext uri="{FF2B5EF4-FFF2-40B4-BE49-F238E27FC236}">
                  <a16:creationId xmlns:a16="http://schemas.microsoft.com/office/drawing/2014/main" id="{07B848BF-F0F1-0A87-B979-4D3D47B82C1D}"/>
                </a:ext>
              </a:extLst>
            </p:cNvPr>
            <p:cNvSpPr/>
            <p:nvPr userDrawn="1"/>
          </p:nvSpPr>
          <p:spPr>
            <a:xfrm>
              <a:off x="4346135" y="1641502"/>
              <a:ext cx="2116400" cy="1054984"/>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 name="Rectangle 3">
              <a:extLst>
                <a:ext uri="{FF2B5EF4-FFF2-40B4-BE49-F238E27FC236}">
                  <a16:creationId xmlns:a16="http://schemas.microsoft.com/office/drawing/2014/main" id="{DF68C045-83C4-4F67-C841-2627B73FFC55}"/>
                </a:ext>
              </a:extLst>
            </p:cNvPr>
            <p:cNvSpPr/>
            <p:nvPr userDrawn="1"/>
          </p:nvSpPr>
          <p:spPr>
            <a:xfrm>
              <a:off x="4346135" y="2727826"/>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E2AFCB95-F981-F6DF-0763-800BF64EE88A}"/>
                </a:ext>
              </a:extLst>
            </p:cNvPr>
            <p:cNvSpPr/>
            <p:nvPr userDrawn="1"/>
          </p:nvSpPr>
          <p:spPr>
            <a:xfrm>
              <a:off x="4346135" y="3826839"/>
              <a:ext cx="2116400" cy="1054984"/>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8" name="Rectangle 57">
              <a:extLst>
                <a:ext uri="{FF2B5EF4-FFF2-40B4-BE49-F238E27FC236}">
                  <a16:creationId xmlns:a16="http://schemas.microsoft.com/office/drawing/2014/main" id="{29458121-81C0-AEFA-535B-1FA4A943F93C}"/>
                </a:ext>
              </a:extLst>
            </p:cNvPr>
            <p:cNvSpPr/>
            <p:nvPr userDrawn="1"/>
          </p:nvSpPr>
          <p:spPr>
            <a:xfrm>
              <a:off x="4346135" y="4915935"/>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59" name="Groupe 58">
            <a:extLst>
              <a:ext uri="{FF2B5EF4-FFF2-40B4-BE49-F238E27FC236}">
                <a16:creationId xmlns:a16="http://schemas.microsoft.com/office/drawing/2014/main" id="{4E91AF63-F726-0A41-40D5-F1E233C5B005}"/>
              </a:ext>
            </a:extLst>
          </p:cNvPr>
          <p:cNvGrpSpPr/>
          <p:nvPr userDrawn="1"/>
        </p:nvGrpSpPr>
        <p:grpSpPr>
          <a:xfrm>
            <a:off x="2063720" y="1237744"/>
            <a:ext cx="1872000" cy="4432073"/>
            <a:chOff x="2063720" y="1237744"/>
            <a:chExt cx="1872000" cy="4432073"/>
          </a:xfrm>
        </p:grpSpPr>
        <p:sp>
          <p:nvSpPr>
            <p:cNvPr id="60" name="Rectangle 59">
              <a:extLst>
                <a:ext uri="{FF2B5EF4-FFF2-40B4-BE49-F238E27FC236}">
                  <a16:creationId xmlns:a16="http://schemas.microsoft.com/office/drawing/2014/main" id="{77541CB9-4A8E-C805-2C08-77C300F236CB}"/>
                </a:ext>
              </a:extLst>
            </p:cNvPr>
            <p:cNvSpPr/>
            <p:nvPr userDrawn="1"/>
          </p:nvSpPr>
          <p:spPr>
            <a:xfrm>
              <a:off x="2063720" y="1237744"/>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61" name="Rectangle 60">
              <a:extLst>
                <a:ext uri="{FF2B5EF4-FFF2-40B4-BE49-F238E27FC236}">
                  <a16:creationId xmlns:a16="http://schemas.microsoft.com/office/drawing/2014/main" id="{C845A80C-90C0-FFFA-EA56-25BD35BD2BFA}"/>
                </a:ext>
              </a:extLst>
            </p:cNvPr>
            <p:cNvSpPr/>
            <p:nvPr userDrawn="1"/>
          </p:nvSpPr>
          <p:spPr>
            <a:xfrm>
              <a:off x="2063720" y="2349826"/>
              <a:ext cx="1872000" cy="1079999"/>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62" name="Rectangle 61">
              <a:extLst>
                <a:ext uri="{FF2B5EF4-FFF2-40B4-BE49-F238E27FC236}">
                  <a16:creationId xmlns:a16="http://schemas.microsoft.com/office/drawing/2014/main" id="{C11CAB3B-D776-9831-F384-6250E3BBBF1E}"/>
                </a:ext>
              </a:extLst>
            </p:cNvPr>
            <p:cNvSpPr/>
            <p:nvPr userDrawn="1"/>
          </p:nvSpPr>
          <p:spPr>
            <a:xfrm>
              <a:off x="2063720" y="3474898"/>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64" name="Rectangle 63">
              <a:extLst>
                <a:ext uri="{FF2B5EF4-FFF2-40B4-BE49-F238E27FC236}">
                  <a16:creationId xmlns:a16="http://schemas.microsoft.com/office/drawing/2014/main" id="{80727745-3D6D-D4C1-47CF-7817C90BD280}"/>
                </a:ext>
              </a:extLst>
            </p:cNvPr>
            <p:cNvSpPr/>
            <p:nvPr userDrawn="1"/>
          </p:nvSpPr>
          <p:spPr>
            <a:xfrm>
              <a:off x="2063720" y="4589818"/>
              <a:ext cx="1872000" cy="1079999"/>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grpSp>
      <p:grpSp>
        <p:nvGrpSpPr>
          <p:cNvPr id="65" name="Groupe 64">
            <a:extLst>
              <a:ext uri="{FF2B5EF4-FFF2-40B4-BE49-F238E27FC236}">
                <a16:creationId xmlns:a16="http://schemas.microsoft.com/office/drawing/2014/main" id="{751EB188-1C77-F2E7-F5EB-1BA29EA2D43C}"/>
              </a:ext>
            </a:extLst>
          </p:cNvPr>
          <p:cNvGrpSpPr/>
          <p:nvPr userDrawn="1"/>
        </p:nvGrpSpPr>
        <p:grpSpPr>
          <a:xfrm>
            <a:off x="4016999" y="1237744"/>
            <a:ext cx="1872000" cy="4432073"/>
            <a:chOff x="4016999" y="1237744"/>
            <a:chExt cx="1872000" cy="4432073"/>
          </a:xfrm>
        </p:grpSpPr>
        <p:sp>
          <p:nvSpPr>
            <p:cNvPr id="66" name="Rectangle 65">
              <a:extLst>
                <a:ext uri="{FF2B5EF4-FFF2-40B4-BE49-F238E27FC236}">
                  <a16:creationId xmlns:a16="http://schemas.microsoft.com/office/drawing/2014/main" id="{1AA91C4B-CD85-F8B6-3795-AC10F5639E8B}"/>
                </a:ext>
              </a:extLst>
            </p:cNvPr>
            <p:cNvSpPr/>
            <p:nvPr userDrawn="1"/>
          </p:nvSpPr>
          <p:spPr>
            <a:xfrm>
              <a:off x="4016999" y="1237744"/>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67" name="Rectangle 66">
              <a:extLst>
                <a:ext uri="{FF2B5EF4-FFF2-40B4-BE49-F238E27FC236}">
                  <a16:creationId xmlns:a16="http://schemas.microsoft.com/office/drawing/2014/main" id="{53E36E10-B2AA-5303-0AE1-7CA989EA8477}"/>
                </a:ext>
              </a:extLst>
            </p:cNvPr>
            <p:cNvSpPr/>
            <p:nvPr userDrawn="1"/>
          </p:nvSpPr>
          <p:spPr>
            <a:xfrm>
              <a:off x="4016999" y="2349826"/>
              <a:ext cx="1872000" cy="1079999"/>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68" name="Rectangle 67">
              <a:extLst>
                <a:ext uri="{FF2B5EF4-FFF2-40B4-BE49-F238E27FC236}">
                  <a16:creationId xmlns:a16="http://schemas.microsoft.com/office/drawing/2014/main" id="{98612623-FE49-ACF6-3BF6-C492CCD41E5E}"/>
                </a:ext>
              </a:extLst>
            </p:cNvPr>
            <p:cNvSpPr/>
            <p:nvPr userDrawn="1"/>
          </p:nvSpPr>
          <p:spPr>
            <a:xfrm>
              <a:off x="4016999" y="3474898"/>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70" name="Rectangle 69">
              <a:extLst>
                <a:ext uri="{FF2B5EF4-FFF2-40B4-BE49-F238E27FC236}">
                  <a16:creationId xmlns:a16="http://schemas.microsoft.com/office/drawing/2014/main" id="{AA3BC480-BDB5-3A2A-603B-4734840E69D5}"/>
                </a:ext>
              </a:extLst>
            </p:cNvPr>
            <p:cNvSpPr/>
            <p:nvPr userDrawn="1"/>
          </p:nvSpPr>
          <p:spPr>
            <a:xfrm>
              <a:off x="4016999" y="4589818"/>
              <a:ext cx="1872000" cy="1079999"/>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grpSp>
      <p:grpSp>
        <p:nvGrpSpPr>
          <p:cNvPr id="71" name="Groupe 70">
            <a:extLst>
              <a:ext uri="{FF2B5EF4-FFF2-40B4-BE49-F238E27FC236}">
                <a16:creationId xmlns:a16="http://schemas.microsoft.com/office/drawing/2014/main" id="{7FB1CA50-F5B6-C8A0-C9E4-2964CF6672AA}"/>
              </a:ext>
            </a:extLst>
          </p:cNvPr>
          <p:cNvGrpSpPr/>
          <p:nvPr userDrawn="1"/>
        </p:nvGrpSpPr>
        <p:grpSpPr>
          <a:xfrm>
            <a:off x="5946371" y="1237744"/>
            <a:ext cx="1872000" cy="4432073"/>
            <a:chOff x="5946371" y="1237744"/>
            <a:chExt cx="1872000" cy="4432073"/>
          </a:xfrm>
        </p:grpSpPr>
        <p:sp>
          <p:nvSpPr>
            <p:cNvPr id="72" name="Rectangle 71">
              <a:extLst>
                <a:ext uri="{FF2B5EF4-FFF2-40B4-BE49-F238E27FC236}">
                  <a16:creationId xmlns:a16="http://schemas.microsoft.com/office/drawing/2014/main" id="{6091F1CB-7C9F-3D17-256B-AF40E43C534A}"/>
                </a:ext>
              </a:extLst>
            </p:cNvPr>
            <p:cNvSpPr/>
            <p:nvPr userDrawn="1"/>
          </p:nvSpPr>
          <p:spPr>
            <a:xfrm>
              <a:off x="5946371" y="1237744"/>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73" name="Rectangle 72">
              <a:extLst>
                <a:ext uri="{FF2B5EF4-FFF2-40B4-BE49-F238E27FC236}">
                  <a16:creationId xmlns:a16="http://schemas.microsoft.com/office/drawing/2014/main" id="{0A1925B6-8E58-514A-18E8-C081FD19ACC6}"/>
                </a:ext>
              </a:extLst>
            </p:cNvPr>
            <p:cNvSpPr/>
            <p:nvPr userDrawn="1"/>
          </p:nvSpPr>
          <p:spPr>
            <a:xfrm>
              <a:off x="5946371" y="2349826"/>
              <a:ext cx="1872000" cy="1079999"/>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74" name="Rectangle 73">
              <a:extLst>
                <a:ext uri="{FF2B5EF4-FFF2-40B4-BE49-F238E27FC236}">
                  <a16:creationId xmlns:a16="http://schemas.microsoft.com/office/drawing/2014/main" id="{2F15F6F0-61A2-B463-9050-34893F9F1847}"/>
                </a:ext>
              </a:extLst>
            </p:cNvPr>
            <p:cNvSpPr/>
            <p:nvPr userDrawn="1"/>
          </p:nvSpPr>
          <p:spPr>
            <a:xfrm>
              <a:off x="5946371" y="3474898"/>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76" name="Rectangle 75">
              <a:extLst>
                <a:ext uri="{FF2B5EF4-FFF2-40B4-BE49-F238E27FC236}">
                  <a16:creationId xmlns:a16="http://schemas.microsoft.com/office/drawing/2014/main" id="{DB809372-4EF2-DE10-B40E-CEABEF5118F6}"/>
                </a:ext>
              </a:extLst>
            </p:cNvPr>
            <p:cNvSpPr/>
            <p:nvPr userDrawn="1"/>
          </p:nvSpPr>
          <p:spPr>
            <a:xfrm>
              <a:off x="5946371" y="4589818"/>
              <a:ext cx="1872000" cy="1079999"/>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grpSp>
      <p:grpSp>
        <p:nvGrpSpPr>
          <p:cNvPr id="77" name="Groupe 76">
            <a:extLst>
              <a:ext uri="{FF2B5EF4-FFF2-40B4-BE49-F238E27FC236}">
                <a16:creationId xmlns:a16="http://schemas.microsoft.com/office/drawing/2014/main" id="{E9BD475E-28B7-3D22-BBE2-24E420EB2236}"/>
              </a:ext>
            </a:extLst>
          </p:cNvPr>
          <p:cNvGrpSpPr/>
          <p:nvPr userDrawn="1"/>
        </p:nvGrpSpPr>
        <p:grpSpPr>
          <a:xfrm>
            <a:off x="7873111" y="1237744"/>
            <a:ext cx="1872000" cy="4432073"/>
            <a:chOff x="7873111" y="1237744"/>
            <a:chExt cx="1872000" cy="4432073"/>
          </a:xfrm>
        </p:grpSpPr>
        <p:sp>
          <p:nvSpPr>
            <p:cNvPr id="78" name="Rectangle 77">
              <a:extLst>
                <a:ext uri="{FF2B5EF4-FFF2-40B4-BE49-F238E27FC236}">
                  <a16:creationId xmlns:a16="http://schemas.microsoft.com/office/drawing/2014/main" id="{4AB16436-8BCD-D394-F2C2-66B07BA01918}"/>
                </a:ext>
              </a:extLst>
            </p:cNvPr>
            <p:cNvSpPr/>
            <p:nvPr userDrawn="1"/>
          </p:nvSpPr>
          <p:spPr>
            <a:xfrm>
              <a:off x="7873111" y="1237744"/>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79" name="Rectangle 78">
              <a:extLst>
                <a:ext uri="{FF2B5EF4-FFF2-40B4-BE49-F238E27FC236}">
                  <a16:creationId xmlns:a16="http://schemas.microsoft.com/office/drawing/2014/main" id="{41F79A5F-4F31-7CE5-CC2F-DE6C93A98294}"/>
                </a:ext>
              </a:extLst>
            </p:cNvPr>
            <p:cNvSpPr/>
            <p:nvPr userDrawn="1"/>
          </p:nvSpPr>
          <p:spPr>
            <a:xfrm>
              <a:off x="7873111" y="2349826"/>
              <a:ext cx="1872000" cy="1079999"/>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80" name="Rectangle 79">
              <a:extLst>
                <a:ext uri="{FF2B5EF4-FFF2-40B4-BE49-F238E27FC236}">
                  <a16:creationId xmlns:a16="http://schemas.microsoft.com/office/drawing/2014/main" id="{0CB4734E-112F-687B-14B1-D07046C01B83}"/>
                </a:ext>
              </a:extLst>
            </p:cNvPr>
            <p:cNvSpPr/>
            <p:nvPr userDrawn="1"/>
          </p:nvSpPr>
          <p:spPr>
            <a:xfrm>
              <a:off x="7873111" y="3474898"/>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82" name="Rectangle 81">
              <a:extLst>
                <a:ext uri="{FF2B5EF4-FFF2-40B4-BE49-F238E27FC236}">
                  <a16:creationId xmlns:a16="http://schemas.microsoft.com/office/drawing/2014/main" id="{9A089554-CB61-2889-CA51-73CC0D6FC4E9}"/>
                </a:ext>
              </a:extLst>
            </p:cNvPr>
            <p:cNvSpPr/>
            <p:nvPr userDrawn="1"/>
          </p:nvSpPr>
          <p:spPr>
            <a:xfrm>
              <a:off x="7873111" y="4589818"/>
              <a:ext cx="1872000" cy="1079999"/>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grpSp>
      <p:sp>
        <p:nvSpPr>
          <p:cNvPr id="7" name="Espace réservé du texte 5">
            <a:extLst>
              <a:ext uri="{FF2B5EF4-FFF2-40B4-BE49-F238E27FC236}">
                <a16:creationId xmlns:a16="http://schemas.microsoft.com/office/drawing/2014/main" id="{7917D3F8-559A-4EB6-A29A-6FE0EEE47841}"/>
              </a:ext>
            </a:extLst>
          </p:cNvPr>
          <p:cNvSpPr>
            <a:spLocks noGrp="1"/>
          </p:cNvSpPr>
          <p:nvPr>
            <p:ph type="body" sz="quarter" idx="44" hasCustomPrompt="1"/>
          </p:nvPr>
        </p:nvSpPr>
        <p:spPr>
          <a:xfrm>
            <a:off x="162019" y="1260901"/>
            <a:ext cx="1806308" cy="218579"/>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8" name="Espace réservé du texte 21">
            <a:extLst>
              <a:ext uri="{FF2B5EF4-FFF2-40B4-BE49-F238E27FC236}">
                <a16:creationId xmlns:a16="http://schemas.microsoft.com/office/drawing/2014/main" id="{8AEBCBB9-8EF6-CD7D-7127-2F8C1435E0D9}"/>
              </a:ext>
            </a:extLst>
          </p:cNvPr>
          <p:cNvSpPr>
            <a:spLocks noGrp="1"/>
          </p:cNvSpPr>
          <p:nvPr>
            <p:ph type="body" sz="quarter" idx="94" hasCustomPrompt="1"/>
          </p:nvPr>
        </p:nvSpPr>
        <p:spPr>
          <a:xfrm>
            <a:off x="162019" y="1486063"/>
            <a:ext cx="1806308" cy="829832"/>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9" name="Espace réservé du texte 5">
            <a:extLst>
              <a:ext uri="{FF2B5EF4-FFF2-40B4-BE49-F238E27FC236}">
                <a16:creationId xmlns:a16="http://schemas.microsoft.com/office/drawing/2014/main" id="{C778DD37-D6D7-12F1-2814-C7DE8D65F9C8}"/>
              </a:ext>
            </a:extLst>
          </p:cNvPr>
          <p:cNvSpPr>
            <a:spLocks noGrp="1"/>
          </p:cNvSpPr>
          <p:nvPr>
            <p:ph type="body" sz="quarter" idx="208" hasCustomPrompt="1"/>
          </p:nvPr>
        </p:nvSpPr>
        <p:spPr>
          <a:xfrm>
            <a:off x="162019" y="237743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 name="Espace réservé du texte 21">
            <a:extLst>
              <a:ext uri="{FF2B5EF4-FFF2-40B4-BE49-F238E27FC236}">
                <a16:creationId xmlns:a16="http://schemas.microsoft.com/office/drawing/2014/main" id="{37C096ED-5A42-0E6E-68B9-9BF73B03F98E}"/>
              </a:ext>
            </a:extLst>
          </p:cNvPr>
          <p:cNvSpPr>
            <a:spLocks noGrp="1"/>
          </p:cNvSpPr>
          <p:nvPr>
            <p:ph type="body" sz="quarter" idx="209" hasCustomPrompt="1"/>
          </p:nvPr>
        </p:nvSpPr>
        <p:spPr>
          <a:xfrm>
            <a:off x="162019" y="260770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1" name="Espace réservé du texte 5">
            <a:extLst>
              <a:ext uri="{FF2B5EF4-FFF2-40B4-BE49-F238E27FC236}">
                <a16:creationId xmlns:a16="http://schemas.microsoft.com/office/drawing/2014/main" id="{C4C5A087-70C3-8D38-82FB-3716E5EDA4C8}"/>
              </a:ext>
            </a:extLst>
          </p:cNvPr>
          <p:cNvSpPr>
            <a:spLocks noGrp="1"/>
          </p:cNvSpPr>
          <p:nvPr>
            <p:ph type="body" sz="quarter" idx="210" hasCustomPrompt="1"/>
          </p:nvPr>
        </p:nvSpPr>
        <p:spPr>
          <a:xfrm>
            <a:off x="166128" y="3480240"/>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 name="Espace réservé du texte 21">
            <a:extLst>
              <a:ext uri="{FF2B5EF4-FFF2-40B4-BE49-F238E27FC236}">
                <a16:creationId xmlns:a16="http://schemas.microsoft.com/office/drawing/2014/main" id="{FB705468-9FE5-DBAD-CD07-25149965E7FE}"/>
              </a:ext>
            </a:extLst>
          </p:cNvPr>
          <p:cNvSpPr>
            <a:spLocks noGrp="1"/>
          </p:cNvSpPr>
          <p:nvPr>
            <p:ph type="body" sz="quarter" idx="211" hasCustomPrompt="1"/>
          </p:nvPr>
        </p:nvSpPr>
        <p:spPr>
          <a:xfrm>
            <a:off x="163747" y="371765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3" name="Espace réservé du texte 5">
            <a:extLst>
              <a:ext uri="{FF2B5EF4-FFF2-40B4-BE49-F238E27FC236}">
                <a16:creationId xmlns:a16="http://schemas.microsoft.com/office/drawing/2014/main" id="{782F5877-441E-EA1E-9CF5-09AF09C99EE0}"/>
              </a:ext>
            </a:extLst>
          </p:cNvPr>
          <p:cNvSpPr>
            <a:spLocks noGrp="1"/>
          </p:cNvSpPr>
          <p:nvPr>
            <p:ph type="body" sz="quarter" idx="212" hasCustomPrompt="1"/>
          </p:nvPr>
        </p:nvSpPr>
        <p:spPr>
          <a:xfrm>
            <a:off x="162019"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 name="Espace réservé du texte 21">
            <a:extLst>
              <a:ext uri="{FF2B5EF4-FFF2-40B4-BE49-F238E27FC236}">
                <a16:creationId xmlns:a16="http://schemas.microsoft.com/office/drawing/2014/main" id="{B2428E1E-6F83-E85C-8190-2D034CE5F376}"/>
              </a:ext>
            </a:extLst>
          </p:cNvPr>
          <p:cNvSpPr>
            <a:spLocks noGrp="1"/>
          </p:cNvSpPr>
          <p:nvPr>
            <p:ph type="body" sz="quarter" idx="213" hasCustomPrompt="1"/>
          </p:nvPr>
        </p:nvSpPr>
        <p:spPr>
          <a:xfrm>
            <a:off x="162019" y="482489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7" name="Espace réservé du texte 5">
            <a:extLst>
              <a:ext uri="{FF2B5EF4-FFF2-40B4-BE49-F238E27FC236}">
                <a16:creationId xmlns:a16="http://schemas.microsoft.com/office/drawing/2014/main" id="{FB69A317-6F93-10D1-9692-03E40C10DC59}"/>
              </a:ext>
            </a:extLst>
          </p:cNvPr>
          <p:cNvSpPr>
            <a:spLocks noGrp="1"/>
          </p:cNvSpPr>
          <p:nvPr>
            <p:ph type="body" sz="quarter" idx="216" hasCustomPrompt="1"/>
          </p:nvPr>
        </p:nvSpPr>
        <p:spPr>
          <a:xfrm>
            <a:off x="2070680" y="1253628"/>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 name="Espace réservé du texte 21">
            <a:extLst>
              <a:ext uri="{FF2B5EF4-FFF2-40B4-BE49-F238E27FC236}">
                <a16:creationId xmlns:a16="http://schemas.microsoft.com/office/drawing/2014/main" id="{D6BCFD04-9A28-E186-CB25-9CCC5881F086}"/>
              </a:ext>
            </a:extLst>
          </p:cNvPr>
          <p:cNvSpPr>
            <a:spLocks noGrp="1"/>
          </p:cNvSpPr>
          <p:nvPr>
            <p:ph type="body" sz="quarter" idx="217" hasCustomPrompt="1"/>
          </p:nvPr>
        </p:nvSpPr>
        <p:spPr>
          <a:xfrm>
            <a:off x="2070680" y="147675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9" name="Espace réservé du texte 5">
            <a:extLst>
              <a:ext uri="{FF2B5EF4-FFF2-40B4-BE49-F238E27FC236}">
                <a16:creationId xmlns:a16="http://schemas.microsoft.com/office/drawing/2014/main" id="{5F917728-D1E3-F919-5C17-01140EF3FAB4}"/>
              </a:ext>
            </a:extLst>
          </p:cNvPr>
          <p:cNvSpPr>
            <a:spLocks noGrp="1"/>
          </p:cNvSpPr>
          <p:nvPr>
            <p:ph type="body" sz="quarter" idx="218" hasCustomPrompt="1"/>
          </p:nvPr>
        </p:nvSpPr>
        <p:spPr>
          <a:xfrm>
            <a:off x="7877887" y="122267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0" name="Espace réservé du texte 21">
            <a:extLst>
              <a:ext uri="{FF2B5EF4-FFF2-40B4-BE49-F238E27FC236}">
                <a16:creationId xmlns:a16="http://schemas.microsoft.com/office/drawing/2014/main" id="{BC63D906-4381-B9CE-C750-B65742D36A85}"/>
              </a:ext>
            </a:extLst>
          </p:cNvPr>
          <p:cNvSpPr>
            <a:spLocks noGrp="1"/>
          </p:cNvSpPr>
          <p:nvPr>
            <p:ph type="body" sz="quarter" idx="219" hasCustomPrompt="1"/>
          </p:nvPr>
        </p:nvSpPr>
        <p:spPr>
          <a:xfrm>
            <a:off x="7877887" y="144818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1" name="Espace réservé du texte 5">
            <a:extLst>
              <a:ext uri="{FF2B5EF4-FFF2-40B4-BE49-F238E27FC236}">
                <a16:creationId xmlns:a16="http://schemas.microsoft.com/office/drawing/2014/main" id="{9AC388BB-B8CD-847B-3BC7-36B43F3276AB}"/>
              </a:ext>
            </a:extLst>
          </p:cNvPr>
          <p:cNvSpPr>
            <a:spLocks noGrp="1"/>
          </p:cNvSpPr>
          <p:nvPr>
            <p:ph type="body" sz="quarter" idx="220" hasCustomPrompt="1"/>
          </p:nvPr>
        </p:nvSpPr>
        <p:spPr>
          <a:xfrm>
            <a:off x="5949147" y="122505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2" name="Espace réservé du texte 21">
            <a:extLst>
              <a:ext uri="{FF2B5EF4-FFF2-40B4-BE49-F238E27FC236}">
                <a16:creationId xmlns:a16="http://schemas.microsoft.com/office/drawing/2014/main" id="{446447EA-6B8D-2635-12B4-6574BAE088AB}"/>
              </a:ext>
            </a:extLst>
          </p:cNvPr>
          <p:cNvSpPr>
            <a:spLocks noGrp="1"/>
          </p:cNvSpPr>
          <p:nvPr>
            <p:ph type="body" sz="quarter" idx="221" hasCustomPrompt="1"/>
          </p:nvPr>
        </p:nvSpPr>
        <p:spPr>
          <a:xfrm>
            <a:off x="5951528" y="145056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3" name="Espace réservé du texte 5">
            <a:extLst>
              <a:ext uri="{FF2B5EF4-FFF2-40B4-BE49-F238E27FC236}">
                <a16:creationId xmlns:a16="http://schemas.microsoft.com/office/drawing/2014/main" id="{33BC0B3F-BEE6-D4F0-554D-2D216A1A778C}"/>
              </a:ext>
            </a:extLst>
          </p:cNvPr>
          <p:cNvSpPr>
            <a:spLocks noGrp="1"/>
          </p:cNvSpPr>
          <p:nvPr>
            <p:ph type="body" sz="quarter" idx="222" hasCustomPrompt="1"/>
          </p:nvPr>
        </p:nvSpPr>
        <p:spPr>
          <a:xfrm>
            <a:off x="4017056" y="1230492"/>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4" name="Espace réservé du texte 21">
            <a:extLst>
              <a:ext uri="{FF2B5EF4-FFF2-40B4-BE49-F238E27FC236}">
                <a16:creationId xmlns:a16="http://schemas.microsoft.com/office/drawing/2014/main" id="{CFC5B308-0551-F8C4-0210-9E21827A76D3}"/>
              </a:ext>
            </a:extLst>
          </p:cNvPr>
          <p:cNvSpPr>
            <a:spLocks noGrp="1"/>
          </p:cNvSpPr>
          <p:nvPr>
            <p:ph type="body" sz="quarter" idx="223" hasCustomPrompt="1"/>
          </p:nvPr>
        </p:nvSpPr>
        <p:spPr>
          <a:xfrm>
            <a:off x="4017056" y="1458383"/>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5" name="Espace réservé du texte 5">
            <a:extLst>
              <a:ext uri="{FF2B5EF4-FFF2-40B4-BE49-F238E27FC236}">
                <a16:creationId xmlns:a16="http://schemas.microsoft.com/office/drawing/2014/main" id="{84834A07-DB57-EF26-CA27-6F1EAA9CA610}"/>
              </a:ext>
            </a:extLst>
          </p:cNvPr>
          <p:cNvSpPr>
            <a:spLocks noGrp="1"/>
          </p:cNvSpPr>
          <p:nvPr>
            <p:ph type="body" sz="quarter" idx="224" hasCustomPrompt="1"/>
          </p:nvPr>
        </p:nvSpPr>
        <p:spPr>
          <a:xfrm>
            <a:off x="2084966" y="2384574"/>
            <a:ext cx="1858310" cy="218579"/>
          </a:xfrm>
          <a:prstGeom prst="rect">
            <a:avLst/>
          </a:prstGeom>
          <a:solidFill>
            <a:schemeClr val="accent6">
              <a:lumMod val="20000"/>
              <a:lumOff val="80000"/>
            </a:schemeClr>
          </a:solidFill>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6" name="Espace réservé du texte 21">
            <a:extLst>
              <a:ext uri="{FF2B5EF4-FFF2-40B4-BE49-F238E27FC236}">
                <a16:creationId xmlns:a16="http://schemas.microsoft.com/office/drawing/2014/main" id="{24912D3C-D287-241F-00C4-F42F08EC9063}"/>
              </a:ext>
            </a:extLst>
          </p:cNvPr>
          <p:cNvSpPr>
            <a:spLocks noGrp="1"/>
          </p:cNvSpPr>
          <p:nvPr>
            <p:ph type="body" sz="quarter" idx="225" hasCustomPrompt="1"/>
          </p:nvPr>
        </p:nvSpPr>
        <p:spPr>
          <a:xfrm>
            <a:off x="2084966" y="2607704"/>
            <a:ext cx="1858310" cy="830800"/>
          </a:xfrm>
          <a:prstGeom prst="rect">
            <a:avLst/>
          </a:prstGeom>
          <a:solidFill>
            <a:schemeClr val="accent6">
              <a:lumMod val="20000"/>
              <a:lumOff val="80000"/>
            </a:schemeClr>
          </a:solidFill>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7" name="Espace réservé du texte 5">
            <a:extLst>
              <a:ext uri="{FF2B5EF4-FFF2-40B4-BE49-F238E27FC236}">
                <a16:creationId xmlns:a16="http://schemas.microsoft.com/office/drawing/2014/main" id="{751849A2-0864-7DB3-7462-A7A32F52FA3B}"/>
              </a:ext>
            </a:extLst>
          </p:cNvPr>
          <p:cNvSpPr>
            <a:spLocks noGrp="1"/>
          </p:cNvSpPr>
          <p:nvPr>
            <p:ph type="body" sz="quarter" idx="226" hasCustomPrompt="1"/>
          </p:nvPr>
        </p:nvSpPr>
        <p:spPr>
          <a:xfrm>
            <a:off x="4030563" y="236668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8" name="Espace réservé du texte 21">
            <a:extLst>
              <a:ext uri="{FF2B5EF4-FFF2-40B4-BE49-F238E27FC236}">
                <a16:creationId xmlns:a16="http://schemas.microsoft.com/office/drawing/2014/main" id="{9D89575A-DA83-8BE9-6979-93D2E04592D3}"/>
              </a:ext>
            </a:extLst>
          </p:cNvPr>
          <p:cNvSpPr>
            <a:spLocks noGrp="1"/>
          </p:cNvSpPr>
          <p:nvPr>
            <p:ph type="body" sz="quarter" idx="227" hasCustomPrompt="1"/>
          </p:nvPr>
        </p:nvSpPr>
        <p:spPr>
          <a:xfrm>
            <a:off x="4030563" y="258981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9" name="Espace réservé du texte 5">
            <a:extLst>
              <a:ext uri="{FF2B5EF4-FFF2-40B4-BE49-F238E27FC236}">
                <a16:creationId xmlns:a16="http://schemas.microsoft.com/office/drawing/2014/main" id="{6BB45BCA-5ED0-BE43-3DFE-46B9980C1E5D}"/>
              </a:ext>
            </a:extLst>
          </p:cNvPr>
          <p:cNvSpPr>
            <a:spLocks noGrp="1"/>
          </p:cNvSpPr>
          <p:nvPr>
            <p:ph type="body" sz="quarter" idx="228" hasCustomPrompt="1"/>
          </p:nvPr>
        </p:nvSpPr>
        <p:spPr>
          <a:xfrm>
            <a:off x="596581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0" name="Espace réservé du texte 21">
            <a:extLst>
              <a:ext uri="{FF2B5EF4-FFF2-40B4-BE49-F238E27FC236}">
                <a16:creationId xmlns:a16="http://schemas.microsoft.com/office/drawing/2014/main" id="{970A8656-CDDF-4270-C18E-3E27346B4482}"/>
              </a:ext>
            </a:extLst>
          </p:cNvPr>
          <p:cNvSpPr>
            <a:spLocks noGrp="1"/>
          </p:cNvSpPr>
          <p:nvPr>
            <p:ph type="body" sz="quarter" idx="229" hasCustomPrompt="1"/>
          </p:nvPr>
        </p:nvSpPr>
        <p:spPr>
          <a:xfrm>
            <a:off x="596581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1" name="Espace réservé du texte 5">
            <a:extLst>
              <a:ext uri="{FF2B5EF4-FFF2-40B4-BE49-F238E27FC236}">
                <a16:creationId xmlns:a16="http://schemas.microsoft.com/office/drawing/2014/main" id="{9A2DC783-C187-DDFD-FD38-86BE9487A988}"/>
              </a:ext>
            </a:extLst>
          </p:cNvPr>
          <p:cNvSpPr>
            <a:spLocks noGrp="1"/>
          </p:cNvSpPr>
          <p:nvPr>
            <p:ph type="body" sz="quarter" idx="230" hasCustomPrompt="1"/>
          </p:nvPr>
        </p:nvSpPr>
        <p:spPr>
          <a:xfrm>
            <a:off x="789196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2" name="Espace réservé du texte 21">
            <a:extLst>
              <a:ext uri="{FF2B5EF4-FFF2-40B4-BE49-F238E27FC236}">
                <a16:creationId xmlns:a16="http://schemas.microsoft.com/office/drawing/2014/main" id="{EDC5B043-21F3-663A-9CA8-F66F2D3F95DC}"/>
              </a:ext>
            </a:extLst>
          </p:cNvPr>
          <p:cNvSpPr>
            <a:spLocks noGrp="1"/>
          </p:cNvSpPr>
          <p:nvPr>
            <p:ph type="body" sz="quarter" idx="231" hasCustomPrompt="1"/>
          </p:nvPr>
        </p:nvSpPr>
        <p:spPr>
          <a:xfrm>
            <a:off x="789196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3" name="Espace réservé du texte 5">
            <a:extLst>
              <a:ext uri="{FF2B5EF4-FFF2-40B4-BE49-F238E27FC236}">
                <a16:creationId xmlns:a16="http://schemas.microsoft.com/office/drawing/2014/main" id="{F8ECCDFF-A04D-FDBB-278C-C82A798A58C2}"/>
              </a:ext>
            </a:extLst>
          </p:cNvPr>
          <p:cNvSpPr>
            <a:spLocks noGrp="1"/>
          </p:cNvSpPr>
          <p:nvPr>
            <p:ph type="body" sz="quarter" idx="232" hasCustomPrompt="1"/>
          </p:nvPr>
        </p:nvSpPr>
        <p:spPr>
          <a:xfrm>
            <a:off x="2089728" y="3489764"/>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4" name="Espace réservé du texte 21">
            <a:extLst>
              <a:ext uri="{FF2B5EF4-FFF2-40B4-BE49-F238E27FC236}">
                <a16:creationId xmlns:a16="http://schemas.microsoft.com/office/drawing/2014/main" id="{B841F75D-E77D-27A9-10B3-EB55EC3A455B}"/>
              </a:ext>
            </a:extLst>
          </p:cNvPr>
          <p:cNvSpPr>
            <a:spLocks noGrp="1"/>
          </p:cNvSpPr>
          <p:nvPr>
            <p:ph type="body" sz="quarter" idx="233" hasCustomPrompt="1"/>
          </p:nvPr>
        </p:nvSpPr>
        <p:spPr>
          <a:xfrm>
            <a:off x="2089728" y="3715275"/>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5" name="Espace réservé du texte 5">
            <a:extLst>
              <a:ext uri="{FF2B5EF4-FFF2-40B4-BE49-F238E27FC236}">
                <a16:creationId xmlns:a16="http://schemas.microsoft.com/office/drawing/2014/main" id="{ED2F89D5-C560-E9F2-827B-F26AB020C856}"/>
              </a:ext>
            </a:extLst>
          </p:cNvPr>
          <p:cNvSpPr>
            <a:spLocks noGrp="1"/>
          </p:cNvSpPr>
          <p:nvPr>
            <p:ph type="body" sz="quarter" idx="234" hasCustomPrompt="1"/>
          </p:nvPr>
        </p:nvSpPr>
        <p:spPr>
          <a:xfrm>
            <a:off x="4024199" y="348034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6" name="Espace réservé du texte 21">
            <a:extLst>
              <a:ext uri="{FF2B5EF4-FFF2-40B4-BE49-F238E27FC236}">
                <a16:creationId xmlns:a16="http://schemas.microsoft.com/office/drawing/2014/main" id="{27C2B866-BBD2-53DD-9F99-52790CEDC2F4}"/>
              </a:ext>
            </a:extLst>
          </p:cNvPr>
          <p:cNvSpPr>
            <a:spLocks noGrp="1"/>
          </p:cNvSpPr>
          <p:nvPr>
            <p:ph type="body" sz="quarter" idx="235" hasCustomPrompt="1"/>
          </p:nvPr>
        </p:nvSpPr>
        <p:spPr>
          <a:xfrm>
            <a:off x="4017056" y="3710620"/>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7" name="Espace réservé du texte 5">
            <a:extLst>
              <a:ext uri="{FF2B5EF4-FFF2-40B4-BE49-F238E27FC236}">
                <a16:creationId xmlns:a16="http://schemas.microsoft.com/office/drawing/2014/main" id="{6108CA6D-D500-A7C7-BCDB-74EC2372C30E}"/>
              </a:ext>
            </a:extLst>
          </p:cNvPr>
          <p:cNvSpPr>
            <a:spLocks noGrp="1"/>
          </p:cNvSpPr>
          <p:nvPr>
            <p:ph type="body" sz="quarter" idx="236" hasCustomPrompt="1"/>
          </p:nvPr>
        </p:nvSpPr>
        <p:spPr>
          <a:xfrm>
            <a:off x="5965814" y="346854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8" name="Espace réservé du texte 21">
            <a:extLst>
              <a:ext uri="{FF2B5EF4-FFF2-40B4-BE49-F238E27FC236}">
                <a16:creationId xmlns:a16="http://schemas.microsoft.com/office/drawing/2014/main" id="{32774753-D377-01E2-1079-65010CC551B8}"/>
              </a:ext>
            </a:extLst>
          </p:cNvPr>
          <p:cNvSpPr>
            <a:spLocks noGrp="1"/>
          </p:cNvSpPr>
          <p:nvPr>
            <p:ph type="body" sz="quarter" idx="237" hasCustomPrompt="1"/>
          </p:nvPr>
        </p:nvSpPr>
        <p:spPr>
          <a:xfrm>
            <a:off x="5965814" y="369881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9" name="Espace réservé du texte 5">
            <a:extLst>
              <a:ext uri="{FF2B5EF4-FFF2-40B4-BE49-F238E27FC236}">
                <a16:creationId xmlns:a16="http://schemas.microsoft.com/office/drawing/2014/main" id="{58DE7F88-BD26-FD60-8D94-C205F66AC5D0}"/>
              </a:ext>
            </a:extLst>
          </p:cNvPr>
          <p:cNvSpPr>
            <a:spLocks noGrp="1"/>
          </p:cNvSpPr>
          <p:nvPr>
            <p:ph type="body" sz="quarter" idx="238" hasCustomPrompt="1"/>
          </p:nvPr>
        </p:nvSpPr>
        <p:spPr>
          <a:xfrm>
            <a:off x="7892173" y="346821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0" name="Espace réservé du texte 21">
            <a:extLst>
              <a:ext uri="{FF2B5EF4-FFF2-40B4-BE49-F238E27FC236}">
                <a16:creationId xmlns:a16="http://schemas.microsoft.com/office/drawing/2014/main" id="{24CAD5C4-448E-70F0-2C22-D7072EE4B56A}"/>
              </a:ext>
            </a:extLst>
          </p:cNvPr>
          <p:cNvSpPr>
            <a:spLocks noGrp="1"/>
          </p:cNvSpPr>
          <p:nvPr>
            <p:ph type="body" sz="quarter" idx="239" hasCustomPrompt="1"/>
          </p:nvPr>
        </p:nvSpPr>
        <p:spPr>
          <a:xfrm>
            <a:off x="7892173" y="369848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1" name="Espace réservé du texte 5">
            <a:extLst>
              <a:ext uri="{FF2B5EF4-FFF2-40B4-BE49-F238E27FC236}">
                <a16:creationId xmlns:a16="http://schemas.microsoft.com/office/drawing/2014/main" id="{6F7BC0CC-4697-7B80-CDDA-FF5963520842}"/>
              </a:ext>
            </a:extLst>
          </p:cNvPr>
          <p:cNvSpPr>
            <a:spLocks noGrp="1"/>
          </p:cNvSpPr>
          <p:nvPr>
            <p:ph type="body" sz="quarter" idx="240" hasCustomPrompt="1"/>
          </p:nvPr>
        </p:nvSpPr>
        <p:spPr>
          <a:xfrm>
            <a:off x="2092109" y="4601972"/>
            <a:ext cx="1858310" cy="218579"/>
          </a:xfrm>
          <a:prstGeom prst="rect">
            <a:avLst/>
          </a:prstGeom>
          <a:solidFill>
            <a:schemeClr val="accent6">
              <a:lumMod val="20000"/>
              <a:lumOff val="80000"/>
            </a:schemeClr>
          </a:solidFill>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2" name="Espace réservé du texte 21">
            <a:extLst>
              <a:ext uri="{FF2B5EF4-FFF2-40B4-BE49-F238E27FC236}">
                <a16:creationId xmlns:a16="http://schemas.microsoft.com/office/drawing/2014/main" id="{19D845DC-C295-4463-B3DB-4AB8DC629BFB}"/>
              </a:ext>
            </a:extLst>
          </p:cNvPr>
          <p:cNvSpPr>
            <a:spLocks noGrp="1"/>
          </p:cNvSpPr>
          <p:nvPr>
            <p:ph type="body" sz="quarter" idx="241" hasCustomPrompt="1"/>
          </p:nvPr>
        </p:nvSpPr>
        <p:spPr>
          <a:xfrm>
            <a:off x="2089537" y="4829591"/>
            <a:ext cx="1858310" cy="830800"/>
          </a:xfrm>
          <a:prstGeom prst="rect">
            <a:avLst/>
          </a:prstGeom>
          <a:solidFill>
            <a:schemeClr val="accent6">
              <a:lumMod val="20000"/>
              <a:lumOff val="80000"/>
            </a:schemeClr>
          </a:solidFill>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3" name="Espace réservé du texte 5">
            <a:extLst>
              <a:ext uri="{FF2B5EF4-FFF2-40B4-BE49-F238E27FC236}">
                <a16:creationId xmlns:a16="http://schemas.microsoft.com/office/drawing/2014/main" id="{E7AFC5F1-1496-9221-E23F-B9589936FABA}"/>
              </a:ext>
            </a:extLst>
          </p:cNvPr>
          <p:cNvSpPr>
            <a:spLocks noGrp="1"/>
          </p:cNvSpPr>
          <p:nvPr>
            <p:ph type="body" sz="quarter" idx="242" hasCustomPrompt="1"/>
          </p:nvPr>
        </p:nvSpPr>
        <p:spPr>
          <a:xfrm>
            <a:off x="4026580"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4" name="Espace réservé du texte 21">
            <a:extLst>
              <a:ext uri="{FF2B5EF4-FFF2-40B4-BE49-F238E27FC236}">
                <a16:creationId xmlns:a16="http://schemas.microsoft.com/office/drawing/2014/main" id="{45A169D4-0314-B32E-F5CA-9E565D1DB085}"/>
              </a:ext>
            </a:extLst>
          </p:cNvPr>
          <p:cNvSpPr>
            <a:spLocks noGrp="1"/>
          </p:cNvSpPr>
          <p:nvPr>
            <p:ph type="body" sz="quarter" idx="243" hasCustomPrompt="1"/>
          </p:nvPr>
        </p:nvSpPr>
        <p:spPr>
          <a:xfrm>
            <a:off x="4031342" y="482013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5" name="Espace réservé du texte 5">
            <a:extLst>
              <a:ext uri="{FF2B5EF4-FFF2-40B4-BE49-F238E27FC236}">
                <a16:creationId xmlns:a16="http://schemas.microsoft.com/office/drawing/2014/main" id="{1BCE7DFB-9132-5AD2-4429-EDCCCFD759D8}"/>
              </a:ext>
            </a:extLst>
          </p:cNvPr>
          <p:cNvSpPr>
            <a:spLocks noGrp="1"/>
          </p:cNvSpPr>
          <p:nvPr>
            <p:ph type="body" sz="quarter" idx="244" hasCustomPrompt="1"/>
          </p:nvPr>
        </p:nvSpPr>
        <p:spPr>
          <a:xfrm>
            <a:off x="5963433" y="457407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6" name="Espace réservé du texte 21">
            <a:extLst>
              <a:ext uri="{FF2B5EF4-FFF2-40B4-BE49-F238E27FC236}">
                <a16:creationId xmlns:a16="http://schemas.microsoft.com/office/drawing/2014/main" id="{3BDB1A3A-CDB8-B204-3C6C-BB9370BCCDA5}"/>
              </a:ext>
            </a:extLst>
          </p:cNvPr>
          <p:cNvSpPr>
            <a:spLocks noGrp="1"/>
          </p:cNvSpPr>
          <p:nvPr>
            <p:ph type="body" sz="quarter" idx="245" hasCustomPrompt="1"/>
          </p:nvPr>
        </p:nvSpPr>
        <p:spPr>
          <a:xfrm>
            <a:off x="5965814" y="480434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7" name="Espace réservé du texte 5">
            <a:extLst>
              <a:ext uri="{FF2B5EF4-FFF2-40B4-BE49-F238E27FC236}">
                <a16:creationId xmlns:a16="http://schemas.microsoft.com/office/drawing/2014/main" id="{2CFBAA47-3D5E-A4E8-40B0-462F362AD60A}"/>
              </a:ext>
            </a:extLst>
          </p:cNvPr>
          <p:cNvSpPr>
            <a:spLocks noGrp="1"/>
          </p:cNvSpPr>
          <p:nvPr>
            <p:ph type="body" sz="quarter" idx="246" hasCustomPrompt="1"/>
          </p:nvPr>
        </p:nvSpPr>
        <p:spPr>
          <a:xfrm>
            <a:off x="7891141" y="4573743"/>
            <a:ext cx="1858310" cy="218579"/>
          </a:xfrm>
          <a:prstGeom prst="rect">
            <a:avLst/>
          </a:prstGeom>
          <a:solidFill>
            <a:schemeClr val="accent6">
              <a:lumMod val="20000"/>
              <a:lumOff val="80000"/>
            </a:schemeClr>
          </a:solidFill>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8" name="Espace réservé du texte 21">
            <a:extLst>
              <a:ext uri="{FF2B5EF4-FFF2-40B4-BE49-F238E27FC236}">
                <a16:creationId xmlns:a16="http://schemas.microsoft.com/office/drawing/2014/main" id="{229E9F02-0947-8917-E9EB-CC26341FF40A}"/>
              </a:ext>
            </a:extLst>
          </p:cNvPr>
          <p:cNvSpPr>
            <a:spLocks noGrp="1"/>
          </p:cNvSpPr>
          <p:nvPr>
            <p:ph type="body" sz="quarter" idx="247" hasCustomPrompt="1"/>
          </p:nvPr>
        </p:nvSpPr>
        <p:spPr>
          <a:xfrm>
            <a:off x="7893522" y="4804016"/>
            <a:ext cx="1858310" cy="830800"/>
          </a:xfrm>
          <a:prstGeom prst="rect">
            <a:avLst/>
          </a:prstGeom>
          <a:solidFill>
            <a:schemeClr val="accent6">
              <a:lumMod val="20000"/>
              <a:lumOff val="80000"/>
            </a:schemeClr>
          </a:solidFill>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56" name="Titre 52">
            <a:extLst>
              <a:ext uri="{FF2B5EF4-FFF2-40B4-BE49-F238E27FC236}">
                <a16:creationId xmlns:a16="http://schemas.microsoft.com/office/drawing/2014/main" id="{01D6FB08-335D-D447-09AE-6A3E2D6731DF}"/>
              </a:ext>
            </a:extLst>
          </p:cNvPr>
          <p:cNvSpPr>
            <a:spLocks noGrp="1"/>
          </p:cNvSpPr>
          <p:nvPr>
            <p:ph type="title" hasCustomPrompt="1"/>
          </p:nvPr>
        </p:nvSpPr>
        <p:spPr>
          <a:xfrm>
            <a:off x="-6789" y="-5684"/>
            <a:ext cx="9906000" cy="865312"/>
          </a:xfrm>
          <a:prstGeom prst="rect">
            <a:avLst/>
          </a:prstGeom>
          <a:solidFill>
            <a:srgbClr val="D89F3F"/>
          </a:solidFill>
        </p:spPr>
        <p:txBody>
          <a:bodyPr anchor="ctr"/>
          <a:lstStyle>
            <a:lvl1pPr>
              <a:defRPr sz="4000">
                <a:solidFill>
                  <a:schemeClr val="bg1"/>
                </a:solidFill>
                <a:latin typeface="The Bold Font" pitchFamily="2" charset="0"/>
              </a:defRPr>
            </a:lvl1pPr>
          </a:lstStyle>
          <a:p>
            <a:r>
              <a:rPr lang="fr-FR" dirty="0"/>
              <a:t>Programme  + date</a:t>
            </a:r>
          </a:p>
        </p:txBody>
      </p:sp>
      <p:sp>
        <p:nvSpPr>
          <p:cNvPr id="83" name="Espace réservé du texte 25">
            <a:extLst>
              <a:ext uri="{FF2B5EF4-FFF2-40B4-BE49-F238E27FC236}">
                <a16:creationId xmlns:a16="http://schemas.microsoft.com/office/drawing/2014/main" id="{7E3E41CF-AFC4-530A-C105-0158780D799B}"/>
              </a:ext>
            </a:extLst>
          </p:cNvPr>
          <p:cNvSpPr>
            <a:spLocks noGrp="1"/>
          </p:cNvSpPr>
          <p:nvPr>
            <p:ph type="body" sz="quarter" idx="20" hasCustomPrompt="1"/>
          </p:nvPr>
        </p:nvSpPr>
        <p:spPr>
          <a:xfrm>
            <a:off x="160889" y="943185"/>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84" name="Espace réservé du texte 25">
            <a:extLst>
              <a:ext uri="{FF2B5EF4-FFF2-40B4-BE49-F238E27FC236}">
                <a16:creationId xmlns:a16="http://schemas.microsoft.com/office/drawing/2014/main" id="{7D9E3E52-8373-2904-0B1C-F491E6884C80}"/>
              </a:ext>
            </a:extLst>
          </p:cNvPr>
          <p:cNvSpPr>
            <a:spLocks noGrp="1"/>
          </p:cNvSpPr>
          <p:nvPr>
            <p:ph type="body" sz="quarter" idx="257" hasCustomPrompt="1"/>
          </p:nvPr>
        </p:nvSpPr>
        <p:spPr>
          <a:xfrm>
            <a:off x="2076420" y="941941"/>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85" name="Espace réservé du texte 25">
            <a:extLst>
              <a:ext uri="{FF2B5EF4-FFF2-40B4-BE49-F238E27FC236}">
                <a16:creationId xmlns:a16="http://schemas.microsoft.com/office/drawing/2014/main" id="{EDB5E1D1-B44C-DE07-C2DB-91A1537AC8F9}"/>
              </a:ext>
            </a:extLst>
          </p:cNvPr>
          <p:cNvSpPr>
            <a:spLocks noGrp="1"/>
          </p:cNvSpPr>
          <p:nvPr>
            <p:ph type="body" sz="quarter" idx="258" hasCustomPrompt="1"/>
          </p:nvPr>
        </p:nvSpPr>
        <p:spPr>
          <a:xfrm>
            <a:off x="4036182" y="952604"/>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86" name="Espace réservé du texte 25">
            <a:extLst>
              <a:ext uri="{FF2B5EF4-FFF2-40B4-BE49-F238E27FC236}">
                <a16:creationId xmlns:a16="http://schemas.microsoft.com/office/drawing/2014/main" id="{AD72D6A1-1169-5D9B-94B5-04AC9DAC760C}"/>
              </a:ext>
            </a:extLst>
          </p:cNvPr>
          <p:cNvSpPr>
            <a:spLocks noGrp="1"/>
          </p:cNvSpPr>
          <p:nvPr>
            <p:ph type="body" sz="quarter" idx="259" hasCustomPrompt="1"/>
          </p:nvPr>
        </p:nvSpPr>
        <p:spPr>
          <a:xfrm>
            <a:off x="5964271" y="930643"/>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87" name="Espace réservé du texte 25">
            <a:extLst>
              <a:ext uri="{FF2B5EF4-FFF2-40B4-BE49-F238E27FC236}">
                <a16:creationId xmlns:a16="http://schemas.microsoft.com/office/drawing/2014/main" id="{F533EA48-10ED-2D35-EF95-3948F2CE4086}"/>
              </a:ext>
            </a:extLst>
          </p:cNvPr>
          <p:cNvSpPr>
            <a:spLocks noGrp="1"/>
          </p:cNvSpPr>
          <p:nvPr>
            <p:ph type="body" sz="quarter" idx="260" hasCustomPrompt="1"/>
          </p:nvPr>
        </p:nvSpPr>
        <p:spPr>
          <a:xfrm>
            <a:off x="7892097" y="941941"/>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88" name="Espace réservé du texte 5">
            <a:extLst>
              <a:ext uri="{FF2B5EF4-FFF2-40B4-BE49-F238E27FC236}">
                <a16:creationId xmlns:a16="http://schemas.microsoft.com/office/drawing/2014/main" id="{CB6B7E99-884D-99FE-5CB0-9E391FA729A3}"/>
              </a:ext>
            </a:extLst>
          </p:cNvPr>
          <p:cNvSpPr>
            <a:spLocks noGrp="1"/>
          </p:cNvSpPr>
          <p:nvPr>
            <p:ph type="body" sz="quarter" idx="261" hasCustomPrompt="1"/>
          </p:nvPr>
        </p:nvSpPr>
        <p:spPr>
          <a:xfrm>
            <a:off x="167780" y="5755605"/>
            <a:ext cx="9580227" cy="493713"/>
          </a:xfrm>
          <a:prstGeom prst="rect">
            <a:avLst/>
          </a:prstGeom>
        </p:spPr>
        <p:txBody>
          <a:bodyPr/>
          <a:lstStyle>
            <a:lvl1pPr marL="0" indent="0">
              <a:buNone/>
              <a:defRPr sz="1100">
                <a:latin typeface="Roboto" pitchFamily="2" charset="0"/>
                <a:ea typeface="Roboto" pitchFamily="2" charset="0"/>
              </a:defRPr>
            </a:lvl1pPr>
          </a:lstStyle>
          <a:p>
            <a:pPr lvl="0"/>
            <a:r>
              <a:rPr lang="fr-FR" dirty="0"/>
              <a:t>Information complémentaire</a:t>
            </a:r>
          </a:p>
        </p:txBody>
      </p:sp>
    </p:spTree>
    <p:extLst>
      <p:ext uri="{BB962C8B-B14F-4D97-AF65-F5344CB8AC3E}">
        <p14:creationId xmlns:p14="http://schemas.microsoft.com/office/powerpoint/2010/main" val="323036238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5 jours (4)">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D49FB21D-3F89-2976-C2A5-02F1CC440FEF}"/>
              </a:ext>
            </a:extLst>
          </p:cNvPr>
          <p:cNvGrpSpPr/>
          <p:nvPr userDrawn="1"/>
        </p:nvGrpSpPr>
        <p:grpSpPr>
          <a:xfrm>
            <a:off x="134348" y="1237744"/>
            <a:ext cx="1872000" cy="4432073"/>
            <a:chOff x="4346135" y="1641502"/>
            <a:chExt cx="2116400" cy="4329417"/>
          </a:xfrm>
        </p:grpSpPr>
        <p:sp>
          <p:nvSpPr>
            <p:cNvPr id="3" name="Rectangle 2">
              <a:extLst>
                <a:ext uri="{FF2B5EF4-FFF2-40B4-BE49-F238E27FC236}">
                  <a16:creationId xmlns:a16="http://schemas.microsoft.com/office/drawing/2014/main" id="{07B848BF-F0F1-0A87-B979-4D3D47B82C1D}"/>
                </a:ext>
              </a:extLst>
            </p:cNvPr>
            <p:cNvSpPr/>
            <p:nvPr userDrawn="1"/>
          </p:nvSpPr>
          <p:spPr>
            <a:xfrm>
              <a:off x="4346135" y="1641502"/>
              <a:ext cx="2116400" cy="1054984"/>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 name="Rectangle 3">
              <a:extLst>
                <a:ext uri="{FF2B5EF4-FFF2-40B4-BE49-F238E27FC236}">
                  <a16:creationId xmlns:a16="http://schemas.microsoft.com/office/drawing/2014/main" id="{DF68C045-83C4-4F67-C841-2627B73FFC55}"/>
                </a:ext>
              </a:extLst>
            </p:cNvPr>
            <p:cNvSpPr/>
            <p:nvPr userDrawn="1"/>
          </p:nvSpPr>
          <p:spPr>
            <a:xfrm>
              <a:off x="4346135" y="2727826"/>
              <a:ext cx="2116400" cy="1054984"/>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E2AFCB95-F981-F6DF-0763-800BF64EE88A}"/>
                </a:ext>
              </a:extLst>
            </p:cNvPr>
            <p:cNvSpPr/>
            <p:nvPr userDrawn="1"/>
          </p:nvSpPr>
          <p:spPr>
            <a:xfrm>
              <a:off x="4346135" y="3826839"/>
              <a:ext cx="2116400" cy="1054984"/>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8" name="Rectangle 57">
              <a:extLst>
                <a:ext uri="{FF2B5EF4-FFF2-40B4-BE49-F238E27FC236}">
                  <a16:creationId xmlns:a16="http://schemas.microsoft.com/office/drawing/2014/main" id="{29458121-81C0-AEFA-535B-1FA4A943F93C}"/>
                </a:ext>
              </a:extLst>
            </p:cNvPr>
            <p:cNvSpPr/>
            <p:nvPr userDrawn="1"/>
          </p:nvSpPr>
          <p:spPr>
            <a:xfrm>
              <a:off x="4346135" y="4915935"/>
              <a:ext cx="2116400" cy="1054984"/>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59" name="Groupe 58">
            <a:extLst>
              <a:ext uri="{FF2B5EF4-FFF2-40B4-BE49-F238E27FC236}">
                <a16:creationId xmlns:a16="http://schemas.microsoft.com/office/drawing/2014/main" id="{4E91AF63-F726-0A41-40D5-F1E233C5B005}"/>
              </a:ext>
            </a:extLst>
          </p:cNvPr>
          <p:cNvGrpSpPr/>
          <p:nvPr userDrawn="1"/>
        </p:nvGrpSpPr>
        <p:grpSpPr>
          <a:xfrm>
            <a:off x="2063720" y="1237744"/>
            <a:ext cx="1872000" cy="4432073"/>
            <a:chOff x="2063720" y="1237744"/>
            <a:chExt cx="1872000" cy="4432073"/>
          </a:xfrm>
        </p:grpSpPr>
        <p:sp>
          <p:nvSpPr>
            <p:cNvPr id="60" name="Rectangle 59">
              <a:extLst>
                <a:ext uri="{FF2B5EF4-FFF2-40B4-BE49-F238E27FC236}">
                  <a16:creationId xmlns:a16="http://schemas.microsoft.com/office/drawing/2014/main" id="{77541CB9-4A8E-C805-2C08-77C300F236CB}"/>
                </a:ext>
              </a:extLst>
            </p:cNvPr>
            <p:cNvSpPr/>
            <p:nvPr userDrawn="1"/>
          </p:nvSpPr>
          <p:spPr>
            <a:xfrm>
              <a:off x="2063720" y="1237744"/>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61" name="Rectangle 60">
              <a:extLst>
                <a:ext uri="{FF2B5EF4-FFF2-40B4-BE49-F238E27FC236}">
                  <a16:creationId xmlns:a16="http://schemas.microsoft.com/office/drawing/2014/main" id="{C845A80C-90C0-FFFA-EA56-25BD35BD2BFA}"/>
                </a:ext>
              </a:extLst>
            </p:cNvPr>
            <p:cNvSpPr/>
            <p:nvPr userDrawn="1"/>
          </p:nvSpPr>
          <p:spPr>
            <a:xfrm>
              <a:off x="2063720" y="2349826"/>
              <a:ext cx="1872000" cy="1079999"/>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62" name="Rectangle 61">
              <a:extLst>
                <a:ext uri="{FF2B5EF4-FFF2-40B4-BE49-F238E27FC236}">
                  <a16:creationId xmlns:a16="http://schemas.microsoft.com/office/drawing/2014/main" id="{C11CAB3B-D776-9831-F384-6250E3BBBF1E}"/>
                </a:ext>
              </a:extLst>
            </p:cNvPr>
            <p:cNvSpPr/>
            <p:nvPr userDrawn="1"/>
          </p:nvSpPr>
          <p:spPr>
            <a:xfrm>
              <a:off x="2063720" y="3474898"/>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64" name="Rectangle 63">
              <a:extLst>
                <a:ext uri="{FF2B5EF4-FFF2-40B4-BE49-F238E27FC236}">
                  <a16:creationId xmlns:a16="http://schemas.microsoft.com/office/drawing/2014/main" id="{80727745-3D6D-D4C1-47CF-7817C90BD280}"/>
                </a:ext>
              </a:extLst>
            </p:cNvPr>
            <p:cNvSpPr/>
            <p:nvPr userDrawn="1"/>
          </p:nvSpPr>
          <p:spPr>
            <a:xfrm>
              <a:off x="2063720" y="4589818"/>
              <a:ext cx="1872000" cy="1079999"/>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grpSp>
      <p:grpSp>
        <p:nvGrpSpPr>
          <p:cNvPr id="65" name="Groupe 64">
            <a:extLst>
              <a:ext uri="{FF2B5EF4-FFF2-40B4-BE49-F238E27FC236}">
                <a16:creationId xmlns:a16="http://schemas.microsoft.com/office/drawing/2014/main" id="{751EB188-1C77-F2E7-F5EB-1BA29EA2D43C}"/>
              </a:ext>
            </a:extLst>
          </p:cNvPr>
          <p:cNvGrpSpPr/>
          <p:nvPr userDrawn="1"/>
        </p:nvGrpSpPr>
        <p:grpSpPr>
          <a:xfrm>
            <a:off x="4016999" y="1237744"/>
            <a:ext cx="1872000" cy="4432073"/>
            <a:chOff x="4016999" y="1237744"/>
            <a:chExt cx="1872000" cy="4432073"/>
          </a:xfrm>
        </p:grpSpPr>
        <p:sp>
          <p:nvSpPr>
            <p:cNvPr id="66" name="Rectangle 65">
              <a:extLst>
                <a:ext uri="{FF2B5EF4-FFF2-40B4-BE49-F238E27FC236}">
                  <a16:creationId xmlns:a16="http://schemas.microsoft.com/office/drawing/2014/main" id="{1AA91C4B-CD85-F8B6-3795-AC10F5639E8B}"/>
                </a:ext>
              </a:extLst>
            </p:cNvPr>
            <p:cNvSpPr/>
            <p:nvPr userDrawn="1"/>
          </p:nvSpPr>
          <p:spPr>
            <a:xfrm>
              <a:off x="4016999" y="1237744"/>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67" name="Rectangle 66">
              <a:extLst>
                <a:ext uri="{FF2B5EF4-FFF2-40B4-BE49-F238E27FC236}">
                  <a16:creationId xmlns:a16="http://schemas.microsoft.com/office/drawing/2014/main" id="{53E36E10-B2AA-5303-0AE1-7CA989EA8477}"/>
                </a:ext>
              </a:extLst>
            </p:cNvPr>
            <p:cNvSpPr/>
            <p:nvPr userDrawn="1"/>
          </p:nvSpPr>
          <p:spPr>
            <a:xfrm>
              <a:off x="4016999" y="2349826"/>
              <a:ext cx="1872000" cy="1079999"/>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68" name="Rectangle 67">
              <a:extLst>
                <a:ext uri="{FF2B5EF4-FFF2-40B4-BE49-F238E27FC236}">
                  <a16:creationId xmlns:a16="http://schemas.microsoft.com/office/drawing/2014/main" id="{98612623-FE49-ACF6-3BF6-C492CCD41E5E}"/>
                </a:ext>
              </a:extLst>
            </p:cNvPr>
            <p:cNvSpPr/>
            <p:nvPr userDrawn="1"/>
          </p:nvSpPr>
          <p:spPr>
            <a:xfrm>
              <a:off x="4016999" y="3474898"/>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70" name="Rectangle 69">
              <a:extLst>
                <a:ext uri="{FF2B5EF4-FFF2-40B4-BE49-F238E27FC236}">
                  <a16:creationId xmlns:a16="http://schemas.microsoft.com/office/drawing/2014/main" id="{AA3BC480-BDB5-3A2A-603B-4734840E69D5}"/>
                </a:ext>
              </a:extLst>
            </p:cNvPr>
            <p:cNvSpPr/>
            <p:nvPr userDrawn="1"/>
          </p:nvSpPr>
          <p:spPr>
            <a:xfrm>
              <a:off x="4016999" y="4589818"/>
              <a:ext cx="1872000" cy="1079999"/>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grpSp>
      <p:grpSp>
        <p:nvGrpSpPr>
          <p:cNvPr id="71" name="Groupe 70">
            <a:extLst>
              <a:ext uri="{FF2B5EF4-FFF2-40B4-BE49-F238E27FC236}">
                <a16:creationId xmlns:a16="http://schemas.microsoft.com/office/drawing/2014/main" id="{7FB1CA50-F5B6-C8A0-C9E4-2964CF6672AA}"/>
              </a:ext>
            </a:extLst>
          </p:cNvPr>
          <p:cNvGrpSpPr/>
          <p:nvPr userDrawn="1"/>
        </p:nvGrpSpPr>
        <p:grpSpPr>
          <a:xfrm>
            <a:off x="5946371" y="1237744"/>
            <a:ext cx="1872000" cy="4432073"/>
            <a:chOff x="5946371" y="1237744"/>
            <a:chExt cx="1872000" cy="4432073"/>
          </a:xfrm>
        </p:grpSpPr>
        <p:sp>
          <p:nvSpPr>
            <p:cNvPr id="72" name="Rectangle 71">
              <a:extLst>
                <a:ext uri="{FF2B5EF4-FFF2-40B4-BE49-F238E27FC236}">
                  <a16:creationId xmlns:a16="http://schemas.microsoft.com/office/drawing/2014/main" id="{6091F1CB-7C9F-3D17-256B-AF40E43C534A}"/>
                </a:ext>
              </a:extLst>
            </p:cNvPr>
            <p:cNvSpPr/>
            <p:nvPr userDrawn="1"/>
          </p:nvSpPr>
          <p:spPr>
            <a:xfrm>
              <a:off x="5946371" y="1237744"/>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73" name="Rectangle 72">
              <a:extLst>
                <a:ext uri="{FF2B5EF4-FFF2-40B4-BE49-F238E27FC236}">
                  <a16:creationId xmlns:a16="http://schemas.microsoft.com/office/drawing/2014/main" id="{0A1925B6-8E58-514A-18E8-C081FD19ACC6}"/>
                </a:ext>
              </a:extLst>
            </p:cNvPr>
            <p:cNvSpPr/>
            <p:nvPr userDrawn="1"/>
          </p:nvSpPr>
          <p:spPr>
            <a:xfrm>
              <a:off x="5946371" y="2349826"/>
              <a:ext cx="1872000" cy="1079999"/>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74" name="Rectangle 73">
              <a:extLst>
                <a:ext uri="{FF2B5EF4-FFF2-40B4-BE49-F238E27FC236}">
                  <a16:creationId xmlns:a16="http://schemas.microsoft.com/office/drawing/2014/main" id="{2F15F6F0-61A2-B463-9050-34893F9F1847}"/>
                </a:ext>
              </a:extLst>
            </p:cNvPr>
            <p:cNvSpPr/>
            <p:nvPr userDrawn="1"/>
          </p:nvSpPr>
          <p:spPr>
            <a:xfrm>
              <a:off x="5946371" y="3474898"/>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76" name="Rectangle 75">
              <a:extLst>
                <a:ext uri="{FF2B5EF4-FFF2-40B4-BE49-F238E27FC236}">
                  <a16:creationId xmlns:a16="http://schemas.microsoft.com/office/drawing/2014/main" id="{DB809372-4EF2-DE10-B40E-CEABEF5118F6}"/>
                </a:ext>
              </a:extLst>
            </p:cNvPr>
            <p:cNvSpPr/>
            <p:nvPr userDrawn="1"/>
          </p:nvSpPr>
          <p:spPr>
            <a:xfrm>
              <a:off x="5946371" y="4589818"/>
              <a:ext cx="1872000" cy="1079999"/>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grpSp>
      <p:grpSp>
        <p:nvGrpSpPr>
          <p:cNvPr id="77" name="Groupe 76">
            <a:extLst>
              <a:ext uri="{FF2B5EF4-FFF2-40B4-BE49-F238E27FC236}">
                <a16:creationId xmlns:a16="http://schemas.microsoft.com/office/drawing/2014/main" id="{E9BD475E-28B7-3D22-BBE2-24E420EB2236}"/>
              </a:ext>
            </a:extLst>
          </p:cNvPr>
          <p:cNvGrpSpPr/>
          <p:nvPr userDrawn="1"/>
        </p:nvGrpSpPr>
        <p:grpSpPr>
          <a:xfrm>
            <a:off x="7873111" y="1237744"/>
            <a:ext cx="1872000" cy="4432073"/>
            <a:chOff x="7873111" y="1237744"/>
            <a:chExt cx="1872000" cy="4432073"/>
          </a:xfrm>
        </p:grpSpPr>
        <p:sp>
          <p:nvSpPr>
            <p:cNvPr id="78" name="Rectangle 77">
              <a:extLst>
                <a:ext uri="{FF2B5EF4-FFF2-40B4-BE49-F238E27FC236}">
                  <a16:creationId xmlns:a16="http://schemas.microsoft.com/office/drawing/2014/main" id="{4AB16436-8BCD-D394-F2C2-66B07BA01918}"/>
                </a:ext>
              </a:extLst>
            </p:cNvPr>
            <p:cNvSpPr/>
            <p:nvPr userDrawn="1"/>
          </p:nvSpPr>
          <p:spPr>
            <a:xfrm>
              <a:off x="7873111" y="1237744"/>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79" name="Rectangle 78">
              <a:extLst>
                <a:ext uri="{FF2B5EF4-FFF2-40B4-BE49-F238E27FC236}">
                  <a16:creationId xmlns:a16="http://schemas.microsoft.com/office/drawing/2014/main" id="{41F79A5F-4F31-7CE5-CC2F-DE6C93A98294}"/>
                </a:ext>
              </a:extLst>
            </p:cNvPr>
            <p:cNvSpPr/>
            <p:nvPr userDrawn="1"/>
          </p:nvSpPr>
          <p:spPr>
            <a:xfrm>
              <a:off x="7873111" y="2349826"/>
              <a:ext cx="1872000" cy="1079999"/>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80" name="Rectangle 79">
              <a:extLst>
                <a:ext uri="{FF2B5EF4-FFF2-40B4-BE49-F238E27FC236}">
                  <a16:creationId xmlns:a16="http://schemas.microsoft.com/office/drawing/2014/main" id="{0CB4734E-112F-687B-14B1-D07046C01B83}"/>
                </a:ext>
              </a:extLst>
            </p:cNvPr>
            <p:cNvSpPr/>
            <p:nvPr userDrawn="1"/>
          </p:nvSpPr>
          <p:spPr>
            <a:xfrm>
              <a:off x="7873111" y="3474898"/>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82" name="Rectangle 81">
              <a:extLst>
                <a:ext uri="{FF2B5EF4-FFF2-40B4-BE49-F238E27FC236}">
                  <a16:creationId xmlns:a16="http://schemas.microsoft.com/office/drawing/2014/main" id="{9A089554-CB61-2889-CA51-73CC0D6FC4E9}"/>
                </a:ext>
              </a:extLst>
            </p:cNvPr>
            <p:cNvSpPr/>
            <p:nvPr userDrawn="1"/>
          </p:nvSpPr>
          <p:spPr>
            <a:xfrm>
              <a:off x="7873111" y="4589818"/>
              <a:ext cx="1872000" cy="1079999"/>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grpSp>
      <p:sp>
        <p:nvSpPr>
          <p:cNvPr id="7" name="Espace réservé du texte 5">
            <a:extLst>
              <a:ext uri="{FF2B5EF4-FFF2-40B4-BE49-F238E27FC236}">
                <a16:creationId xmlns:a16="http://schemas.microsoft.com/office/drawing/2014/main" id="{7917D3F8-559A-4EB6-A29A-6FE0EEE47841}"/>
              </a:ext>
            </a:extLst>
          </p:cNvPr>
          <p:cNvSpPr>
            <a:spLocks noGrp="1"/>
          </p:cNvSpPr>
          <p:nvPr>
            <p:ph type="body" sz="quarter" idx="44" hasCustomPrompt="1"/>
          </p:nvPr>
        </p:nvSpPr>
        <p:spPr>
          <a:xfrm>
            <a:off x="162019" y="1260901"/>
            <a:ext cx="1806308" cy="218579"/>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8" name="Espace réservé du texte 21">
            <a:extLst>
              <a:ext uri="{FF2B5EF4-FFF2-40B4-BE49-F238E27FC236}">
                <a16:creationId xmlns:a16="http://schemas.microsoft.com/office/drawing/2014/main" id="{8AEBCBB9-8EF6-CD7D-7127-2F8C1435E0D9}"/>
              </a:ext>
            </a:extLst>
          </p:cNvPr>
          <p:cNvSpPr>
            <a:spLocks noGrp="1"/>
          </p:cNvSpPr>
          <p:nvPr>
            <p:ph type="body" sz="quarter" idx="94" hasCustomPrompt="1"/>
          </p:nvPr>
        </p:nvSpPr>
        <p:spPr>
          <a:xfrm>
            <a:off x="162019" y="1486063"/>
            <a:ext cx="1806308" cy="829832"/>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9" name="Espace réservé du texte 5">
            <a:extLst>
              <a:ext uri="{FF2B5EF4-FFF2-40B4-BE49-F238E27FC236}">
                <a16:creationId xmlns:a16="http://schemas.microsoft.com/office/drawing/2014/main" id="{C778DD37-D6D7-12F1-2814-C7DE8D65F9C8}"/>
              </a:ext>
            </a:extLst>
          </p:cNvPr>
          <p:cNvSpPr>
            <a:spLocks noGrp="1"/>
          </p:cNvSpPr>
          <p:nvPr>
            <p:ph type="body" sz="quarter" idx="208" hasCustomPrompt="1"/>
          </p:nvPr>
        </p:nvSpPr>
        <p:spPr>
          <a:xfrm>
            <a:off x="162019" y="237743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 name="Espace réservé du texte 21">
            <a:extLst>
              <a:ext uri="{FF2B5EF4-FFF2-40B4-BE49-F238E27FC236}">
                <a16:creationId xmlns:a16="http://schemas.microsoft.com/office/drawing/2014/main" id="{37C096ED-5A42-0E6E-68B9-9BF73B03F98E}"/>
              </a:ext>
            </a:extLst>
          </p:cNvPr>
          <p:cNvSpPr>
            <a:spLocks noGrp="1"/>
          </p:cNvSpPr>
          <p:nvPr>
            <p:ph type="body" sz="quarter" idx="209" hasCustomPrompt="1"/>
          </p:nvPr>
        </p:nvSpPr>
        <p:spPr>
          <a:xfrm>
            <a:off x="162019" y="260770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1" name="Espace réservé du texte 5">
            <a:extLst>
              <a:ext uri="{FF2B5EF4-FFF2-40B4-BE49-F238E27FC236}">
                <a16:creationId xmlns:a16="http://schemas.microsoft.com/office/drawing/2014/main" id="{C4C5A087-70C3-8D38-82FB-3716E5EDA4C8}"/>
              </a:ext>
            </a:extLst>
          </p:cNvPr>
          <p:cNvSpPr>
            <a:spLocks noGrp="1"/>
          </p:cNvSpPr>
          <p:nvPr>
            <p:ph type="body" sz="quarter" idx="210" hasCustomPrompt="1"/>
          </p:nvPr>
        </p:nvSpPr>
        <p:spPr>
          <a:xfrm>
            <a:off x="166128" y="3480240"/>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 name="Espace réservé du texte 21">
            <a:extLst>
              <a:ext uri="{FF2B5EF4-FFF2-40B4-BE49-F238E27FC236}">
                <a16:creationId xmlns:a16="http://schemas.microsoft.com/office/drawing/2014/main" id="{FB705468-9FE5-DBAD-CD07-25149965E7FE}"/>
              </a:ext>
            </a:extLst>
          </p:cNvPr>
          <p:cNvSpPr>
            <a:spLocks noGrp="1"/>
          </p:cNvSpPr>
          <p:nvPr>
            <p:ph type="body" sz="quarter" idx="211" hasCustomPrompt="1"/>
          </p:nvPr>
        </p:nvSpPr>
        <p:spPr>
          <a:xfrm>
            <a:off x="163747" y="371765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3" name="Espace réservé du texte 5">
            <a:extLst>
              <a:ext uri="{FF2B5EF4-FFF2-40B4-BE49-F238E27FC236}">
                <a16:creationId xmlns:a16="http://schemas.microsoft.com/office/drawing/2014/main" id="{782F5877-441E-EA1E-9CF5-09AF09C99EE0}"/>
              </a:ext>
            </a:extLst>
          </p:cNvPr>
          <p:cNvSpPr>
            <a:spLocks noGrp="1"/>
          </p:cNvSpPr>
          <p:nvPr>
            <p:ph type="body" sz="quarter" idx="212" hasCustomPrompt="1"/>
          </p:nvPr>
        </p:nvSpPr>
        <p:spPr>
          <a:xfrm>
            <a:off x="162019"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 name="Espace réservé du texte 21">
            <a:extLst>
              <a:ext uri="{FF2B5EF4-FFF2-40B4-BE49-F238E27FC236}">
                <a16:creationId xmlns:a16="http://schemas.microsoft.com/office/drawing/2014/main" id="{B2428E1E-6F83-E85C-8190-2D034CE5F376}"/>
              </a:ext>
            </a:extLst>
          </p:cNvPr>
          <p:cNvSpPr>
            <a:spLocks noGrp="1"/>
          </p:cNvSpPr>
          <p:nvPr>
            <p:ph type="body" sz="quarter" idx="213" hasCustomPrompt="1"/>
          </p:nvPr>
        </p:nvSpPr>
        <p:spPr>
          <a:xfrm>
            <a:off x="162019" y="482489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7" name="Espace réservé du texte 5">
            <a:extLst>
              <a:ext uri="{FF2B5EF4-FFF2-40B4-BE49-F238E27FC236}">
                <a16:creationId xmlns:a16="http://schemas.microsoft.com/office/drawing/2014/main" id="{FB69A317-6F93-10D1-9692-03E40C10DC59}"/>
              </a:ext>
            </a:extLst>
          </p:cNvPr>
          <p:cNvSpPr>
            <a:spLocks noGrp="1"/>
          </p:cNvSpPr>
          <p:nvPr>
            <p:ph type="body" sz="quarter" idx="216" hasCustomPrompt="1"/>
          </p:nvPr>
        </p:nvSpPr>
        <p:spPr>
          <a:xfrm>
            <a:off x="2070680" y="1253628"/>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 name="Espace réservé du texte 21">
            <a:extLst>
              <a:ext uri="{FF2B5EF4-FFF2-40B4-BE49-F238E27FC236}">
                <a16:creationId xmlns:a16="http://schemas.microsoft.com/office/drawing/2014/main" id="{D6BCFD04-9A28-E186-CB25-9CCC5881F086}"/>
              </a:ext>
            </a:extLst>
          </p:cNvPr>
          <p:cNvSpPr>
            <a:spLocks noGrp="1"/>
          </p:cNvSpPr>
          <p:nvPr>
            <p:ph type="body" sz="quarter" idx="217" hasCustomPrompt="1"/>
          </p:nvPr>
        </p:nvSpPr>
        <p:spPr>
          <a:xfrm>
            <a:off x="2070680" y="147675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9" name="Espace réservé du texte 5">
            <a:extLst>
              <a:ext uri="{FF2B5EF4-FFF2-40B4-BE49-F238E27FC236}">
                <a16:creationId xmlns:a16="http://schemas.microsoft.com/office/drawing/2014/main" id="{5F917728-D1E3-F919-5C17-01140EF3FAB4}"/>
              </a:ext>
            </a:extLst>
          </p:cNvPr>
          <p:cNvSpPr>
            <a:spLocks noGrp="1"/>
          </p:cNvSpPr>
          <p:nvPr>
            <p:ph type="body" sz="quarter" idx="218" hasCustomPrompt="1"/>
          </p:nvPr>
        </p:nvSpPr>
        <p:spPr>
          <a:xfrm>
            <a:off x="7877887" y="122267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0" name="Espace réservé du texte 21">
            <a:extLst>
              <a:ext uri="{FF2B5EF4-FFF2-40B4-BE49-F238E27FC236}">
                <a16:creationId xmlns:a16="http://schemas.microsoft.com/office/drawing/2014/main" id="{BC63D906-4381-B9CE-C750-B65742D36A85}"/>
              </a:ext>
            </a:extLst>
          </p:cNvPr>
          <p:cNvSpPr>
            <a:spLocks noGrp="1"/>
          </p:cNvSpPr>
          <p:nvPr>
            <p:ph type="body" sz="quarter" idx="219" hasCustomPrompt="1"/>
          </p:nvPr>
        </p:nvSpPr>
        <p:spPr>
          <a:xfrm>
            <a:off x="7877887" y="144818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1" name="Espace réservé du texte 5">
            <a:extLst>
              <a:ext uri="{FF2B5EF4-FFF2-40B4-BE49-F238E27FC236}">
                <a16:creationId xmlns:a16="http://schemas.microsoft.com/office/drawing/2014/main" id="{9AC388BB-B8CD-847B-3BC7-36B43F3276AB}"/>
              </a:ext>
            </a:extLst>
          </p:cNvPr>
          <p:cNvSpPr>
            <a:spLocks noGrp="1"/>
          </p:cNvSpPr>
          <p:nvPr>
            <p:ph type="body" sz="quarter" idx="220" hasCustomPrompt="1"/>
          </p:nvPr>
        </p:nvSpPr>
        <p:spPr>
          <a:xfrm>
            <a:off x="5949147" y="122505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2" name="Espace réservé du texte 21">
            <a:extLst>
              <a:ext uri="{FF2B5EF4-FFF2-40B4-BE49-F238E27FC236}">
                <a16:creationId xmlns:a16="http://schemas.microsoft.com/office/drawing/2014/main" id="{446447EA-6B8D-2635-12B4-6574BAE088AB}"/>
              </a:ext>
            </a:extLst>
          </p:cNvPr>
          <p:cNvSpPr>
            <a:spLocks noGrp="1"/>
          </p:cNvSpPr>
          <p:nvPr>
            <p:ph type="body" sz="quarter" idx="221" hasCustomPrompt="1"/>
          </p:nvPr>
        </p:nvSpPr>
        <p:spPr>
          <a:xfrm>
            <a:off x="5951528" y="145056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3" name="Espace réservé du texte 5">
            <a:extLst>
              <a:ext uri="{FF2B5EF4-FFF2-40B4-BE49-F238E27FC236}">
                <a16:creationId xmlns:a16="http://schemas.microsoft.com/office/drawing/2014/main" id="{33BC0B3F-BEE6-D4F0-554D-2D216A1A778C}"/>
              </a:ext>
            </a:extLst>
          </p:cNvPr>
          <p:cNvSpPr>
            <a:spLocks noGrp="1"/>
          </p:cNvSpPr>
          <p:nvPr>
            <p:ph type="body" sz="quarter" idx="222" hasCustomPrompt="1"/>
          </p:nvPr>
        </p:nvSpPr>
        <p:spPr>
          <a:xfrm>
            <a:off x="4017056" y="1230492"/>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4" name="Espace réservé du texte 21">
            <a:extLst>
              <a:ext uri="{FF2B5EF4-FFF2-40B4-BE49-F238E27FC236}">
                <a16:creationId xmlns:a16="http://schemas.microsoft.com/office/drawing/2014/main" id="{CFC5B308-0551-F8C4-0210-9E21827A76D3}"/>
              </a:ext>
            </a:extLst>
          </p:cNvPr>
          <p:cNvSpPr>
            <a:spLocks noGrp="1"/>
          </p:cNvSpPr>
          <p:nvPr>
            <p:ph type="body" sz="quarter" idx="223" hasCustomPrompt="1"/>
          </p:nvPr>
        </p:nvSpPr>
        <p:spPr>
          <a:xfrm>
            <a:off x="4017056" y="1458383"/>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5" name="Espace réservé du texte 5">
            <a:extLst>
              <a:ext uri="{FF2B5EF4-FFF2-40B4-BE49-F238E27FC236}">
                <a16:creationId xmlns:a16="http://schemas.microsoft.com/office/drawing/2014/main" id="{84834A07-DB57-EF26-CA27-6F1EAA9CA610}"/>
              </a:ext>
            </a:extLst>
          </p:cNvPr>
          <p:cNvSpPr>
            <a:spLocks noGrp="1"/>
          </p:cNvSpPr>
          <p:nvPr>
            <p:ph type="body" sz="quarter" idx="224" hasCustomPrompt="1"/>
          </p:nvPr>
        </p:nvSpPr>
        <p:spPr>
          <a:xfrm>
            <a:off x="2084966" y="2384574"/>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6" name="Espace réservé du texte 21">
            <a:extLst>
              <a:ext uri="{FF2B5EF4-FFF2-40B4-BE49-F238E27FC236}">
                <a16:creationId xmlns:a16="http://schemas.microsoft.com/office/drawing/2014/main" id="{24912D3C-D287-241F-00C4-F42F08EC9063}"/>
              </a:ext>
            </a:extLst>
          </p:cNvPr>
          <p:cNvSpPr>
            <a:spLocks noGrp="1"/>
          </p:cNvSpPr>
          <p:nvPr>
            <p:ph type="body" sz="quarter" idx="225" hasCustomPrompt="1"/>
          </p:nvPr>
        </p:nvSpPr>
        <p:spPr>
          <a:xfrm>
            <a:off x="2084966" y="260770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7" name="Espace réservé du texte 5">
            <a:extLst>
              <a:ext uri="{FF2B5EF4-FFF2-40B4-BE49-F238E27FC236}">
                <a16:creationId xmlns:a16="http://schemas.microsoft.com/office/drawing/2014/main" id="{751849A2-0864-7DB3-7462-A7A32F52FA3B}"/>
              </a:ext>
            </a:extLst>
          </p:cNvPr>
          <p:cNvSpPr>
            <a:spLocks noGrp="1"/>
          </p:cNvSpPr>
          <p:nvPr>
            <p:ph type="body" sz="quarter" idx="226" hasCustomPrompt="1"/>
          </p:nvPr>
        </p:nvSpPr>
        <p:spPr>
          <a:xfrm>
            <a:off x="4030563" y="236668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8" name="Espace réservé du texte 21">
            <a:extLst>
              <a:ext uri="{FF2B5EF4-FFF2-40B4-BE49-F238E27FC236}">
                <a16:creationId xmlns:a16="http://schemas.microsoft.com/office/drawing/2014/main" id="{9D89575A-DA83-8BE9-6979-93D2E04592D3}"/>
              </a:ext>
            </a:extLst>
          </p:cNvPr>
          <p:cNvSpPr>
            <a:spLocks noGrp="1"/>
          </p:cNvSpPr>
          <p:nvPr>
            <p:ph type="body" sz="quarter" idx="227" hasCustomPrompt="1"/>
          </p:nvPr>
        </p:nvSpPr>
        <p:spPr>
          <a:xfrm>
            <a:off x="4030563" y="258981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9" name="Espace réservé du texte 5">
            <a:extLst>
              <a:ext uri="{FF2B5EF4-FFF2-40B4-BE49-F238E27FC236}">
                <a16:creationId xmlns:a16="http://schemas.microsoft.com/office/drawing/2014/main" id="{6BB45BCA-5ED0-BE43-3DFE-46B9980C1E5D}"/>
              </a:ext>
            </a:extLst>
          </p:cNvPr>
          <p:cNvSpPr>
            <a:spLocks noGrp="1"/>
          </p:cNvSpPr>
          <p:nvPr>
            <p:ph type="body" sz="quarter" idx="228" hasCustomPrompt="1"/>
          </p:nvPr>
        </p:nvSpPr>
        <p:spPr>
          <a:xfrm>
            <a:off x="596581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0" name="Espace réservé du texte 21">
            <a:extLst>
              <a:ext uri="{FF2B5EF4-FFF2-40B4-BE49-F238E27FC236}">
                <a16:creationId xmlns:a16="http://schemas.microsoft.com/office/drawing/2014/main" id="{970A8656-CDDF-4270-C18E-3E27346B4482}"/>
              </a:ext>
            </a:extLst>
          </p:cNvPr>
          <p:cNvSpPr>
            <a:spLocks noGrp="1"/>
          </p:cNvSpPr>
          <p:nvPr>
            <p:ph type="body" sz="quarter" idx="229" hasCustomPrompt="1"/>
          </p:nvPr>
        </p:nvSpPr>
        <p:spPr>
          <a:xfrm>
            <a:off x="596581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1" name="Espace réservé du texte 5">
            <a:extLst>
              <a:ext uri="{FF2B5EF4-FFF2-40B4-BE49-F238E27FC236}">
                <a16:creationId xmlns:a16="http://schemas.microsoft.com/office/drawing/2014/main" id="{9A2DC783-C187-DDFD-FD38-86BE9487A988}"/>
              </a:ext>
            </a:extLst>
          </p:cNvPr>
          <p:cNvSpPr>
            <a:spLocks noGrp="1"/>
          </p:cNvSpPr>
          <p:nvPr>
            <p:ph type="body" sz="quarter" idx="230" hasCustomPrompt="1"/>
          </p:nvPr>
        </p:nvSpPr>
        <p:spPr>
          <a:xfrm>
            <a:off x="789196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2" name="Espace réservé du texte 21">
            <a:extLst>
              <a:ext uri="{FF2B5EF4-FFF2-40B4-BE49-F238E27FC236}">
                <a16:creationId xmlns:a16="http://schemas.microsoft.com/office/drawing/2014/main" id="{EDC5B043-21F3-663A-9CA8-F66F2D3F95DC}"/>
              </a:ext>
            </a:extLst>
          </p:cNvPr>
          <p:cNvSpPr>
            <a:spLocks noGrp="1"/>
          </p:cNvSpPr>
          <p:nvPr>
            <p:ph type="body" sz="quarter" idx="231" hasCustomPrompt="1"/>
          </p:nvPr>
        </p:nvSpPr>
        <p:spPr>
          <a:xfrm>
            <a:off x="789196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3" name="Espace réservé du texte 5">
            <a:extLst>
              <a:ext uri="{FF2B5EF4-FFF2-40B4-BE49-F238E27FC236}">
                <a16:creationId xmlns:a16="http://schemas.microsoft.com/office/drawing/2014/main" id="{F8ECCDFF-A04D-FDBB-278C-C82A798A58C2}"/>
              </a:ext>
            </a:extLst>
          </p:cNvPr>
          <p:cNvSpPr>
            <a:spLocks noGrp="1"/>
          </p:cNvSpPr>
          <p:nvPr>
            <p:ph type="body" sz="quarter" idx="232" hasCustomPrompt="1"/>
          </p:nvPr>
        </p:nvSpPr>
        <p:spPr>
          <a:xfrm>
            <a:off x="2089728" y="3489764"/>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4" name="Espace réservé du texte 21">
            <a:extLst>
              <a:ext uri="{FF2B5EF4-FFF2-40B4-BE49-F238E27FC236}">
                <a16:creationId xmlns:a16="http://schemas.microsoft.com/office/drawing/2014/main" id="{B841F75D-E77D-27A9-10B3-EB55EC3A455B}"/>
              </a:ext>
            </a:extLst>
          </p:cNvPr>
          <p:cNvSpPr>
            <a:spLocks noGrp="1"/>
          </p:cNvSpPr>
          <p:nvPr>
            <p:ph type="body" sz="quarter" idx="233" hasCustomPrompt="1"/>
          </p:nvPr>
        </p:nvSpPr>
        <p:spPr>
          <a:xfrm>
            <a:off x="2089728" y="3715275"/>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5" name="Espace réservé du texte 5">
            <a:extLst>
              <a:ext uri="{FF2B5EF4-FFF2-40B4-BE49-F238E27FC236}">
                <a16:creationId xmlns:a16="http://schemas.microsoft.com/office/drawing/2014/main" id="{ED2F89D5-C560-E9F2-827B-F26AB020C856}"/>
              </a:ext>
            </a:extLst>
          </p:cNvPr>
          <p:cNvSpPr>
            <a:spLocks noGrp="1"/>
          </p:cNvSpPr>
          <p:nvPr>
            <p:ph type="body" sz="quarter" idx="234" hasCustomPrompt="1"/>
          </p:nvPr>
        </p:nvSpPr>
        <p:spPr>
          <a:xfrm>
            <a:off x="4024199" y="348034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6" name="Espace réservé du texte 21">
            <a:extLst>
              <a:ext uri="{FF2B5EF4-FFF2-40B4-BE49-F238E27FC236}">
                <a16:creationId xmlns:a16="http://schemas.microsoft.com/office/drawing/2014/main" id="{27C2B866-BBD2-53DD-9F99-52790CEDC2F4}"/>
              </a:ext>
            </a:extLst>
          </p:cNvPr>
          <p:cNvSpPr>
            <a:spLocks noGrp="1"/>
          </p:cNvSpPr>
          <p:nvPr>
            <p:ph type="body" sz="quarter" idx="235" hasCustomPrompt="1"/>
          </p:nvPr>
        </p:nvSpPr>
        <p:spPr>
          <a:xfrm>
            <a:off x="4017056" y="3710620"/>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7" name="Espace réservé du texte 5">
            <a:extLst>
              <a:ext uri="{FF2B5EF4-FFF2-40B4-BE49-F238E27FC236}">
                <a16:creationId xmlns:a16="http://schemas.microsoft.com/office/drawing/2014/main" id="{6108CA6D-D500-A7C7-BCDB-74EC2372C30E}"/>
              </a:ext>
            </a:extLst>
          </p:cNvPr>
          <p:cNvSpPr>
            <a:spLocks noGrp="1"/>
          </p:cNvSpPr>
          <p:nvPr>
            <p:ph type="body" sz="quarter" idx="236" hasCustomPrompt="1"/>
          </p:nvPr>
        </p:nvSpPr>
        <p:spPr>
          <a:xfrm>
            <a:off x="5965814" y="346854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8" name="Espace réservé du texte 21">
            <a:extLst>
              <a:ext uri="{FF2B5EF4-FFF2-40B4-BE49-F238E27FC236}">
                <a16:creationId xmlns:a16="http://schemas.microsoft.com/office/drawing/2014/main" id="{32774753-D377-01E2-1079-65010CC551B8}"/>
              </a:ext>
            </a:extLst>
          </p:cNvPr>
          <p:cNvSpPr>
            <a:spLocks noGrp="1"/>
          </p:cNvSpPr>
          <p:nvPr>
            <p:ph type="body" sz="quarter" idx="237" hasCustomPrompt="1"/>
          </p:nvPr>
        </p:nvSpPr>
        <p:spPr>
          <a:xfrm>
            <a:off x="5965814" y="369881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9" name="Espace réservé du texte 5">
            <a:extLst>
              <a:ext uri="{FF2B5EF4-FFF2-40B4-BE49-F238E27FC236}">
                <a16:creationId xmlns:a16="http://schemas.microsoft.com/office/drawing/2014/main" id="{58DE7F88-BD26-FD60-8D94-C205F66AC5D0}"/>
              </a:ext>
            </a:extLst>
          </p:cNvPr>
          <p:cNvSpPr>
            <a:spLocks noGrp="1"/>
          </p:cNvSpPr>
          <p:nvPr>
            <p:ph type="body" sz="quarter" idx="238" hasCustomPrompt="1"/>
          </p:nvPr>
        </p:nvSpPr>
        <p:spPr>
          <a:xfrm>
            <a:off x="7892173" y="346821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0" name="Espace réservé du texte 21">
            <a:extLst>
              <a:ext uri="{FF2B5EF4-FFF2-40B4-BE49-F238E27FC236}">
                <a16:creationId xmlns:a16="http://schemas.microsoft.com/office/drawing/2014/main" id="{24CAD5C4-448E-70F0-2C22-D7072EE4B56A}"/>
              </a:ext>
            </a:extLst>
          </p:cNvPr>
          <p:cNvSpPr>
            <a:spLocks noGrp="1"/>
          </p:cNvSpPr>
          <p:nvPr>
            <p:ph type="body" sz="quarter" idx="239" hasCustomPrompt="1"/>
          </p:nvPr>
        </p:nvSpPr>
        <p:spPr>
          <a:xfrm>
            <a:off x="7892173" y="369848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1" name="Espace réservé du texte 5">
            <a:extLst>
              <a:ext uri="{FF2B5EF4-FFF2-40B4-BE49-F238E27FC236}">
                <a16:creationId xmlns:a16="http://schemas.microsoft.com/office/drawing/2014/main" id="{6F7BC0CC-4697-7B80-CDDA-FF5963520842}"/>
              </a:ext>
            </a:extLst>
          </p:cNvPr>
          <p:cNvSpPr>
            <a:spLocks noGrp="1"/>
          </p:cNvSpPr>
          <p:nvPr>
            <p:ph type="body" sz="quarter" idx="240" hasCustomPrompt="1"/>
          </p:nvPr>
        </p:nvSpPr>
        <p:spPr>
          <a:xfrm>
            <a:off x="2092109" y="4601972"/>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2" name="Espace réservé du texte 21">
            <a:extLst>
              <a:ext uri="{FF2B5EF4-FFF2-40B4-BE49-F238E27FC236}">
                <a16:creationId xmlns:a16="http://schemas.microsoft.com/office/drawing/2014/main" id="{19D845DC-C295-4463-B3DB-4AB8DC629BFB}"/>
              </a:ext>
            </a:extLst>
          </p:cNvPr>
          <p:cNvSpPr>
            <a:spLocks noGrp="1"/>
          </p:cNvSpPr>
          <p:nvPr>
            <p:ph type="body" sz="quarter" idx="241" hasCustomPrompt="1"/>
          </p:nvPr>
        </p:nvSpPr>
        <p:spPr>
          <a:xfrm>
            <a:off x="2089537" y="4829591"/>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3" name="Espace réservé du texte 5">
            <a:extLst>
              <a:ext uri="{FF2B5EF4-FFF2-40B4-BE49-F238E27FC236}">
                <a16:creationId xmlns:a16="http://schemas.microsoft.com/office/drawing/2014/main" id="{E7AFC5F1-1496-9221-E23F-B9589936FABA}"/>
              </a:ext>
            </a:extLst>
          </p:cNvPr>
          <p:cNvSpPr>
            <a:spLocks noGrp="1"/>
          </p:cNvSpPr>
          <p:nvPr>
            <p:ph type="body" sz="quarter" idx="242" hasCustomPrompt="1"/>
          </p:nvPr>
        </p:nvSpPr>
        <p:spPr>
          <a:xfrm>
            <a:off x="4026580"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4" name="Espace réservé du texte 21">
            <a:extLst>
              <a:ext uri="{FF2B5EF4-FFF2-40B4-BE49-F238E27FC236}">
                <a16:creationId xmlns:a16="http://schemas.microsoft.com/office/drawing/2014/main" id="{45A169D4-0314-B32E-F5CA-9E565D1DB085}"/>
              </a:ext>
            </a:extLst>
          </p:cNvPr>
          <p:cNvSpPr>
            <a:spLocks noGrp="1"/>
          </p:cNvSpPr>
          <p:nvPr>
            <p:ph type="body" sz="quarter" idx="243" hasCustomPrompt="1"/>
          </p:nvPr>
        </p:nvSpPr>
        <p:spPr>
          <a:xfrm>
            <a:off x="4031342" y="482013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5" name="Espace réservé du texte 5">
            <a:extLst>
              <a:ext uri="{FF2B5EF4-FFF2-40B4-BE49-F238E27FC236}">
                <a16:creationId xmlns:a16="http://schemas.microsoft.com/office/drawing/2014/main" id="{1BCE7DFB-9132-5AD2-4429-EDCCCFD759D8}"/>
              </a:ext>
            </a:extLst>
          </p:cNvPr>
          <p:cNvSpPr>
            <a:spLocks noGrp="1"/>
          </p:cNvSpPr>
          <p:nvPr>
            <p:ph type="body" sz="quarter" idx="244" hasCustomPrompt="1"/>
          </p:nvPr>
        </p:nvSpPr>
        <p:spPr>
          <a:xfrm>
            <a:off x="5963433" y="457407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6" name="Espace réservé du texte 21">
            <a:extLst>
              <a:ext uri="{FF2B5EF4-FFF2-40B4-BE49-F238E27FC236}">
                <a16:creationId xmlns:a16="http://schemas.microsoft.com/office/drawing/2014/main" id="{3BDB1A3A-CDB8-B204-3C6C-BB9370BCCDA5}"/>
              </a:ext>
            </a:extLst>
          </p:cNvPr>
          <p:cNvSpPr>
            <a:spLocks noGrp="1"/>
          </p:cNvSpPr>
          <p:nvPr>
            <p:ph type="body" sz="quarter" idx="245" hasCustomPrompt="1"/>
          </p:nvPr>
        </p:nvSpPr>
        <p:spPr>
          <a:xfrm>
            <a:off x="5965814" y="480434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7" name="Espace réservé du texte 5">
            <a:extLst>
              <a:ext uri="{FF2B5EF4-FFF2-40B4-BE49-F238E27FC236}">
                <a16:creationId xmlns:a16="http://schemas.microsoft.com/office/drawing/2014/main" id="{2CFBAA47-3D5E-A4E8-40B0-462F362AD60A}"/>
              </a:ext>
            </a:extLst>
          </p:cNvPr>
          <p:cNvSpPr>
            <a:spLocks noGrp="1"/>
          </p:cNvSpPr>
          <p:nvPr>
            <p:ph type="body" sz="quarter" idx="246" hasCustomPrompt="1"/>
          </p:nvPr>
        </p:nvSpPr>
        <p:spPr>
          <a:xfrm>
            <a:off x="7891141" y="45737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8" name="Espace réservé du texte 21">
            <a:extLst>
              <a:ext uri="{FF2B5EF4-FFF2-40B4-BE49-F238E27FC236}">
                <a16:creationId xmlns:a16="http://schemas.microsoft.com/office/drawing/2014/main" id="{229E9F02-0947-8917-E9EB-CC26341FF40A}"/>
              </a:ext>
            </a:extLst>
          </p:cNvPr>
          <p:cNvSpPr>
            <a:spLocks noGrp="1"/>
          </p:cNvSpPr>
          <p:nvPr>
            <p:ph type="body" sz="quarter" idx="247" hasCustomPrompt="1"/>
          </p:nvPr>
        </p:nvSpPr>
        <p:spPr>
          <a:xfrm>
            <a:off x="7893522" y="48040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56" name="Titre 52">
            <a:extLst>
              <a:ext uri="{FF2B5EF4-FFF2-40B4-BE49-F238E27FC236}">
                <a16:creationId xmlns:a16="http://schemas.microsoft.com/office/drawing/2014/main" id="{01D6FB08-335D-D447-09AE-6A3E2D6731DF}"/>
              </a:ext>
            </a:extLst>
          </p:cNvPr>
          <p:cNvSpPr>
            <a:spLocks noGrp="1"/>
          </p:cNvSpPr>
          <p:nvPr>
            <p:ph type="title" hasCustomPrompt="1"/>
          </p:nvPr>
        </p:nvSpPr>
        <p:spPr>
          <a:xfrm>
            <a:off x="-6789" y="-5684"/>
            <a:ext cx="9906000" cy="865312"/>
          </a:xfrm>
          <a:prstGeom prst="rect">
            <a:avLst/>
          </a:prstGeom>
          <a:solidFill>
            <a:srgbClr val="2A7387"/>
          </a:solidFill>
        </p:spPr>
        <p:txBody>
          <a:bodyPr anchor="ctr"/>
          <a:lstStyle>
            <a:lvl1pPr>
              <a:defRPr sz="4000">
                <a:solidFill>
                  <a:schemeClr val="bg1"/>
                </a:solidFill>
                <a:latin typeface="The Bold Font" pitchFamily="2" charset="0"/>
              </a:defRPr>
            </a:lvl1pPr>
          </a:lstStyle>
          <a:p>
            <a:r>
              <a:rPr lang="fr-FR" dirty="0"/>
              <a:t>Programme  + date</a:t>
            </a:r>
          </a:p>
        </p:txBody>
      </p:sp>
      <p:sp>
        <p:nvSpPr>
          <p:cNvPr id="83" name="Espace réservé du texte 25">
            <a:extLst>
              <a:ext uri="{FF2B5EF4-FFF2-40B4-BE49-F238E27FC236}">
                <a16:creationId xmlns:a16="http://schemas.microsoft.com/office/drawing/2014/main" id="{7E3E41CF-AFC4-530A-C105-0158780D799B}"/>
              </a:ext>
            </a:extLst>
          </p:cNvPr>
          <p:cNvSpPr>
            <a:spLocks noGrp="1"/>
          </p:cNvSpPr>
          <p:nvPr>
            <p:ph type="body" sz="quarter" idx="20" hasCustomPrompt="1"/>
          </p:nvPr>
        </p:nvSpPr>
        <p:spPr>
          <a:xfrm>
            <a:off x="160889" y="943185"/>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84" name="Espace réservé du texte 25">
            <a:extLst>
              <a:ext uri="{FF2B5EF4-FFF2-40B4-BE49-F238E27FC236}">
                <a16:creationId xmlns:a16="http://schemas.microsoft.com/office/drawing/2014/main" id="{7D9E3E52-8373-2904-0B1C-F491E6884C80}"/>
              </a:ext>
            </a:extLst>
          </p:cNvPr>
          <p:cNvSpPr>
            <a:spLocks noGrp="1"/>
          </p:cNvSpPr>
          <p:nvPr>
            <p:ph type="body" sz="quarter" idx="257" hasCustomPrompt="1"/>
          </p:nvPr>
        </p:nvSpPr>
        <p:spPr>
          <a:xfrm>
            <a:off x="2076420" y="941941"/>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85" name="Espace réservé du texte 25">
            <a:extLst>
              <a:ext uri="{FF2B5EF4-FFF2-40B4-BE49-F238E27FC236}">
                <a16:creationId xmlns:a16="http://schemas.microsoft.com/office/drawing/2014/main" id="{EDB5E1D1-B44C-DE07-C2DB-91A1537AC8F9}"/>
              </a:ext>
            </a:extLst>
          </p:cNvPr>
          <p:cNvSpPr>
            <a:spLocks noGrp="1"/>
          </p:cNvSpPr>
          <p:nvPr>
            <p:ph type="body" sz="quarter" idx="258" hasCustomPrompt="1"/>
          </p:nvPr>
        </p:nvSpPr>
        <p:spPr>
          <a:xfrm>
            <a:off x="4036182" y="952604"/>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86" name="Espace réservé du texte 25">
            <a:extLst>
              <a:ext uri="{FF2B5EF4-FFF2-40B4-BE49-F238E27FC236}">
                <a16:creationId xmlns:a16="http://schemas.microsoft.com/office/drawing/2014/main" id="{AD72D6A1-1169-5D9B-94B5-04AC9DAC760C}"/>
              </a:ext>
            </a:extLst>
          </p:cNvPr>
          <p:cNvSpPr>
            <a:spLocks noGrp="1"/>
          </p:cNvSpPr>
          <p:nvPr>
            <p:ph type="body" sz="quarter" idx="259" hasCustomPrompt="1"/>
          </p:nvPr>
        </p:nvSpPr>
        <p:spPr>
          <a:xfrm>
            <a:off x="5964271" y="930643"/>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87" name="Espace réservé du texte 25">
            <a:extLst>
              <a:ext uri="{FF2B5EF4-FFF2-40B4-BE49-F238E27FC236}">
                <a16:creationId xmlns:a16="http://schemas.microsoft.com/office/drawing/2014/main" id="{F533EA48-10ED-2D35-EF95-3948F2CE4086}"/>
              </a:ext>
            </a:extLst>
          </p:cNvPr>
          <p:cNvSpPr>
            <a:spLocks noGrp="1"/>
          </p:cNvSpPr>
          <p:nvPr>
            <p:ph type="body" sz="quarter" idx="260" hasCustomPrompt="1"/>
          </p:nvPr>
        </p:nvSpPr>
        <p:spPr>
          <a:xfrm>
            <a:off x="7892097" y="941941"/>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88" name="Espace réservé du texte 5">
            <a:extLst>
              <a:ext uri="{FF2B5EF4-FFF2-40B4-BE49-F238E27FC236}">
                <a16:creationId xmlns:a16="http://schemas.microsoft.com/office/drawing/2014/main" id="{3939C466-9BC3-E177-3294-66C78957F9F8}"/>
              </a:ext>
            </a:extLst>
          </p:cNvPr>
          <p:cNvSpPr>
            <a:spLocks noGrp="1"/>
          </p:cNvSpPr>
          <p:nvPr>
            <p:ph type="body" sz="quarter" idx="261" hasCustomPrompt="1"/>
          </p:nvPr>
        </p:nvSpPr>
        <p:spPr>
          <a:xfrm>
            <a:off x="151002" y="5755605"/>
            <a:ext cx="9588616" cy="493713"/>
          </a:xfrm>
          <a:prstGeom prst="rect">
            <a:avLst/>
          </a:prstGeom>
        </p:spPr>
        <p:txBody>
          <a:bodyPr/>
          <a:lstStyle>
            <a:lvl1pPr marL="0" indent="0">
              <a:buNone/>
              <a:defRPr sz="1100">
                <a:latin typeface="Roboto" pitchFamily="2" charset="0"/>
                <a:ea typeface="Roboto" pitchFamily="2" charset="0"/>
              </a:defRPr>
            </a:lvl1pPr>
          </a:lstStyle>
          <a:p>
            <a:pPr lvl="0"/>
            <a:r>
              <a:rPr lang="fr-FR" dirty="0"/>
              <a:t>Information complémentaire</a:t>
            </a:r>
          </a:p>
        </p:txBody>
      </p:sp>
    </p:spTree>
    <p:extLst>
      <p:ext uri="{BB962C8B-B14F-4D97-AF65-F5344CB8AC3E}">
        <p14:creationId xmlns:p14="http://schemas.microsoft.com/office/powerpoint/2010/main" val="255265966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5 jours (5)">
    <p:spTree>
      <p:nvGrpSpPr>
        <p:cNvPr id="1" name=""/>
        <p:cNvGrpSpPr/>
        <p:nvPr/>
      </p:nvGrpSpPr>
      <p:grpSpPr>
        <a:xfrm>
          <a:off x="0" y="0"/>
          <a:ext cx="0" cy="0"/>
          <a:chOff x="0" y="0"/>
          <a:chExt cx="0" cy="0"/>
        </a:xfrm>
      </p:grpSpPr>
      <p:sp>
        <p:nvSpPr>
          <p:cNvPr id="7" name="Titre 52">
            <a:extLst>
              <a:ext uri="{FF2B5EF4-FFF2-40B4-BE49-F238E27FC236}">
                <a16:creationId xmlns:a16="http://schemas.microsoft.com/office/drawing/2014/main" id="{ACCBDD75-D588-6D26-FE18-80947C4F9D2E}"/>
              </a:ext>
            </a:extLst>
          </p:cNvPr>
          <p:cNvSpPr>
            <a:spLocks noGrp="1"/>
          </p:cNvSpPr>
          <p:nvPr>
            <p:ph type="title" hasCustomPrompt="1"/>
          </p:nvPr>
        </p:nvSpPr>
        <p:spPr>
          <a:xfrm>
            <a:off x="-6789" y="-5684"/>
            <a:ext cx="9906000" cy="865312"/>
          </a:xfrm>
          <a:prstGeom prst="rect">
            <a:avLst/>
          </a:prstGeom>
          <a:solidFill>
            <a:srgbClr val="98D1C8"/>
          </a:solidFill>
        </p:spPr>
        <p:txBody>
          <a:bodyPr anchor="ctr"/>
          <a:lstStyle>
            <a:lvl1pPr>
              <a:defRPr sz="4000">
                <a:solidFill>
                  <a:schemeClr val="bg1"/>
                </a:solidFill>
                <a:latin typeface="The Bold Font" pitchFamily="2" charset="0"/>
              </a:defRPr>
            </a:lvl1pPr>
          </a:lstStyle>
          <a:p>
            <a:r>
              <a:rPr lang="fr-FR" dirty="0"/>
              <a:t>Programme  + date</a:t>
            </a:r>
          </a:p>
        </p:txBody>
      </p:sp>
      <p:sp>
        <p:nvSpPr>
          <p:cNvPr id="8" name="Espace réservé du texte 5">
            <a:extLst>
              <a:ext uri="{FF2B5EF4-FFF2-40B4-BE49-F238E27FC236}">
                <a16:creationId xmlns:a16="http://schemas.microsoft.com/office/drawing/2014/main" id="{238B7F33-CBBF-61F9-8FA0-E1C7B903C5FD}"/>
              </a:ext>
            </a:extLst>
          </p:cNvPr>
          <p:cNvSpPr>
            <a:spLocks noGrp="1"/>
          </p:cNvSpPr>
          <p:nvPr>
            <p:ph type="body" sz="quarter" idx="44" hasCustomPrompt="1"/>
          </p:nvPr>
        </p:nvSpPr>
        <p:spPr>
          <a:xfrm>
            <a:off x="162019" y="1260901"/>
            <a:ext cx="1806308" cy="218579"/>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9" name="Espace réservé du texte 21">
            <a:extLst>
              <a:ext uri="{FF2B5EF4-FFF2-40B4-BE49-F238E27FC236}">
                <a16:creationId xmlns:a16="http://schemas.microsoft.com/office/drawing/2014/main" id="{5F758BC7-DCD5-4FA3-1D20-F9D1026C72C9}"/>
              </a:ext>
            </a:extLst>
          </p:cNvPr>
          <p:cNvSpPr>
            <a:spLocks noGrp="1"/>
          </p:cNvSpPr>
          <p:nvPr>
            <p:ph type="body" sz="quarter" idx="94" hasCustomPrompt="1"/>
          </p:nvPr>
        </p:nvSpPr>
        <p:spPr>
          <a:xfrm>
            <a:off x="162019" y="1486063"/>
            <a:ext cx="1806308" cy="829832"/>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0" name="Espace réservé du texte 5">
            <a:extLst>
              <a:ext uri="{FF2B5EF4-FFF2-40B4-BE49-F238E27FC236}">
                <a16:creationId xmlns:a16="http://schemas.microsoft.com/office/drawing/2014/main" id="{801C54AB-8370-0E6E-CCF7-0C36AE40E9E4}"/>
              </a:ext>
            </a:extLst>
          </p:cNvPr>
          <p:cNvSpPr>
            <a:spLocks noGrp="1"/>
          </p:cNvSpPr>
          <p:nvPr>
            <p:ph type="body" sz="quarter" idx="208" hasCustomPrompt="1"/>
          </p:nvPr>
        </p:nvSpPr>
        <p:spPr>
          <a:xfrm>
            <a:off x="162019" y="237743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1" name="Espace réservé du texte 21">
            <a:extLst>
              <a:ext uri="{FF2B5EF4-FFF2-40B4-BE49-F238E27FC236}">
                <a16:creationId xmlns:a16="http://schemas.microsoft.com/office/drawing/2014/main" id="{A5C300A1-47DF-E397-4110-68E874932490}"/>
              </a:ext>
            </a:extLst>
          </p:cNvPr>
          <p:cNvSpPr>
            <a:spLocks noGrp="1"/>
          </p:cNvSpPr>
          <p:nvPr>
            <p:ph type="body" sz="quarter" idx="209" hasCustomPrompt="1"/>
          </p:nvPr>
        </p:nvSpPr>
        <p:spPr>
          <a:xfrm>
            <a:off x="162019" y="260770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2" name="Espace réservé du texte 5">
            <a:extLst>
              <a:ext uri="{FF2B5EF4-FFF2-40B4-BE49-F238E27FC236}">
                <a16:creationId xmlns:a16="http://schemas.microsoft.com/office/drawing/2014/main" id="{8FC98086-2128-1D2D-D5DE-5C88DB800E07}"/>
              </a:ext>
            </a:extLst>
          </p:cNvPr>
          <p:cNvSpPr>
            <a:spLocks noGrp="1"/>
          </p:cNvSpPr>
          <p:nvPr>
            <p:ph type="body" sz="quarter" idx="210" hasCustomPrompt="1"/>
          </p:nvPr>
        </p:nvSpPr>
        <p:spPr>
          <a:xfrm>
            <a:off x="166128" y="3480240"/>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3" name="Espace réservé du texte 21">
            <a:extLst>
              <a:ext uri="{FF2B5EF4-FFF2-40B4-BE49-F238E27FC236}">
                <a16:creationId xmlns:a16="http://schemas.microsoft.com/office/drawing/2014/main" id="{5413013E-430E-DC24-F5B7-FF3FED6C55FA}"/>
              </a:ext>
            </a:extLst>
          </p:cNvPr>
          <p:cNvSpPr>
            <a:spLocks noGrp="1"/>
          </p:cNvSpPr>
          <p:nvPr>
            <p:ph type="body" sz="quarter" idx="211" hasCustomPrompt="1"/>
          </p:nvPr>
        </p:nvSpPr>
        <p:spPr>
          <a:xfrm>
            <a:off x="163747" y="371765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4" name="Espace réservé du texte 5">
            <a:extLst>
              <a:ext uri="{FF2B5EF4-FFF2-40B4-BE49-F238E27FC236}">
                <a16:creationId xmlns:a16="http://schemas.microsoft.com/office/drawing/2014/main" id="{C14B721C-66B0-3FDA-5D9B-B01D47D403A9}"/>
              </a:ext>
            </a:extLst>
          </p:cNvPr>
          <p:cNvSpPr>
            <a:spLocks noGrp="1"/>
          </p:cNvSpPr>
          <p:nvPr>
            <p:ph type="body" sz="quarter" idx="212" hasCustomPrompt="1"/>
          </p:nvPr>
        </p:nvSpPr>
        <p:spPr>
          <a:xfrm>
            <a:off x="162019"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 name="Espace réservé du texte 21">
            <a:extLst>
              <a:ext uri="{FF2B5EF4-FFF2-40B4-BE49-F238E27FC236}">
                <a16:creationId xmlns:a16="http://schemas.microsoft.com/office/drawing/2014/main" id="{9D3ED897-0869-025B-5449-54D9ABC99FB0}"/>
              </a:ext>
            </a:extLst>
          </p:cNvPr>
          <p:cNvSpPr>
            <a:spLocks noGrp="1"/>
          </p:cNvSpPr>
          <p:nvPr>
            <p:ph type="body" sz="quarter" idx="213" hasCustomPrompt="1"/>
          </p:nvPr>
        </p:nvSpPr>
        <p:spPr>
          <a:xfrm>
            <a:off x="162019" y="482489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8" name="Espace réservé du texte 5">
            <a:extLst>
              <a:ext uri="{FF2B5EF4-FFF2-40B4-BE49-F238E27FC236}">
                <a16:creationId xmlns:a16="http://schemas.microsoft.com/office/drawing/2014/main" id="{4D3D05F0-99AA-BCD5-90B1-34499E6637A2}"/>
              </a:ext>
            </a:extLst>
          </p:cNvPr>
          <p:cNvSpPr>
            <a:spLocks noGrp="1"/>
          </p:cNvSpPr>
          <p:nvPr>
            <p:ph type="body" sz="quarter" idx="216" hasCustomPrompt="1"/>
          </p:nvPr>
        </p:nvSpPr>
        <p:spPr>
          <a:xfrm>
            <a:off x="2070680" y="1253628"/>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 name="Espace réservé du texte 21">
            <a:extLst>
              <a:ext uri="{FF2B5EF4-FFF2-40B4-BE49-F238E27FC236}">
                <a16:creationId xmlns:a16="http://schemas.microsoft.com/office/drawing/2014/main" id="{53AF741D-7D97-A96C-2298-82801721728E}"/>
              </a:ext>
            </a:extLst>
          </p:cNvPr>
          <p:cNvSpPr>
            <a:spLocks noGrp="1"/>
          </p:cNvSpPr>
          <p:nvPr>
            <p:ph type="body" sz="quarter" idx="217" hasCustomPrompt="1"/>
          </p:nvPr>
        </p:nvSpPr>
        <p:spPr>
          <a:xfrm>
            <a:off x="2070680" y="147675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0" name="Espace réservé du texte 5">
            <a:extLst>
              <a:ext uri="{FF2B5EF4-FFF2-40B4-BE49-F238E27FC236}">
                <a16:creationId xmlns:a16="http://schemas.microsoft.com/office/drawing/2014/main" id="{9C7FD1B9-33AA-E561-169C-0BE33444E34B}"/>
              </a:ext>
            </a:extLst>
          </p:cNvPr>
          <p:cNvSpPr>
            <a:spLocks noGrp="1"/>
          </p:cNvSpPr>
          <p:nvPr>
            <p:ph type="body" sz="quarter" idx="218" hasCustomPrompt="1"/>
          </p:nvPr>
        </p:nvSpPr>
        <p:spPr>
          <a:xfrm>
            <a:off x="7877887" y="122267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1" name="Espace réservé du texte 21">
            <a:extLst>
              <a:ext uri="{FF2B5EF4-FFF2-40B4-BE49-F238E27FC236}">
                <a16:creationId xmlns:a16="http://schemas.microsoft.com/office/drawing/2014/main" id="{4427A0D8-A3B8-621A-8A7D-A476D7068840}"/>
              </a:ext>
            </a:extLst>
          </p:cNvPr>
          <p:cNvSpPr>
            <a:spLocks noGrp="1"/>
          </p:cNvSpPr>
          <p:nvPr>
            <p:ph type="body" sz="quarter" idx="219" hasCustomPrompt="1"/>
          </p:nvPr>
        </p:nvSpPr>
        <p:spPr>
          <a:xfrm>
            <a:off x="7877887" y="144818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2" name="Espace réservé du texte 5">
            <a:extLst>
              <a:ext uri="{FF2B5EF4-FFF2-40B4-BE49-F238E27FC236}">
                <a16:creationId xmlns:a16="http://schemas.microsoft.com/office/drawing/2014/main" id="{25026DCD-68B9-16B7-74DD-90F7D70901ED}"/>
              </a:ext>
            </a:extLst>
          </p:cNvPr>
          <p:cNvSpPr>
            <a:spLocks noGrp="1"/>
          </p:cNvSpPr>
          <p:nvPr>
            <p:ph type="body" sz="quarter" idx="220" hasCustomPrompt="1"/>
          </p:nvPr>
        </p:nvSpPr>
        <p:spPr>
          <a:xfrm>
            <a:off x="5949147" y="122505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3" name="Espace réservé du texte 21">
            <a:extLst>
              <a:ext uri="{FF2B5EF4-FFF2-40B4-BE49-F238E27FC236}">
                <a16:creationId xmlns:a16="http://schemas.microsoft.com/office/drawing/2014/main" id="{4370A27A-71C0-1F08-6B2D-F48B0A008429}"/>
              </a:ext>
            </a:extLst>
          </p:cNvPr>
          <p:cNvSpPr>
            <a:spLocks noGrp="1"/>
          </p:cNvSpPr>
          <p:nvPr>
            <p:ph type="body" sz="quarter" idx="221" hasCustomPrompt="1"/>
          </p:nvPr>
        </p:nvSpPr>
        <p:spPr>
          <a:xfrm>
            <a:off x="5951528" y="145056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4" name="Espace réservé du texte 5">
            <a:extLst>
              <a:ext uri="{FF2B5EF4-FFF2-40B4-BE49-F238E27FC236}">
                <a16:creationId xmlns:a16="http://schemas.microsoft.com/office/drawing/2014/main" id="{F93BAD4C-2D66-CF4F-EAE6-171D19F07E08}"/>
              </a:ext>
            </a:extLst>
          </p:cNvPr>
          <p:cNvSpPr>
            <a:spLocks noGrp="1"/>
          </p:cNvSpPr>
          <p:nvPr>
            <p:ph type="body" sz="quarter" idx="222" hasCustomPrompt="1"/>
          </p:nvPr>
        </p:nvSpPr>
        <p:spPr>
          <a:xfrm>
            <a:off x="4017056" y="1230492"/>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5" name="Espace réservé du texte 21">
            <a:extLst>
              <a:ext uri="{FF2B5EF4-FFF2-40B4-BE49-F238E27FC236}">
                <a16:creationId xmlns:a16="http://schemas.microsoft.com/office/drawing/2014/main" id="{041EAE29-970F-887A-6362-05E2F45E589D}"/>
              </a:ext>
            </a:extLst>
          </p:cNvPr>
          <p:cNvSpPr>
            <a:spLocks noGrp="1"/>
          </p:cNvSpPr>
          <p:nvPr>
            <p:ph type="body" sz="quarter" idx="223" hasCustomPrompt="1"/>
          </p:nvPr>
        </p:nvSpPr>
        <p:spPr>
          <a:xfrm>
            <a:off x="4017056" y="1458383"/>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6" name="Espace réservé du texte 5">
            <a:extLst>
              <a:ext uri="{FF2B5EF4-FFF2-40B4-BE49-F238E27FC236}">
                <a16:creationId xmlns:a16="http://schemas.microsoft.com/office/drawing/2014/main" id="{D7908DFD-0D2A-82FA-DC20-A96ABA977887}"/>
              </a:ext>
            </a:extLst>
          </p:cNvPr>
          <p:cNvSpPr>
            <a:spLocks noGrp="1"/>
          </p:cNvSpPr>
          <p:nvPr>
            <p:ph type="body" sz="quarter" idx="224" hasCustomPrompt="1"/>
          </p:nvPr>
        </p:nvSpPr>
        <p:spPr>
          <a:xfrm>
            <a:off x="2084966" y="2384574"/>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7" name="Espace réservé du texte 21">
            <a:extLst>
              <a:ext uri="{FF2B5EF4-FFF2-40B4-BE49-F238E27FC236}">
                <a16:creationId xmlns:a16="http://schemas.microsoft.com/office/drawing/2014/main" id="{C0C95046-11F9-6EB9-6D84-08B9E91A657C}"/>
              </a:ext>
            </a:extLst>
          </p:cNvPr>
          <p:cNvSpPr>
            <a:spLocks noGrp="1"/>
          </p:cNvSpPr>
          <p:nvPr>
            <p:ph type="body" sz="quarter" idx="225" hasCustomPrompt="1"/>
          </p:nvPr>
        </p:nvSpPr>
        <p:spPr>
          <a:xfrm>
            <a:off x="2084966" y="260770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8" name="Espace réservé du texte 5">
            <a:extLst>
              <a:ext uri="{FF2B5EF4-FFF2-40B4-BE49-F238E27FC236}">
                <a16:creationId xmlns:a16="http://schemas.microsoft.com/office/drawing/2014/main" id="{D10A2F9C-94CD-F9C4-1B22-267BABFFAA8B}"/>
              </a:ext>
            </a:extLst>
          </p:cNvPr>
          <p:cNvSpPr>
            <a:spLocks noGrp="1"/>
          </p:cNvSpPr>
          <p:nvPr>
            <p:ph type="body" sz="quarter" idx="226" hasCustomPrompt="1"/>
          </p:nvPr>
        </p:nvSpPr>
        <p:spPr>
          <a:xfrm>
            <a:off x="4030563" y="236668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9" name="Espace réservé du texte 21">
            <a:extLst>
              <a:ext uri="{FF2B5EF4-FFF2-40B4-BE49-F238E27FC236}">
                <a16:creationId xmlns:a16="http://schemas.microsoft.com/office/drawing/2014/main" id="{1D9091AB-BA98-EE13-A7C9-00F542AC1B9E}"/>
              </a:ext>
            </a:extLst>
          </p:cNvPr>
          <p:cNvSpPr>
            <a:spLocks noGrp="1"/>
          </p:cNvSpPr>
          <p:nvPr>
            <p:ph type="body" sz="quarter" idx="227" hasCustomPrompt="1"/>
          </p:nvPr>
        </p:nvSpPr>
        <p:spPr>
          <a:xfrm>
            <a:off x="4030563" y="258981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0" name="Espace réservé du texte 5">
            <a:extLst>
              <a:ext uri="{FF2B5EF4-FFF2-40B4-BE49-F238E27FC236}">
                <a16:creationId xmlns:a16="http://schemas.microsoft.com/office/drawing/2014/main" id="{9C9FAA5C-7A78-E23F-5ECD-6EEB8B355AE8}"/>
              </a:ext>
            </a:extLst>
          </p:cNvPr>
          <p:cNvSpPr>
            <a:spLocks noGrp="1"/>
          </p:cNvSpPr>
          <p:nvPr>
            <p:ph type="body" sz="quarter" idx="228" hasCustomPrompt="1"/>
          </p:nvPr>
        </p:nvSpPr>
        <p:spPr>
          <a:xfrm>
            <a:off x="596581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1" name="Espace réservé du texte 21">
            <a:extLst>
              <a:ext uri="{FF2B5EF4-FFF2-40B4-BE49-F238E27FC236}">
                <a16:creationId xmlns:a16="http://schemas.microsoft.com/office/drawing/2014/main" id="{068FB65B-8D54-93CE-2A9A-C74375B45D30}"/>
              </a:ext>
            </a:extLst>
          </p:cNvPr>
          <p:cNvSpPr>
            <a:spLocks noGrp="1"/>
          </p:cNvSpPr>
          <p:nvPr>
            <p:ph type="body" sz="quarter" idx="229" hasCustomPrompt="1"/>
          </p:nvPr>
        </p:nvSpPr>
        <p:spPr>
          <a:xfrm>
            <a:off x="596581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2" name="Espace réservé du texte 5">
            <a:extLst>
              <a:ext uri="{FF2B5EF4-FFF2-40B4-BE49-F238E27FC236}">
                <a16:creationId xmlns:a16="http://schemas.microsoft.com/office/drawing/2014/main" id="{EFFC6880-918C-18CD-B23C-9175173B66A7}"/>
              </a:ext>
            </a:extLst>
          </p:cNvPr>
          <p:cNvSpPr>
            <a:spLocks noGrp="1"/>
          </p:cNvSpPr>
          <p:nvPr>
            <p:ph type="body" sz="quarter" idx="230" hasCustomPrompt="1"/>
          </p:nvPr>
        </p:nvSpPr>
        <p:spPr>
          <a:xfrm>
            <a:off x="789196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3" name="Espace réservé du texte 21">
            <a:extLst>
              <a:ext uri="{FF2B5EF4-FFF2-40B4-BE49-F238E27FC236}">
                <a16:creationId xmlns:a16="http://schemas.microsoft.com/office/drawing/2014/main" id="{602A585A-FBDD-513F-7C91-200070F7942E}"/>
              </a:ext>
            </a:extLst>
          </p:cNvPr>
          <p:cNvSpPr>
            <a:spLocks noGrp="1"/>
          </p:cNvSpPr>
          <p:nvPr>
            <p:ph type="body" sz="quarter" idx="231" hasCustomPrompt="1"/>
          </p:nvPr>
        </p:nvSpPr>
        <p:spPr>
          <a:xfrm>
            <a:off x="789196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4" name="Espace réservé du texte 5">
            <a:extLst>
              <a:ext uri="{FF2B5EF4-FFF2-40B4-BE49-F238E27FC236}">
                <a16:creationId xmlns:a16="http://schemas.microsoft.com/office/drawing/2014/main" id="{4AF37F5B-D787-7ECE-3E72-DC6C5F880A10}"/>
              </a:ext>
            </a:extLst>
          </p:cNvPr>
          <p:cNvSpPr>
            <a:spLocks noGrp="1"/>
          </p:cNvSpPr>
          <p:nvPr>
            <p:ph type="body" sz="quarter" idx="232" hasCustomPrompt="1"/>
          </p:nvPr>
        </p:nvSpPr>
        <p:spPr>
          <a:xfrm>
            <a:off x="2089728" y="3489764"/>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5" name="Espace réservé du texte 21">
            <a:extLst>
              <a:ext uri="{FF2B5EF4-FFF2-40B4-BE49-F238E27FC236}">
                <a16:creationId xmlns:a16="http://schemas.microsoft.com/office/drawing/2014/main" id="{D7E280CA-0CFA-5E4C-5BB1-5741E5668D69}"/>
              </a:ext>
            </a:extLst>
          </p:cNvPr>
          <p:cNvSpPr>
            <a:spLocks noGrp="1"/>
          </p:cNvSpPr>
          <p:nvPr>
            <p:ph type="body" sz="quarter" idx="233" hasCustomPrompt="1"/>
          </p:nvPr>
        </p:nvSpPr>
        <p:spPr>
          <a:xfrm>
            <a:off x="2089728" y="3715275"/>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6" name="Espace réservé du texte 5">
            <a:extLst>
              <a:ext uri="{FF2B5EF4-FFF2-40B4-BE49-F238E27FC236}">
                <a16:creationId xmlns:a16="http://schemas.microsoft.com/office/drawing/2014/main" id="{36E9D71C-E364-86E0-734A-F1967DE79133}"/>
              </a:ext>
            </a:extLst>
          </p:cNvPr>
          <p:cNvSpPr>
            <a:spLocks noGrp="1"/>
          </p:cNvSpPr>
          <p:nvPr>
            <p:ph type="body" sz="quarter" idx="234" hasCustomPrompt="1"/>
          </p:nvPr>
        </p:nvSpPr>
        <p:spPr>
          <a:xfrm>
            <a:off x="4024199" y="348034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7" name="Espace réservé du texte 21">
            <a:extLst>
              <a:ext uri="{FF2B5EF4-FFF2-40B4-BE49-F238E27FC236}">
                <a16:creationId xmlns:a16="http://schemas.microsoft.com/office/drawing/2014/main" id="{8BC203A5-FEE4-131C-C5E7-289E74CFBF8B}"/>
              </a:ext>
            </a:extLst>
          </p:cNvPr>
          <p:cNvSpPr>
            <a:spLocks noGrp="1"/>
          </p:cNvSpPr>
          <p:nvPr>
            <p:ph type="body" sz="quarter" idx="235" hasCustomPrompt="1"/>
          </p:nvPr>
        </p:nvSpPr>
        <p:spPr>
          <a:xfrm>
            <a:off x="4017056" y="3710620"/>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8" name="Espace réservé du texte 5">
            <a:extLst>
              <a:ext uri="{FF2B5EF4-FFF2-40B4-BE49-F238E27FC236}">
                <a16:creationId xmlns:a16="http://schemas.microsoft.com/office/drawing/2014/main" id="{03A8E6ED-2EAF-AD71-6C24-6DE59F9AF67B}"/>
              </a:ext>
            </a:extLst>
          </p:cNvPr>
          <p:cNvSpPr>
            <a:spLocks noGrp="1"/>
          </p:cNvSpPr>
          <p:nvPr>
            <p:ph type="body" sz="quarter" idx="236" hasCustomPrompt="1"/>
          </p:nvPr>
        </p:nvSpPr>
        <p:spPr>
          <a:xfrm>
            <a:off x="5965814" y="346854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9" name="Espace réservé du texte 21">
            <a:extLst>
              <a:ext uri="{FF2B5EF4-FFF2-40B4-BE49-F238E27FC236}">
                <a16:creationId xmlns:a16="http://schemas.microsoft.com/office/drawing/2014/main" id="{32B9FB72-340A-A310-C5C5-BC5460E1777A}"/>
              </a:ext>
            </a:extLst>
          </p:cNvPr>
          <p:cNvSpPr>
            <a:spLocks noGrp="1"/>
          </p:cNvSpPr>
          <p:nvPr>
            <p:ph type="body" sz="quarter" idx="237" hasCustomPrompt="1"/>
          </p:nvPr>
        </p:nvSpPr>
        <p:spPr>
          <a:xfrm>
            <a:off x="5965814" y="369881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0" name="Espace réservé du texte 5">
            <a:extLst>
              <a:ext uri="{FF2B5EF4-FFF2-40B4-BE49-F238E27FC236}">
                <a16:creationId xmlns:a16="http://schemas.microsoft.com/office/drawing/2014/main" id="{2787E21C-9672-9E72-8F6C-A714141F2845}"/>
              </a:ext>
            </a:extLst>
          </p:cNvPr>
          <p:cNvSpPr>
            <a:spLocks noGrp="1"/>
          </p:cNvSpPr>
          <p:nvPr>
            <p:ph type="body" sz="quarter" idx="238" hasCustomPrompt="1"/>
          </p:nvPr>
        </p:nvSpPr>
        <p:spPr>
          <a:xfrm>
            <a:off x="7892173" y="346821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1" name="Espace réservé du texte 21">
            <a:extLst>
              <a:ext uri="{FF2B5EF4-FFF2-40B4-BE49-F238E27FC236}">
                <a16:creationId xmlns:a16="http://schemas.microsoft.com/office/drawing/2014/main" id="{F412B5BF-C6B3-C343-4AF4-2B87365070C2}"/>
              </a:ext>
            </a:extLst>
          </p:cNvPr>
          <p:cNvSpPr>
            <a:spLocks noGrp="1"/>
          </p:cNvSpPr>
          <p:nvPr>
            <p:ph type="body" sz="quarter" idx="239" hasCustomPrompt="1"/>
          </p:nvPr>
        </p:nvSpPr>
        <p:spPr>
          <a:xfrm>
            <a:off x="7892173" y="369848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2" name="Espace réservé du texte 5">
            <a:extLst>
              <a:ext uri="{FF2B5EF4-FFF2-40B4-BE49-F238E27FC236}">
                <a16:creationId xmlns:a16="http://schemas.microsoft.com/office/drawing/2014/main" id="{A5B137E5-2EE3-D467-3A9B-308D62ABCAC3}"/>
              </a:ext>
            </a:extLst>
          </p:cNvPr>
          <p:cNvSpPr>
            <a:spLocks noGrp="1"/>
          </p:cNvSpPr>
          <p:nvPr>
            <p:ph type="body" sz="quarter" idx="240" hasCustomPrompt="1"/>
          </p:nvPr>
        </p:nvSpPr>
        <p:spPr>
          <a:xfrm>
            <a:off x="2092109" y="4601972"/>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3" name="Espace réservé du texte 21">
            <a:extLst>
              <a:ext uri="{FF2B5EF4-FFF2-40B4-BE49-F238E27FC236}">
                <a16:creationId xmlns:a16="http://schemas.microsoft.com/office/drawing/2014/main" id="{8C655524-7D99-D4C7-2027-D3C57C29F987}"/>
              </a:ext>
            </a:extLst>
          </p:cNvPr>
          <p:cNvSpPr>
            <a:spLocks noGrp="1"/>
          </p:cNvSpPr>
          <p:nvPr>
            <p:ph type="body" sz="quarter" idx="241" hasCustomPrompt="1"/>
          </p:nvPr>
        </p:nvSpPr>
        <p:spPr>
          <a:xfrm>
            <a:off x="2089537" y="4829591"/>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4" name="Espace réservé du texte 5">
            <a:extLst>
              <a:ext uri="{FF2B5EF4-FFF2-40B4-BE49-F238E27FC236}">
                <a16:creationId xmlns:a16="http://schemas.microsoft.com/office/drawing/2014/main" id="{0CDF199D-17B2-C1B2-9DB7-0307C18D2264}"/>
              </a:ext>
            </a:extLst>
          </p:cNvPr>
          <p:cNvSpPr>
            <a:spLocks noGrp="1"/>
          </p:cNvSpPr>
          <p:nvPr>
            <p:ph type="body" sz="quarter" idx="242" hasCustomPrompt="1"/>
          </p:nvPr>
        </p:nvSpPr>
        <p:spPr>
          <a:xfrm>
            <a:off x="4026580"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5" name="Espace réservé du texte 21">
            <a:extLst>
              <a:ext uri="{FF2B5EF4-FFF2-40B4-BE49-F238E27FC236}">
                <a16:creationId xmlns:a16="http://schemas.microsoft.com/office/drawing/2014/main" id="{CACE4805-61F6-D260-F2B2-E9072DC43822}"/>
              </a:ext>
            </a:extLst>
          </p:cNvPr>
          <p:cNvSpPr>
            <a:spLocks noGrp="1"/>
          </p:cNvSpPr>
          <p:nvPr>
            <p:ph type="body" sz="quarter" idx="243" hasCustomPrompt="1"/>
          </p:nvPr>
        </p:nvSpPr>
        <p:spPr>
          <a:xfrm>
            <a:off x="4031342" y="482013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6" name="Espace réservé du texte 5">
            <a:extLst>
              <a:ext uri="{FF2B5EF4-FFF2-40B4-BE49-F238E27FC236}">
                <a16:creationId xmlns:a16="http://schemas.microsoft.com/office/drawing/2014/main" id="{596A9E3A-B5F2-B2F4-F657-790208A5A0B4}"/>
              </a:ext>
            </a:extLst>
          </p:cNvPr>
          <p:cNvSpPr>
            <a:spLocks noGrp="1"/>
          </p:cNvSpPr>
          <p:nvPr>
            <p:ph type="body" sz="quarter" idx="244" hasCustomPrompt="1"/>
          </p:nvPr>
        </p:nvSpPr>
        <p:spPr>
          <a:xfrm>
            <a:off x="5963433" y="457407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7" name="Espace réservé du texte 21">
            <a:extLst>
              <a:ext uri="{FF2B5EF4-FFF2-40B4-BE49-F238E27FC236}">
                <a16:creationId xmlns:a16="http://schemas.microsoft.com/office/drawing/2014/main" id="{757981D1-AA64-09FA-52A6-95A5640E5A3F}"/>
              </a:ext>
            </a:extLst>
          </p:cNvPr>
          <p:cNvSpPr>
            <a:spLocks noGrp="1"/>
          </p:cNvSpPr>
          <p:nvPr>
            <p:ph type="body" sz="quarter" idx="245" hasCustomPrompt="1"/>
          </p:nvPr>
        </p:nvSpPr>
        <p:spPr>
          <a:xfrm>
            <a:off x="5965814" y="480434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8" name="Espace réservé du texte 5">
            <a:extLst>
              <a:ext uri="{FF2B5EF4-FFF2-40B4-BE49-F238E27FC236}">
                <a16:creationId xmlns:a16="http://schemas.microsoft.com/office/drawing/2014/main" id="{0991DFCF-6636-FFB3-FB7C-70049833ADAC}"/>
              </a:ext>
            </a:extLst>
          </p:cNvPr>
          <p:cNvSpPr>
            <a:spLocks noGrp="1"/>
          </p:cNvSpPr>
          <p:nvPr>
            <p:ph type="body" sz="quarter" idx="246" hasCustomPrompt="1"/>
          </p:nvPr>
        </p:nvSpPr>
        <p:spPr>
          <a:xfrm>
            <a:off x="7891141" y="45737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9" name="Espace réservé du texte 21">
            <a:extLst>
              <a:ext uri="{FF2B5EF4-FFF2-40B4-BE49-F238E27FC236}">
                <a16:creationId xmlns:a16="http://schemas.microsoft.com/office/drawing/2014/main" id="{0DC386D2-B0B2-46C7-7DDA-CE99C5C26CF1}"/>
              </a:ext>
            </a:extLst>
          </p:cNvPr>
          <p:cNvSpPr>
            <a:spLocks noGrp="1"/>
          </p:cNvSpPr>
          <p:nvPr>
            <p:ph type="body" sz="quarter" idx="247" hasCustomPrompt="1"/>
          </p:nvPr>
        </p:nvSpPr>
        <p:spPr>
          <a:xfrm>
            <a:off x="7893522" y="48040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 name="Espace réservé du texte 25">
            <a:extLst>
              <a:ext uri="{FF2B5EF4-FFF2-40B4-BE49-F238E27FC236}">
                <a16:creationId xmlns:a16="http://schemas.microsoft.com/office/drawing/2014/main" id="{1C5789D2-22B2-4A15-1C8D-E0FD0DD55966}"/>
              </a:ext>
            </a:extLst>
          </p:cNvPr>
          <p:cNvSpPr>
            <a:spLocks noGrp="1"/>
          </p:cNvSpPr>
          <p:nvPr>
            <p:ph type="body" sz="quarter" idx="20" hasCustomPrompt="1"/>
          </p:nvPr>
        </p:nvSpPr>
        <p:spPr>
          <a:xfrm>
            <a:off x="153269" y="958425"/>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 name="Espace réservé du texte 25">
            <a:extLst>
              <a:ext uri="{FF2B5EF4-FFF2-40B4-BE49-F238E27FC236}">
                <a16:creationId xmlns:a16="http://schemas.microsoft.com/office/drawing/2014/main" id="{8C082FF8-DF59-0F35-65AB-7E22D31B998F}"/>
              </a:ext>
            </a:extLst>
          </p:cNvPr>
          <p:cNvSpPr>
            <a:spLocks noGrp="1"/>
          </p:cNvSpPr>
          <p:nvPr>
            <p:ph type="body" sz="quarter" idx="256" hasCustomPrompt="1"/>
          </p:nvPr>
        </p:nvSpPr>
        <p:spPr>
          <a:xfrm>
            <a:off x="2078300" y="950805"/>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4" name="Espace réservé du texte 25">
            <a:extLst>
              <a:ext uri="{FF2B5EF4-FFF2-40B4-BE49-F238E27FC236}">
                <a16:creationId xmlns:a16="http://schemas.microsoft.com/office/drawing/2014/main" id="{4645D3E8-8401-3C33-9D01-A7433918B26C}"/>
              </a:ext>
            </a:extLst>
          </p:cNvPr>
          <p:cNvSpPr>
            <a:spLocks noGrp="1"/>
          </p:cNvSpPr>
          <p:nvPr>
            <p:ph type="body" sz="quarter" idx="257" hasCustomPrompt="1"/>
          </p:nvPr>
        </p:nvSpPr>
        <p:spPr>
          <a:xfrm>
            <a:off x="4032296" y="944707"/>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5" name="Espace réservé du texte 25">
            <a:extLst>
              <a:ext uri="{FF2B5EF4-FFF2-40B4-BE49-F238E27FC236}">
                <a16:creationId xmlns:a16="http://schemas.microsoft.com/office/drawing/2014/main" id="{C58698C6-880E-4983-1504-2D1D1573D7B3}"/>
              </a:ext>
            </a:extLst>
          </p:cNvPr>
          <p:cNvSpPr>
            <a:spLocks noGrp="1"/>
          </p:cNvSpPr>
          <p:nvPr>
            <p:ph type="body" sz="quarter" idx="258" hasCustomPrompt="1"/>
          </p:nvPr>
        </p:nvSpPr>
        <p:spPr>
          <a:xfrm>
            <a:off x="5962239" y="935918"/>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6" name="Espace réservé du texte 25">
            <a:extLst>
              <a:ext uri="{FF2B5EF4-FFF2-40B4-BE49-F238E27FC236}">
                <a16:creationId xmlns:a16="http://schemas.microsoft.com/office/drawing/2014/main" id="{A52B4D90-080E-E49F-5953-11CBC7FE4106}"/>
              </a:ext>
            </a:extLst>
          </p:cNvPr>
          <p:cNvSpPr>
            <a:spLocks noGrp="1"/>
          </p:cNvSpPr>
          <p:nvPr>
            <p:ph type="body" sz="quarter" idx="259" hasCustomPrompt="1"/>
          </p:nvPr>
        </p:nvSpPr>
        <p:spPr>
          <a:xfrm>
            <a:off x="7869073" y="935918"/>
            <a:ext cx="1867519"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6" name="Espace réservé du texte 5">
            <a:extLst>
              <a:ext uri="{FF2B5EF4-FFF2-40B4-BE49-F238E27FC236}">
                <a16:creationId xmlns:a16="http://schemas.microsoft.com/office/drawing/2014/main" id="{40095390-A2AE-29CE-D516-D90376F15E77}"/>
              </a:ext>
            </a:extLst>
          </p:cNvPr>
          <p:cNvSpPr>
            <a:spLocks noGrp="1"/>
          </p:cNvSpPr>
          <p:nvPr>
            <p:ph type="body" sz="quarter" idx="260" hasCustomPrompt="1"/>
          </p:nvPr>
        </p:nvSpPr>
        <p:spPr>
          <a:xfrm>
            <a:off x="176168" y="5755605"/>
            <a:ext cx="9597005" cy="493713"/>
          </a:xfrm>
          <a:prstGeom prst="rect">
            <a:avLst/>
          </a:prstGeom>
        </p:spPr>
        <p:txBody>
          <a:bodyPr/>
          <a:lstStyle>
            <a:lvl1pPr marL="0" indent="0">
              <a:buNone/>
              <a:defRPr sz="1100">
                <a:latin typeface="Roboto" pitchFamily="2" charset="0"/>
                <a:ea typeface="Roboto" pitchFamily="2" charset="0"/>
              </a:defRPr>
            </a:lvl1pPr>
          </a:lstStyle>
          <a:p>
            <a:pPr lvl="0"/>
            <a:r>
              <a:rPr lang="fr-FR" dirty="0"/>
              <a:t>Information complémentaire</a:t>
            </a:r>
          </a:p>
        </p:txBody>
      </p:sp>
    </p:spTree>
    <p:extLst>
      <p:ext uri="{BB962C8B-B14F-4D97-AF65-F5344CB8AC3E}">
        <p14:creationId xmlns:p14="http://schemas.microsoft.com/office/powerpoint/2010/main" val="210916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5 jorus (6)">
    <p:spTree>
      <p:nvGrpSpPr>
        <p:cNvPr id="1" name=""/>
        <p:cNvGrpSpPr/>
        <p:nvPr/>
      </p:nvGrpSpPr>
      <p:grpSpPr>
        <a:xfrm>
          <a:off x="0" y="0"/>
          <a:ext cx="0" cy="0"/>
          <a:chOff x="0" y="0"/>
          <a:chExt cx="0" cy="0"/>
        </a:xfrm>
      </p:grpSpPr>
      <p:sp>
        <p:nvSpPr>
          <p:cNvPr id="7" name="Titre 52">
            <a:extLst>
              <a:ext uri="{FF2B5EF4-FFF2-40B4-BE49-F238E27FC236}">
                <a16:creationId xmlns:a16="http://schemas.microsoft.com/office/drawing/2014/main" id="{3031BF8A-1531-5940-5EA3-F5020442DA33}"/>
              </a:ext>
            </a:extLst>
          </p:cNvPr>
          <p:cNvSpPr txBox="1">
            <a:spLocks/>
          </p:cNvSpPr>
          <p:nvPr userDrawn="1"/>
        </p:nvSpPr>
        <p:spPr>
          <a:xfrm>
            <a:off x="-6789" y="-5684"/>
            <a:ext cx="9906000" cy="865312"/>
          </a:xfrm>
          <a:prstGeom prst="rect">
            <a:avLst/>
          </a:prstGeom>
          <a:solidFill>
            <a:srgbClr val="D89F3F"/>
          </a:solidFill>
        </p:spPr>
        <p:txBody>
          <a:bodyPr anchor="ctr"/>
          <a:lstStyle>
            <a:lvl1pPr algn="l" defTabSz="914400" rtl="0" eaLnBrk="1" latinLnBrk="0" hangingPunct="1">
              <a:lnSpc>
                <a:spcPct val="90000"/>
              </a:lnSpc>
              <a:spcBef>
                <a:spcPct val="0"/>
              </a:spcBef>
              <a:buNone/>
              <a:defRPr sz="4000" kern="1200">
                <a:solidFill>
                  <a:schemeClr val="bg1"/>
                </a:solidFill>
                <a:latin typeface="The Bold Font" pitchFamily="2" charset="0"/>
                <a:ea typeface="+mj-ea"/>
                <a:cs typeface="+mj-cs"/>
              </a:defRPr>
            </a:lvl1pPr>
          </a:lstStyle>
          <a:p>
            <a:r>
              <a:rPr lang="fr-FR" dirty="0"/>
              <a:t>Programme  + date</a:t>
            </a:r>
          </a:p>
        </p:txBody>
      </p:sp>
      <p:sp>
        <p:nvSpPr>
          <p:cNvPr id="8" name="Espace réservé du texte 5">
            <a:extLst>
              <a:ext uri="{FF2B5EF4-FFF2-40B4-BE49-F238E27FC236}">
                <a16:creationId xmlns:a16="http://schemas.microsoft.com/office/drawing/2014/main" id="{839FA913-F0A9-28D3-2FC0-3DD897D2A5A7}"/>
              </a:ext>
            </a:extLst>
          </p:cNvPr>
          <p:cNvSpPr>
            <a:spLocks noGrp="1"/>
          </p:cNvSpPr>
          <p:nvPr>
            <p:ph type="body" sz="quarter" idx="44" hasCustomPrompt="1"/>
          </p:nvPr>
        </p:nvSpPr>
        <p:spPr>
          <a:xfrm>
            <a:off x="162019" y="1260901"/>
            <a:ext cx="1806308" cy="218579"/>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9" name="Espace réservé du texte 21">
            <a:extLst>
              <a:ext uri="{FF2B5EF4-FFF2-40B4-BE49-F238E27FC236}">
                <a16:creationId xmlns:a16="http://schemas.microsoft.com/office/drawing/2014/main" id="{09F15013-314E-D80C-0AB0-47ED8DBDCEA6}"/>
              </a:ext>
            </a:extLst>
          </p:cNvPr>
          <p:cNvSpPr>
            <a:spLocks noGrp="1"/>
          </p:cNvSpPr>
          <p:nvPr>
            <p:ph type="body" sz="quarter" idx="94" hasCustomPrompt="1"/>
          </p:nvPr>
        </p:nvSpPr>
        <p:spPr>
          <a:xfrm>
            <a:off x="162019" y="1486063"/>
            <a:ext cx="1806308" cy="829832"/>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0" name="Espace réservé du texte 5">
            <a:extLst>
              <a:ext uri="{FF2B5EF4-FFF2-40B4-BE49-F238E27FC236}">
                <a16:creationId xmlns:a16="http://schemas.microsoft.com/office/drawing/2014/main" id="{1A32902B-9B07-97FA-6B8C-143B4E4CDD75}"/>
              </a:ext>
            </a:extLst>
          </p:cNvPr>
          <p:cNvSpPr>
            <a:spLocks noGrp="1"/>
          </p:cNvSpPr>
          <p:nvPr>
            <p:ph type="body" sz="quarter" idx="208" hasCustomPrompt="1"/>
          </p:nvPr>
        </p:nvSpPr>
        <p:spPr>
          <a:xfrm>
            <a:off x="162019" y="237743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1" name="Espace réservé du texte 21">
            <a:extLst>
              <a:ext uri="{FF2B5EF4-FFF2-40B4-BE49-F238E27FC236}">
                <a16:creationId xmlns:a16="http://schemas.microsoft.com/office/drawing/2014/main" id="{9E846A37-0CF8-CFE5-455A-25C0147475B8}"/>
              </a:ext>
            </a:extLst>
          </p:cNvPr>
          <p:cNvSpPr>
            <a:spLocks noGrp="1"/>
          </p:cNvSpPr>
          <p:nvPr>
            <p:ph type="body" sz="quarter" idx="209" hasCustomPrompt="1"/>
          </p:nvPr>
        </p:nvSpPr>
        <p:spPr>
          <a:xfrm>
            <a:off x="162019" y="260770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2" name="Espace réservé du texte 5">
            <a:extLst>
              <a:ext uri="{FF2B5EF4-FFF2-40B4-BE49-F238E27FC236}">
                <a16:creationId xmlns:a16="http://schemas.microsoft.com/office/drawing/2014/main" id="{1B424D23-023F-DEEE-BA0E-1952177ED91A}"/>
              </a:ext>
            </a:extLst>
          </p:cNvPr>
          <p:cNvSpPr>
            <a:spLocks noGrp="1"/>
          </p:cNvSpPr>
          <p:nvPr>
            <p:ph type="body" sz="quarter" idx="210" hasCustomPrompt="1"/>
          </p:nvPr>
        </p:nvSpPr>
        <p:spPr>
          <a:xfrm>
            <a:off x="166128" y="3480240"/>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3" name="Espace réservé du texte 21">
            <a:extLst>
              <a:ext uri="{FF2B5EF4-FFF2-40B4-BE49-F238E27FC236}">
                <a16:creationId xmlns:a16="http://schemas.microsoft.com/office/drawing/2014/main" id="{69271B03-1B13-C645-3315-737CDB2A4BC2}"/>
              </a:ext>
            </a:extLst>
          </p:cNvPr>
          <p:cNvSpPr>
            <a:spLocks noGrp="1"/>
          </p:cNvSpPr>
          <p:nvPr>
            <p:ph type="body" sz="quarter" idx="211" hasCustomPrompt="1"/>
          </p:nvPr>
        </p:nvSpPr>
        <p:spPr>
          <a:xfrm>
            <a:off x="163747" y="371765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4" name="Espace réservé du texte 5">
            <a:extLst>
              <a:ext uri="{FF2B5EF4-FFF2-40B4-BE49-F238E27FC236}">
                <a16:creationId xmlns:a16="http://schemas.microsoft.com/office/drawing/2014/main" id="{6F69A4BD-42C9-224C-881F-F1A2AD5C135A}"/>
              </a:ext>
            </a:extLst>
          </p:cNvPr>
          <p:cNvSpPr>
            <a:spLocks noGrp="1"/>
          </p:cNvSpPr>
          <p:nvPr>
            <p:ph type="body" sz="quarter" idx="212" hasCustomPrompt="1"/>
          </p:nvPr>
        </p:nvSpPr>
        <p:spPr>
          <a:xfrm>
            <a:off x="162019"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 name="Espace réservé du texte 21">
            <a:extLst>
              <a:ext uri="{FF2B5EF4-FFF2-40B4-BE49-F238E27FC236}">
                <a16:creationId xmlns:a16="http://schemas.microsoft.com/office/drawing/2014/main" id="{CC8EA87E-61CD-EED3-F979-CE9545728824}"/>
              </a:ext>
            </a:extLst>
          </p:cNvPr>
          <p:cNvSpPr>
            <a:spLocks noGrp="1"/>
          </p:cNvSpPr>
          <p:nvPr>
            <p:ph type="body" sz="quarter" idx="213" hasCustomPrompt="1"/>
          </p:nvPr>
        </p:nvSpPr>
        <p:spPr>
          <a:xfrm>
            <a:off x="162019" y="482489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8" name="Espace réservé du texte 5">
            <a:extLst>
              <a:ext uri="{FF2B5EF4-FFF2-40B4-BE49-F238E27FC236}">
                <a16:creationId xmlns:a16="http://schemas.microsoft.com/office/drawing/2014/main" id="{102BCE0E-115A-A51C-B844-87ED7323AD7E}"/>
              </a:ext>
            </a:extLst>
          </p:cNvPr>
          <p:cNvSpPr>
            <a:spLocks noGrp="1"/>
          </p:cNvSpPr>
          <p:nvPr>
            <p:ph type="body" sz="quarter" idx="216" hasCustomPrompt="1"/>
          </p:nvPr>
        </p:nvSpPr>
        <p:spPr>
          <a:xfrm>
            <a:off x="2070680" y="1253628"/>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 name="Espace réservé du texte 21">
            <a:extLst>
              <a:ext uri="{FF2B5EF4-FFF2-40B4-BE49-F238E27FC236}">
                <a16:creationId xmlns:a16="http://schemas.microsoft.com/office/drawing/2014/main" id="{D74DD27E-276D-A27F-8118-719A94DA7622}"/>
              </a:ext>
            </a:extLst>
          </p:cNvPr>
          <p:cNvSpPr>
            <a:spLocks noGrp="1"/>
          </p:cNvSpPr>
          <p:nvPr>
            <p:ph type="body" sz="quarter" idx="217" hasCustomPrompt="1"/>
          </p:nvPr>
        </p:nvSpPr>
        <p:spPr>
          <a:xfrm>
            <a:off x="2070680" y="147675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0" name="Espace réservé du texte 5">
            <a:extLst>
              <a:ext uri="{FF2B5EF4-FFF2-40B4-BE49-F238E27FC236}">
                <a16:creationId xmlns:a16="http://schemas.microsoft.com/office/drawing/2014/main" id="{7D489747-354B-C2D1-DA59-4E581C702813}"/>
              </a:ext>
            </a:extLst>
          </p:cNvPr>
          <p:cNvSpPr>
            <a:spLocks noGrp="1"/>
          </p:cNvSpPr>
          <p:nvPr>
            <p:ph type="body" sz="quarter" idx="218" hasCustomPrompt="1"/>
          </p:nvPr>
        </p:nvSpPr>
        <p:spPr>
          <a:xfrm>
            <a:off x="7877887" y="122267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1" name="Espace réservé du texte 21">
            <a:extLst>
              <a:ext uri="{FF2B5EF4-FFF2-40B4-BE49-F238E27FC236}">
                <a16:creationId xmlns:a16="http://schemas.microsoft.com/office/drawing/2014/main" id="{D97E906F-8160-00BF-2F65-864572613719}"/>
              </a:ext>
            </a:extLst>
          </p:cNvPr>
          <p:cNvSpPr>
            <a:spLocks noGrp="1"/>
          </p:cNvSpPr>
          <p:nvPr>
            <p:ph type="body" sz="quarter" idx="219" hasCustomPrompt="1"/>
          </p:nvPr>
        </p:nvSpPr>
        <p:spPr>
          <a:xfrm>
            <a:off x="7877887" y="144818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2" name="Espace réservé du texte 5">
            <a:extLst>
              <a:ext uri="{FF2B5EF4-FFF2-40B4-BE49-F238E27FC236}">
                <a16:creationId xmlns:a16="http://schemas.microsoft.com/office/drawing/2014/main" id="{3FC07CB9-DB9A-2B8A-7F17-F07578A47BCE}"/>
              </a:ext>
            </a:extLst>
          </p:cNvPr>
          <p:cNvSpPr>
            <a:spLocks noGrp="1"/>
          </p:cNvSpPr>
          <p:nvPr>
            <p:ph type="body" sz="quarter" idx="220" hasCustomPrompt="1"/>
          </p:nvPr>
        </p:nvSpPr>
        <p:spPr>
          <a:xfrm>
            <a:off x="5949147" y="122505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3" name="Espace réservé du texte 21">
            <a:extLst>
              <a:ext uri="{FF2B5EF4-FFF2-40B4-BE49-F238E27FC236}">
                <a16:creationId xmlns:a16="http://schemas.microsoft.com/office/drawing/2014/main" id="{7A039140-E823-CCD3-7B20-8B99D077140C}"/>
              </a:ext>
            </a:extLst>
          </p:cNvPr>
          <p:cNvSpPr>
            <a:spLocks noGrp="1"/>
          </p:cNvSpPr>
          <p:nvPr>
            <p:ph type="body" sz="quarter" idx="221" hasCustomPrompt="1"/>
          </p:nvPr>
        </p:nvSpPr>
        <p:spPr>
          <a:xfrm>
            <a:off x="5951528" y="145056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4" name="Espace réservé du texte 5">
            <a:extLst>
              <a:ext uri="{FF2B5EF4-FFF2-40B4-BE49-F238E27FC236}">
                <a16:creationId xmlns:a16="http://schemas.microsoft.com/office/drawing/2014/main" id="{DB65A505-213F-1C0B-AE52-4A5566B05D3D}"/>
              </a:ext>
            </a:extLst>
          </p:cNvPr>
          <p:cNvSpPr>
            <a:spLocks noGrp="1"/>
          </p:cNvSpPr>
          <p:nvPr>
            <p:ph type="body" sz="quarter" idx="222" hasCustomPrompt="1"/>
          </p:nvPr>
        </p:nvSpPr>
        <p:spPr>
          <a:xfrm>
            <a:off x="4017056" y="1230492"/>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5" name="Espace réservé du texte 21">
            <a:extLst>
              <a:ext uri="{FF2B5EF4-FFF2-40B4-BE49-F238E27FC236}">
                <a16:creationId xmlns:a16="http://schemas.microsoft.com/office/drawing/2014/main" id="{6DECB8EA-5F0E-2586-0C2C-E467FD231C2A}"/>
              </a:ext>
            </a:extLst>
          </p:cNvPr>
          <p:cNvSpPr>
            <a:spLocks noGrp="1"/>
          </p:cNvSpPr>
          <p:nvPr>
            <p:ph type="body" sz="quarter" idx="223" hasCustomPrompt="1"/>
          </p:nvPr>
        </p:nvSpPr>
        <p:spPr>
          <a:xfrm>
            <a:off x="4017056" y="1458383"/>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6" name="Espace réservé du texte 5">
            <a:extLst>
              <a:ext uri="{FF2B5EF4-FFF2-40B4-BE49-F238E27FC236}">
                <a16:creationId xmlns:a16="http://schemas.microsoft.com/office/drawing/2014/main" id="{ACFC39FD-02E3-354A-66D4-24B7511A848E}"/>
              </a:ext>
            </a:extLst>
          </p:cNvPr>
          <p:cNvSpPr>
            <a:spLocks noGrp="1"/>
          </p:cNvSpPr>
          <p:nvPr>
            <p:ph type="body" sz="quarter" idx="224" hasCustomPrompt="1"/>
          </p:nvPr>
        </p:nvSpPr>
        <p:spPr>
          <a:xfrm>
            <a:off x="2084966" y="2384574"/>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7" name="Espace réservé du texte 21">
            <a:extLst>
              <a:ext uri="{FF2B5EF4-FFF2-40B4-BE49-F238E27FC236}">
                <a16:creationId xmlns:a16="http://schemas.microsoft.com/office/drawing/2014/main" id="{C0800311-2D1C-0078-F5EF-9090EC7A9B24}"/>
              </a:ext>
            </a:extLst>
          </p:cNvPr>
          <p:cNvSpPr>
            <a:spLocks noGrp="1"/>
          </p:cNvSpPr>
          <p:nvPr>
            <p:ph type="body" sz="quarter" idx="225" hasCustomPrompt="1"/>
          </p:nvPr>
        </p:nvSpPr>
        <p:spPr>
          <a:xfrm>
            <a:off x="2084966" y="260770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8" name="Espace réservé du texte 5">
            <a:extLst>
              <a:ext uri="{FF2B5EF4-FFF2-40B4-BE49-F238E27FC236}">
                <a16:creationId xmlns:a16="http://schemas.microsoft.com/office/drawing/2014/main" id="{4C2E8E44-C2D0-EF6B-BCD6-4B6E6A4FCA19}"/>
              </a:ext>
            </a:extLst>
          </p:cNvPr>
          <p:cNvSpPr>
            <a:spLocks noGrp="1"/>
          </p:cNvSpPr>
          <p:nvPr>
            <p:ph type="body" sz="quarter" idx="226" hasCustomPrompt="1"/>
          </p:nvPr>
        </p:nvSpPr>
        <p:spPr>
          <a:xfrm>
            <a:off x="4030563" y="236668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9" name="Espace réservé du texte 21">
            <a:extLst>
              <a:ext uri="{FF2B5EF4-FFF2-40B4-BE49-F238E27FC236}">
                <a16:creationId xmlns:a16="http://schemas.microsoft.com/office/drawing/2014/main" id="{3A58D975-0E39-72E0-E69E-E7A5605CF90D}"/>
              </a:ext>
            </a:extLst>
          </p:cNvPr>
          <p:cNvSpPr>
            <a:spLocks noGrp="1"/>
          </p:cNvSpPr>
          <p:nvPr>
            <p:ph type="body" sz="quarter" idx="227" hasCustomPrompt="1"/>
          </p:nvPr>
        </p:nvSpPr>
        <p:spPr>
          <a:xfrm>
            <a:off x="4030563" y="258981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0" name="Espace réservé du texte 5">
            <a:extLst>
              <a:ext uri="{FF2B5EF4-FFF2-40B4-BE49-F238E27FC236}">
                <a16:creationId xmlns:a16="http://schemas.microsoft.com/office/drawing/2014/main" id="{C370DAB0-5789-5BBC-A9D4-3AE5C2FBFCED}"/>
              </a:ext>
            </a:extLst>
          </p:cNvPr>
          <p:cNvSpPr>
            <a:spLocks noGrp="1"/>
          </p:cNvSpPr>
          <p:nvPr>
            <p:ph type="body" sz="quarter" idx="228" hasCustomPrompt="1"/>
          </p:nvPr>
        </p:nvSpPr>
        <p:spPr>
          <a:xfrm>
            <a:off x="596581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1" name="Espace réservé du texte 21">
            <a:extLst>
              <a:ext uri="{FF2B5EF4-FFF2-40B4-BE49-F238E27FC236}">
                <a16:creationId xmlns:a16="http://schemas.microsoft.com/office/drawing/2014/main" id="{C9B43689-8689-59EE-58C9-10E7B166B2FF}"/>
              </a:ext>
            </a:extLst>
          </p:cNvPr>
          <p:cNvSpPr>
            <a:spLocks noGrp="1"/>
          </p:cNvSpPr>
          <p:nvPr>
            <p:ph type="body" sz="quarter" idx="229" hasCustomPrompt="1"/>
          </p:nvPr>
        </p:nvSpPr>
        <p:spPr>
          <a:xfrm>
            <a:off x="596581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2" name="Espace réservé du texte 5">
            <a:extLst>
              <a:ext uri="{FF2B5EF4-FFF2-40B4-BE49-F238E27FC236}">
                <a16:creationId xmlns:a16="http://schemas.microsoft.com/office/drawing/2014/main" id="{8443CFAD-80A6-3D0F-9A93-A738538C3255}"/>
              </a:ext>
            </a:extLst>
          </p:cNvPr>
          <p:cNvSpPr>
            <a:spLocks noGrp="1"/>
          </p:cNvSpPr>
          <p:nvPr>
            <p:ph type="body" sz="quarter" idx="230" hasCustomPrompt="1"/>
          </p:nvPr>
        </p:nvSpPr>
        <p:spPr>
          <a:xfrm>
            <a:off x="789196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3" name="Espace réservé du texte 21">
            <a:extLst>
              <a:ext uri="{FF2B5EF4-FFF2-40B4-BE49-F238E27FC236}">
                <a16:creationId xmlns:a16="http://schemas.microsoft.com/office/drawing/2014/main" id="{D73450F9-5694-5709-DE08-88A621DF4B5C}"/>
              </a:ext>
            </a:extLst>
          </p:cNvPr>
          <p:cNvSpPr>
            <a:spLocks noGrp="1"/>
          </p:cNvSpPr>
          <p:nvPr>
            <p:ph type="body" sz="quarter" idx="231" hasCustomPrompt="1"/>
          </p:nvPr>
        </p:nvSpPr>
        <p:spPr>
          <a:xfrm>
            <a:off x="789196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4" name="Espace réservé du texte 5">
            <a:extLst>
              <a:ext uri="{FF2B5EF4-FFF2-40B4-BE49-F238E27FC236}">
                <a16:creationId xmlns:a16="http://schemas.microsoft.com/office/drawing/2014/main" id="{CADDF97C-E62F-6270-3F28-911C0DFE13B3}"/>
              </a:ext>
            </a:extLst>
          </p:cNvPr>
          <p:cNvSpPr>
            <a:spLocks noGrp="1"/>
          </p:cNvSpPr>
          <p:nvPr>
            <p:ph type="body" sz="quarter" idx="232" hasCustomPrompt="1"/>
          </p:nvPr>
        </p:nvSpPr>
        <p:spPr>
          <a:xfrm>
            <a:off x="2089728" y="3489764"/>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5" name="Espace réservé du texte 21">
            <a:extLst>
              <a:ext uri="{FF2B5EF4-FFF2-40B4-BE49-F238E27FC236}">
                <a16:creationId xmlns:a16="http://schemas.microsoft.com/office/drawing/2014/main" id="{47D6A20F-482B-6080-6DD9-2AA32BFE59D7}"/>
              </a:ext>
            </a:extLst>
          </p:cNvPr>
          <p:cNvSpPr>
            <a:spLocks noGrp="1"/>
          </p:cNvSpPr>
          <p:nvPr>
            <p:ph type="body" sz="quarter" idx="233" hasCustomPrompt="1"/>
          </p:nvPr>
        </p:nvSpPr>
        <p:spPr>
          <a:xfrm>
            <a:off x="2089728" y="3715275"/>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6" name="Espace réservé du texte 5">
            <a:extLst>
              <a:ext uri="{FF2B5EF4-FFF2-40B4-BE49-F238E27FC236}">
                <a16:creationId xmlns:a16="http://schemas.microsoft.com/office/drawing/2014/main" id="{94DBB0A7-7736-58BE-0122-74DC5209EF8A}"/>
              </a:ext>
            </a:extLst>
          </p:cNvPr>
          <p:cNvSpPr>
            <a:spLocks noGrp="1"/>
          </p:cNvSpPr>
          <p:nvPr>
            <p:ph type="body" sz="quarter" idx="234" hasCustomPrompt="1"/>
          </p:nvPr>
        </p:nvSpPr>
        <p:spPr>
          <a:xfrm>
            <a:off x="4024199" y="348034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7" name="Espace réservé du texte 21">
            <a:extLst>
              <a:ext uri="{FF2B5EF4-FFF2-40B4-BE49-F238E27FC236}">
                <a16:creationId xmlns:a16="http://schemas.microsoft.com/office/drawing/2014/main" id="{637DA99D-62CB-041C-C841-D2A560456201}"/>
              </a:ext>
            </a:extLst>
          </p:cNvPr>
          <p:cNvSpPr>
            <a:spLocks noGrp="1"/>
          </p:cNvSpPr>
          <p:nvPr>
            <p:ph type="body" sz="quarter" idx="235" hasCustomPrompt="1"/>
          </p:nvPr>
        </p:nvSpPr>
        <p:spPr>
          <a:xfrm>
            <a:off x="4017056" y="3710620"/>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8" name="Espace réservé du texte 5">
            <a:extLst>
              <a:ext uri="{FF2B5EF4-FFF2-40B4-BE49-F238E27FC236}">
                <a16:creationId xmlns:a16="http://schemas.microsoft.com/office/drawing/2014/main" id="{CD366D95-80D6-F5DE-B860-18BCA93A94CB}"/>
              </a:ext>
            </a:extLst>
          </p:cNvPr>
          <p:cNvSpPr>
            <a:spLocks noGrp="1"/>
          </p:cNvSpPr>
          <p:nvPr>
            <p:ph type="body" sz="quarter" idx="236" hasCustomPrompt="1"/>
          </p:nvPr>
        </p:nvSpPr>
        <p:spPr>
          <a:xfrm>
            <a:off x="5965814" y="346854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9" name="Espace réservé du texte 21">
            <a:extLst>
              <a:ext uri="{FF2B5EF4-FFF2-40B4-BE49-F238E27FC236}">
                <a16:creationId xmlns:a16="http://schemas.microsoft.com/office/drawing/2014/main" id="{C9C29456-0970-0745-15DC-6299416E1E4A}"/>
              </a:ext>
            </a:extLst>
          </p:cNvPr>
          <p:cNvSpPr>
            <a:spLocks noGrp="1"/>
          </p:cNvSpPr>
          <p:nvPr>
            <p:ph type="body" sz="quarter" idx="237" hasCustomPrompt="1"/>
          </p:nvPr>
        </p:nvSpPr>
        <p:spPr>
          <a:xfrm>
            <a:off x="5965814" y="369881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0" name="Espace réservé du texte 5">
            <a:extLst>
              <a:ext uri="{FF2B5EF4-FFF2-40B4-BE49-F238E27FC236}">
                <a16:creationId xmlns:a16="http://schemas.microsoft.com/office/drawing/2014/main" id="{25B425C0-DE88-646B-D85F-A887E7D26A71}"/>
              </a:ext>
            </a:extLst>
          </p:cNvPr>
          <p:cNvSpPr>
            <a:spLocks noGrp="1"/>
          </p:cNvSpPr>
          <p:nvPr>
            <p:ph type="body" sz="quarter" idx="238" hasCustomPrompt="1"/>
          </p:nvPr>
        </p:nvSpPr>
        <p:spPr>
          <a:xfrm>
            <a:off x="7892173" y="346821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1" name="Espace réservé du texte 21">
            <a:extLst>
              <a:ext uri="{FF2B5EF4-FFF2-40B4-BE49-F238E27FC236}">
                <a16:creationId xmlns:a16="http://schemas.microsoft.com/office/drawing/2014/main" id="{A2B31903-CCFF-624E-3B9E-4F0BCB58C046}"/>
              </a:ext>
            </a:extLst>
          </p:cNvPr>
          <p:cNvSpPr>
            <a:spLocks noGrp="1"/>
          </p:cNvSpPr>
          <p:nvPr>
            <p:ph type="body" sz="quarter" idx="239" hasCustomPrompt="1"/>
          </p:nvPr>
        </p:nvSpPr>
        <p:spPr>
          <a:xfrm>
            <a:off x="7892173" y="369848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2" name="Espace réservé du texte 5">
            <a:extLst>
              <a:ext uri="{FF2B5EF4-FFF2-40B4-BE49-F238E27FC236}">
                <a16:creationId xmlns:a16="http://schemas.microsoft.com/office/drawing/2014/main" id="{6DF78DB6-8C60-9326-16DD-76E00A825F4D}"/>
              </a:ext>
            </a:extLst>
          </p:cNvPr>
          <p:cNvSpPr>
            <a:spLocks noGrp="1"/>
          </p:cNvSpPr>
          <p:nvPr>
            <p:ph type="body" sz="quarter" idx="240" hasCustomPrompt="1"/>
          </p:nvPr>
        </p:nvSpPr>
        <p:spPr>
          <a:xfrm>
            <a:off x="2092109" y="4601972"/>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3" name="Espace réservé du texte 21">
            <a:extLst>
              <a:ext uri="{FF2B5EF4-FFF2-40B4-BE49-F238E27FC236}">
                <a16:creationId xmlns:a16="http://schemas.microsoft.com/office/drawing/2014/main" id="{5ADD4A9D-98D5-7F7F-5E7D-B6576FAD1FBE}"/>
              </a:ext>
            </a:extLst>
          </p:cNvPr>
          <p:cNvSpPr>
            <a:spLocks noGrp="1"/>
          </p:cNvSpPr>
          <p:nvPr>
            <p:ph type="body" sz="quarter" idx="241" hasCustomPrompt="1"/>
          </p:nvPr>
        </p:nvSpPr>
        <p:spPr>
          <a:xfrm>
            <a:off x="2089537" y="4829591"/>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4" name="Espace réservé du texte 5">
            <a:extLst>
              <a:ext uri="{FF2B5EF4-FFF2-40B4-BE49-F238E27FC236}">
                <a16:creationId xmlns:a16="http://schemas.microsoft.com/office/drawing/2014/main" id="{51CE04BA-6734-012C-DC48-78915E144E2E}"/>
              </a:ext>
            </a:extLst>
          </p:cNvPr>
          <p:cNvSpPr>
            <a:spLocks noGrp="1"/>
          </p:cNvSpPr>
          <p:nvPr>
            <p:ph type="body" sz="quarter" idx="242" hasCustomPrompt="1"/>
          </p:nvPr>
        </p:nvSpPr>
        <p:spPr>
          <a:xfrm>
            <a:off x="4026580"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5" name="Espace réservé du texte 21">
            <a:extLst>
              <a:ext uri="{FF2B5EF4-FFF2-40B4-BE49-F238E27FC236}">
                <a16:creationId xmlns:a16="http://schemas.microsoft.com/office/drawing/2014/main" id="{067DFA4A-FEEE-D3E5-0780-4E54D0EACE29}"/>
              </a:ext>
            </a:extLst>
          </p:cNvPr>
          <p:cNvSpPr>
            <a:spLocks noGrp="1"/>
          </p:cNvSpPr>
          <p:nvPr>
            <p:ph type="body" sz="quarter" idx="243" hasCustomPrompt="1"/>
          </p:nvPr>
        </p:nvSpPr>
        <p:spPr>
          <a:xfrm>
            <a:off x="4031342" y="482013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6" name="Espace réservé du texte 5">
            <a:extLst>
              <a:ext uri="{FF2B5EF4-FFF2-40B4-BE49-F238E27FC236}">
                <a16:creationId xmlns:a16="http://schemas.microsoft.com/office/drawing/2014/main" id="{CEACB550-6D87-D5C3-ED6F-B2F0AAFA1CD9}"/>
              </a:ext>
            </a:extLst>
          </p:cNvPr>
          <p:cNvSpPr>
            <a:spLocks noGrp="1"/>
          </p:cNvSpPr>
          <p:nvPr>
            <p:ph type="body" sz="quarter" idx="244" hasCustomPrompt="1"/>
          </p:nvPr>
        </p:nvSpPr>
        <p:spPr>
          <a:xfrm>
            <a:off x="5963433" y="457407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7" name="Espace réservé du texte 21">
            <a:extLst>
              <a:ext uri="{FF2B5EF4-FFF2-40B4-BE49-F238E27FC236}">
                <a16:creationId xmlns:a16="http://schemas.microsoft.com/office/drawing/2014/main" id="{4FFE51BC-13F5-1E32-2228-D192572E4D44}"/>
              </a:ext>
            </a:extLst>
          </p:cNvPr>
          <p:cNvSpPr>
            <a:spLocks noGrp="1"/>
          </p:cNvSpPr>
          <p:nvPr>
            <p:ph type="body" sz="quarter" idx="245" hasCustomPrompt="1"/>
          </p:nvPr>
        </p:nvSpPr>
        <p:spPr>
          <a:xfrm>
            <a:off x="5965814" y="480434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8" name="Espace réservé du texte 5">
            <a:extLst>
              <a:ext uri="{FF2B5EF4-FFF2-40B4-BE49-F238E27FC236}">
                <a16:creationId xmlns:a16="http://schemas.microsoft.com/office/drawing/2014/main" id="{F9E95206-52FB-884A-ED80-ACF482A24FB4}"/>
              </a:ext>
            </a:extLst>
          </p:cNvPr>
          <p:cNvSpPr>
            <a:spLocks noGrp="1"/>
          </p:cNvSpPr>
          <p:nvPr>
            <p:ph type="body" sz="quarter" idx="246" hasCustomPrompt="1"/>
          </p:nvPr>
        </p:nvSpPr>
        <p:spPr>
          <a:xfrm>
            <a:off x="7891141" y="45737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9" name="Espace réservé du texte 21">
            <a:extLst>
              <a:ext uri="{FF2B5EF4-FFF2-40B4-BE49-F238E27FC236}">
                <a16:creationId xmlns:a16="http://schemas.microsoft.com/office/drawing/2014/main" id="{0CA672A4-0303-C310-B836-AEA31AB9578A}"/>
              </a:ext>
            </a:extLst>
          </p:cNvPr>
          <p:cNvSpPr>
            <a:spLocks noGrp="1"/>
          </p:cNvSpPr>
          <p:nvPr>
            <p:ph type="body" sz="quarter" idx="247" hasCustomPrompt="1"/>
          </p:nvPr>
        </p:nvSpPr>
        <p:spPr>
          <a:xfrm>
            <a:off x="7893522" y="48040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 name="Espace réservé du texte 25">
            <a:extLst>
              <a:ext uri="{FF2B5EF4-FFF2-40B4-BE49-F238E27FC236}">
                <a16:creationId xmlns:a16="http://schemas.microsoft.com/office/drawing/2014/main" id="{8D7364E2-4F9D-957F-AB0F-83A9BF6C2F6A}"/>
              </a:ext>
            </a:extLst>
          </p:cNvPr>
          <p:cNvSpPr>
            <a:spLocks noGrp="1"/>
          </p:cNvSpPr>
          <p:nvPr>
            <p:ph type="body" sz="quarter" idx="20" hasCustomPrompt="1"/>
          </p:nvPr>
        </p:nvSpPr>
        <p:spPr>
          <a:xfrm>
            <a:off x="153269" y="958425"/>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 name="Espace réservé du texte 25">
            <a:extLst>
              <a:ext uri="{FF2B5EF4-FFF2-40B4-BE49-F238E27FC236}">
                <a16:creationId xmlns:a16="http://schemas.microsoft.com/office/drawing/2014/main" id="{898A3B0A-B4AE-EF17-9D6B-D00220D318D3}"/>
              </a:ext>
            </a:extLst>
          </p:cNvPr>
          <p:cNvSpPr>
            <a:spLocks noGrp="1"/>
          </p:cNvSpPr>
          <p:nvPr>
            <p:ph type="body" sz="quarter" idx="256" hasCustomPrompt="1"/>
          </p:nvPr>
        </p:nvSpPr>
        <p:spPr>
          <a:xfrm>
            <a:off x="2078300" y="950805"/>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4" name="Espace réservé du texte 25">
            <a:extLst>
              <a:ext uri="{FF2B5EF4-FFF2-40B4-BE49-F238E27FC236}">
                <a16:creationId xmlns:a16="http://schemas.microsoft.com/office/drawing/2014/main" id="{60D67CCD-EF58-278A-1A2C-4EE9B445A3E5}"/>
              </a:ext>
            </a:extLst>
          </p:cNvPr>
          <p:cNvSpPr>
            <a:spLocks noGrp="1"/>
          </p:cNvSpPr>
          <p:nvPr>
            <p:ph type="body" sz="quarter" idx="257" hasCustomPrompt="1"/>
          </p:nvPr>
        </p:nvSpPr>
        <p:spPr>
          <a:xfrm>
            <a:off x="4032296" y="944707"/>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5" name="Espace réservé du texte 25">
            <a:extLst>
              <a:ext uri="{FF2B5EF4-FFF2-40B4-BE49-F238E27FC236}">
                <a16:creationId xmlns:a16="http://schemas.microsoft.com/office/drawing/2014/main" id="{EE46F8AE-3CC3-E331-0A39-454F6289197B}"/>
              </a:ext>
            </a:extLst>
          </p:cNvPr>
          <p:cNvSpPr>
            <a:spLocks noGrp="1"/>
          </p:cNvSpPr>
          <p:nvPr>
            <p:ph type="body" sz="quarter" idx="258" hasCustomPrompt="1"/>
          </p:nvPr>
        </p:nvSpPr>
        <p:spPr>
          <a:xfrm>
            <a:off x="5962239" y="935918"/>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6" name="Espace réservé du texte 25">
            <a:extLst>
              <a:ext uri="{FF2B5EF4-FFF2-40B4-BE49-F238E27FC236}">
                <a16:creationId xmlns:a16="http://schemas.microsoft.com/office/drawing/2014/main" id="{5A39BAB3-BD05-4054-5DBE-55597C58086E}"/>
              </a:ext>
            </a:extLst>
          </p:cNvPr>
          <p:cNvSpPr>
            <a:spLocks noGrp="1"/>
          </p:cNvSpPr>
          <p:nvPr>
            <p:ph type="body" sz="quarter" idx="259" hasCustomPrompt="1"/>
          </p:nvPr>
        </p:nvSpPr>
        <p:spPr>
          <a:xfrm>
            <a:off x="7869073" y="935918"/>
            <a:ext cx="1867519"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58" name="Espace réservé du texte 5">
            <a:extLst>
              <a:ext uri="{FF2B5EF4-FFF2-40B4-BE49-F238E27FC236}">
                <a16:creationId xmlns:a16="http://schemas.microsoft.com/office/drawing/2014/main" id="{CFA1C53A-ECFB-A46D-4060-4A5F13B64DA3}"/>
              </a:ext>
            </a:extLst>
          </p:cNvPr>
          <p:cNvSpPr>
            <a:spLocks noGrp="1"/>
          </p:cNvSpPr>
          <p:nvPr>
            <p:ph type="body" sz="quarter" idx="260" hasCustomPrompt="1"/>
          </p:nvPr>
        </p:nvSpPr>
        <p:spPr>
          <a:xfrm>
            <a:off x="176169" y="5755605"/>
            <a:ext cx="9597006" cy="493713"/>
          </a:xfrm>
          <a:prstGeom prst="rect">
            <a:avLst/>
          </a:prstGeom>
        </p:spPr>
        <p:txBody>
          <a:bodyPr/>
          <a:lstStyle>
            <a:lvl1pPr marL="0" indent="0">
              <a:buNone/>
              <a:defRPr sz="1100">
                <a:latin typeface="Roboto" pitchFamily="2" charset="0"/>
                <a:ea typeface="Roboto" pitchFamily="2" charset="0"/>
              </a:defRPr>
            </a:lvl1pPr>
          </a:lstStyle>
          <a:p>
            <a:pPr lvl="0"/>
            <a:r>
              <a:rPr lang="fr-FR" dirty="0"/>
              <a:t>Information complémentaire</a:t>
            </a:r>
          </a:p>
        </p:txBody>
      </p:sp>
    </p:spTree>
    <p:extLst>
      <p:ext uri="{BB962C8B-B14F-4D97-AF65-F5344CB8AC3E}">
        <p14:creationId xmlns:p14="http://schemas.microsoft.com/office/powerpoint/2010/main" val="263393580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6 jours (1)">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6C887786-8947-E5F1-1570-2EE8CA52E397}"/>
              </a:ext>
            </a:extLst>
          </p:cNvPr>
          <p:cNvGrpSpPr/>
          <p:nvPr userDrawn="1"/>
        </p:nvGrpSpPr>
        <p:grpSpPr>
          <a:xfrm>
            <a:off x="42953" y="1287166"/>
            <a:ext cx="1611436" cy="5524296"/>
            <a:chOff x="159220" y="1522080"/>
            <a:chExt cx="1821818" cy="5396338"/>
          </a:xfrm>
        </p:grpSpPr>
        <p:sp>
          <p:nvSpPr>
            <p:cNvPr id="3" name="Rectangle 2">
              <a:extLst>
                <a:ext uri="{FF2B5EF4-FFF2-40B4-BE49-F238E27FC236}">
                  <a16:creationId xmlns:a16="http://schemas.microsoft.com/office/drawing/2014/main" id="{1C6C8395-DE93-A617-027A-19D404A008E6}"/>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 name="Rectangle 3">
              <a:extLst>
                <a:ext uri="{FF2B5EF4-FFF2-40B4-BE49-F238E27FC236}">
                  <a16:creationId xmlns:a16="http://schemas.microsoft.com/office/drawing/2014/main" id="{1ED74BBC-032A-E9BF-4BEB-553688474ACB}"/>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30943B9A-7ED9-8951-ADDF-2BD9E5A80420}"/>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6" name="Rectangle 5">
              <a:extLst>
                <a:ext uri="{FF2B5EF4-FFF2-40B4-BE49-F238E27FC236}">
                  <a16:creationId xmlns:a16="http://schemas.microsoft.com/office/drawing/2014/main" id="{D64EC74C-8BD2-157B-C77D-12E6C663B82F}"/>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7" name="Rectangle 6">
              <a:extLst>
                <a:ext uri="{FF2B5EF4-FFF2-40B4-BE49-F238E27FC236}">
                  <a16:creationId xmlns:a16="http://schemas.microsoft.com/office/drawing/2014/main" id="{3E12E7BD-66CB-0945-2E92-7A3282F677EE}"/>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8" name="Groupe 7">
            <a:extLst>
              <a:ext uri="{FF2B5EF4-FFF2-40B4-BE49-F238E27FC236}">
                <a16:creationId xmlns:a16="http://schemas.microsoft.com/office/drawing/2014/main" id="{00E36F07-8E28-9A18-531A-43A2148C1E90}"/>
              </a:ext>
            </a:extLst>
          </p:cNvPr>
          <p:cNvGrpSpPr/>
          <p:nvPr userDrawn="1"/>
        </p:nvGrpSpPr>
        <p:grpSpPr>
          <a:xfrm>
            <a:off x="1686914" y="1287166"/>
            <a:ext cx="1611436" cy="5524296"/>
            <a:chOff x="159220" y="1522080"/>
            <a:chExt cx="1821818" cy="5396338"/>
          </a:xfrm>
        </p:grpSpPr>
        <p:sp>
          <p:nvSpPr>
            <p:cNvPr id="10" name="Rectangle 9">
              <a:extLst>
                <a:ext uri="{FF2B5EF4-FFF2-40B4-BE49-F238E27FC236}">
                  <a16:creationId xmlns:a16="http://schemas.microsoft.com/office/drawing/2014/main" id="{2F3F5B29-18E1-4FB0-8E21-F728AFF16DE5}"/>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FD67ACEF-3548-26EF-B906-5952950984F9}"/>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AE6D0C09-426B-90E9-CE68-951DFEB001B7}"/>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193DF8FC-7D6F-E154-7893-C37B18CB5A80}"/>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F20355A8-3B00-8CDA-CF31-FA1D34F69565}"/>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15" name="Groupe 14">
            <a:extLst>
              <a:ext uri="{FF2B5EF4-FFF2-40B4-BE49-F238E27FC236}">
                <a16:creationId xmlns:a16="http://schemas.microsoft.com/office/drawing/2014/main" id="{9583C9C1-CF9A-D480-A5BD-31CB6F52625B}"/>
              </a:ext>
            </a:extLst>
          </p:cNvPr>
          <p:cNvGrpSpPr/>
          <p:nvPr userDrawn="1"/>
        </p:nvGrpSpPr>
        <p:grpSpPr>
          <a:xfrm>
            <a:off x="3320690" y="1287166"/>
            <a:ext cx="1611436" cy="5524296"/>
            <a:chOff x="159220" y="1522080"/>
            <a:chExt cx="1821818" cy="5396338"/>
          </a:xfrm>
        </p:grpSpPr>
        <p:sp>
          <p:nvSpPr>
            <p:cNvPr id="16" name="Rectangle 15">
              <a:extLst>
                <a:ext uri="{FF2B5EF4-FFF2-40B4-BE49-F238E27FC236}">
                  <a16:creationId xmlns:a16="http://schemas.microsoft.com/office/drawing/2014/main" id="{B20D311A-B10A-EF51-0CB5-CBC2407E2617}"/>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4C27E638-B64C-C3D7-DE5B-70457C61B285}"/>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8" name="Rectangle 17">
              <a:extLst>
                <a:ext uri="{FF2B5EF4-FFF2-40B4-BE49-F238E27FC236}">
                  <a16:creationId xmlns:a16="http://schemas.microsoft.com/office/drawing/2014/main" id="{91B90949-8CB8-F227-B3AA-595F941DE4C6}"/>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9" name="Rectangle 18">
              <a:extLst>
                <a:ext uri="{FF2B5EF4-FFF2-40B4-BE49-F238E27FC236}">
                  <a16:creationId xmlns:a16="http://schemas.microsoft.com/office/drawing/2014/main" id="{E5C89EE0-D325-3E26-A77D-A11D833C4BE6}"/>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0" name="Rectangle 19">
              <a:extLst>
                <a:ext uri="{FF2B5EF4-FFF2-40B4-BE49-F238E27FC236}">
                  <a16:creationId xmlns:a16="http://schemas.microsoft.com/office/drawing/2014/main" id="{586B43AE-1DED-6542-7EF2-6423BDB22FCB}"/>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1" name="Groupe 20">
            <a:extLst>
              <a:ext uri="{FF2B5EF4-FFF2-40B4-BE49-F238E27FC236}">
                <a16:creationId xmlns:a16="http://schemas.microsoft.com/office/drawing/2014/main" id="{4A6007AF-0D64-44C8-5945-CFFDECDA39B9}"/>
              </a:ext>
            </a:extLst>
          </p:cNvPr>
          <p:cNvGrpSpPr/>
          <p:nvPr userDrawn="1"/>
        </p:nvGrpSpPr>
        <p:grpSpPr>
          <a:xfrm>
            <a:off x="4964651" y="1287166"/>
            <a:ext cx="1611436" cy="5524296"/>
            <a:chOff x="159220" y="1522080"/>
            <a:chExt cx="1821818" cy="5396338"/>
          </a:xfrm>
        </p:grpSpPr>
        <p:sp>
          <p:nvSpPr>
            <p:cNvPr id="22" name="Rectangle 21">
              <a:extLst>
                <a:ext uri="{FF2B5EF4-FFF2-40B4-BE49-F238E27FC236}">
                  <a16:creationId xmlns:a16="http://schemas.microsoft.com/office/drawing/2014/main" id="{15544579-76C1-ECAE-DA27-D0B2FA606BF8}"/>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3" name="Rectangle 22">
              <a:extLst>
                <a:ext uri="{FF2B5EF4-FFF2-40B4-BE49-F238E27FC236}">
                  <a16:creationId xmlns:a16="http://schemas.microsoft.com/office/drawing/2014/main" id="{BB2E67AB-D4FC-B483-CCFD-5DD3E0D70B03}"/>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4" name="Rectangle 23">
              <a:extLst>
                <a:ext uri="{FF2B5EF4-FFF2-40B4-BE49-F238E27FC236}">
                  <a16:creationId xmlns:a16="http://schemas.microsoft.com/office/drawing/2014/main" id="{910D669F-5B1C-9565-6CB5-F0E0EE13D60B}"/>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5" name="Rectangle 24">
              <a:extLst>
                <a:ext uri="{FF2B5EF4-FFF2-40B4-BE49-F238E27FC236}">
                  <a16:creationId xmlns:a16="http://schemas.microsoft.com/office/drawing/2014/main" id="{440A6AE8-54E7-0E72-9F90-3DB4C4373522}"/>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6" name="Rectangle 25">
              <a:extLst>
                <a:ext uri="{FF2B5EF4-FFF2-40B4-BE49-F238E27FC236}">
                  <a16:creationId xmlns:a16="http://schemas.microsoft.com/office/drawing/2014/main" id="{B0700432-EBAA-B0B9-8093-79E200B84791}"/>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7" name="Groupe 26">
            <a:extLst>
              <a:ext uri="{FF2B5EF4-FFF2-40B4-BE49-F238E27FC236}">
                <a16:creationId xmlns:a16="http://schemas.microsoft.com/office/drawing/2014/main" id="{F1AC5830-E497-C744-5877-651960DDE697}"/>
              </a:ext>
            </a:extLst>
          </p:cNvPr>
          <p:cNvGrpSpPr/>
          <p:nvPr userDrawn="1"/>
        </p:nvGrpSpPr>
        <p:grpSpPr>
          <a:xfrm>
            <a:off x="6598214" y="1287166"/>
            <a:ext cx="1611436" cy="5524296"/>
            <a:chOff x="159220" y="1522080"/>
            <a:chExt cx="1821818" cy="5396338"/>
          </a:xfrm>
        </p:grpSpPr>
        <p:sp>
          <p:nvSpPr>
            <p:cNvPr id="28" name="Rectangle 27">
              <a:extLst>
                <a:ext uri="{FF2B5EF4-FFF2-40B4-BE49-F238E27FC236}">
                  <a16:creationId xmlns:a16="http://schemas.microsoft.com/office/drawing/2014/main" id="{69FD4A2C-0263-ABFF-5FDB-C7BF2FFDF69D}"/>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80283164-9E49-3A15-E260-7DBB09277419}"/>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0" name="Rectangle 29">
              <a:extLst>
                <a:ext uri="{FF2B5EF4-FFF2-40B4-BE49-F238E27FC236}">
                  <a16:creationId xmlns:a16="http://schemas.microsoft.com/office/drawing/2014/main" id="{D9FFEA3B-E235-E94A-E7CC-A5CEFCC53689}"/>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1" name="Rectangle 30">
              <a:extLst>
                <a:ext uri="{FF2B5EF4-FFF2-40B4-BE49-F238E27FC236}">
                  <a16:creationId xmlns:a16="http://schemas.microsoft.com/office/drawing/2014/main" id="{2AC01EAD-B5C0-7092-999B-671BB19C4860}"/>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2" name="Rectangle 31">
              <a:extLst>
                <a:ext uri="{FF2B5EF4-FFF2-40B4-BE49-F238E27FC236}">
                  <a16:creationId xmlns:a16="http://schemas.microsoft.com/office/drawing/2014/main" id="{8C79FA86-FC26-3A0E-1D99-C8736F2949D6}"/>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33" name="Groupe 32">
            <a:extLst>
              <a:ext uri="{FF2B5EF4-FFF2-40B4-BE49-F238E27FC236}">
                <a16:creationId xmlns:a16="http://schemas.microsoft.com/office/drawing/2014/main" id="{9C7D026C-2B39-2245-AD1E-A0756F343E17}"/>
              </a:ext>
            </a:extLst>
          </p:cNvPr>
          <p:cNvGrpSpPr/>
          <p:nvPr userDrawn="1"/>
        </p:nvGrpSpPr>
        <p:grpSpPr>
          <a:xfrm>
            <a:off x="8242175" y="1287166"/>
            <a:ext cx="1611436" cy="5524296"/>
            <a:chOff x="159220" y="1522080"/>
            <a:chExt cx="1821818" cy="5396338"/>
          </a:xfrm>
        </p:grpSpPr>
        <p:sp>
          <p:nvSpPr>
            <p:cNvPr id="34" name="Rectangle 33">
              <a:extLst>
                <a:ext uri="{FF2B5EF4-FFF2-40B4-BE49-F238E27FC236}">
                  <a16:creationId xmlns:a16="http://schemas.microsoft.com/office/drawing/2014/main" id="{7078674A-3619-66DA-BEB9-17C0B1491A9B}"/>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5" name="Rectangle 34">
              <a:extLst>
                <a:ext uri="{FF2B5EF4-FFF2-40B4-BE49-F238E27FC236}">
                  <a16:creationId xmlns:a16="http://schemas.microsoft.com/office/drawing/2014/main" id="{D0D9351C-35D4-D14F-98B8-84AA23DC436C}"/>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6" name="Rectangle 35">
              <a:extLst>
                <a:ext uri="{FF2B5EF4-FFF2-40B4-BE49-F238E27FC236}">
                  <a16:creationId xmlns:a16="http://schemas.microsoft.com/office/drawing/2014/main" id="{10FDA34F-B405-E102-9BD3-C2794320A1BF}"/>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7" name="Rectangle 36">
              <a:extLst>
                <a:ext uri="{FF2B5EF4-FFF2-40B4-BE49-F238E27FC236}">
                  <a16:creationId xmlns:a16="http://schemas.microsoft.com/office/drawing/2014/main" id="{247134DA-757E-3A41-F8AD-A68424E94570}"/>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8" name="Rectangle 37">
              <a:extLst>
                <a:ext uri="{FF2B5EF4-FFF2-40B4-BE49-F238E27FC236}">
                  <a16:creationId xmlns:a16="http://schemas.microsoft.com/office/drawing/2014/main" id="{224B5CE7-4938-7847-4283-9CCD6CA86B5E}"/>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sp>
        <p:nvSpPr>
          <p:cNvPr id="53" name="Titre 52"/>
          <p:cNvSpPr>
            <a:spLocks noGrp="1"/>
          </p:cNvSpPr>
          <p:nvPr>
            <p:ph type="title" hasCustomPrompt="1"/>
          </p:nvPr>
        </p:nvSpPr>
        <p:spPr>
          <a:xfrm>
            <a:off x="0" y="0"/>
            <a:ext cx="9906000" cy="865312"/>
          </a:xfrm>
          <a:prstGeom prst="rect">
            <a:avLst/>
          </a:prstGeom>
          <a:solidFill>
            <a:srgbClr val="2A7387"/>
          </a:solidFill>
        </p:spPr>
        <p:txBody>
          <a:bodyPr anchor="ctr"/>
          <a:lstStyle>
            <a:lvl1pPr>
              <a:defRPr/>
            </a:lvl1pPr>
          </a:lstStyle>
          <a:p>
            <a:r>
              <a:rPr lang="fr-FR" dirty="0"/>
              <a:t>Programme + date</a:t>
            </a:r>
          </a:p>
        </p:txBody>
      </p:sp>
      <p:sp>
        <p:nvSpPr>
          <p:cNvPr id="9" name="Espace réservé du texte 5"/>
          <p:cNvSpPr>
            <a:spLocks noGrp="1"/>
          </p:cNvSpPr>
          <p:nvPr>
            <p:ph type="body" sz="quarter" idx="44" hasCustomPrompt="1"/>
          </p:nvPr>
        </p:nvSpPr>
        <p:spPr>
          <a:xfrm>
            <a:off x="141940" y="1293585"/>
            <a:ext cx="1447060" cy="202223"/>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59" name="Espace réservé du texte 21"/>
          <p:cNvSpPr>
            <a:spLocks noGrp="1"/>
          </p:cNvSpPr>
          <p:nvPr>
            <p:ph type="body" sz="quarter" idx="94" hasCustomPrompt="1"/>
          </p:nvPr>
        </p:nvSpPr>
        <p:spPr>
          <a:xfrm>
            <a:off x="53976" y="15075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20" name="Espace réservé du texte 5">
            <a:extLst>
              <a:ext uri="{FF2B5EF4-FFF2-40B4-BE49-F238E27FC236}">
                <a16:creationId xmlns:a16="http://schemas.microsoft.com/office/drawing/2014/main" id="{8C80AEB9-2E9E-48E3-A667-0BD3B511FD8D}"/>
              </a:ext>
            </a:extLst>
          </p:cNvPr>
          <p:cNvSpPr>
            <a:spLocks noGrp="1"/>
          </p:cNvSpPr>
          <p:nvPr>
            <p:ph type="body" sz="quarter" idx="148" hasCustomPrompt="1"/>
          </p:nvPr>
        </p:nvSpPr>
        <p:spPr>
          <a:xfrm>
            <a:off x="1797236" y="1312635"/>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1" name="Espace réservé du texte 21">
            <a:extLst>
              <a:ext uri="{FF2B5EF4-FFF2-40B4-BE49-F238E27FC236}">
                <a16:creationId xmlns:a16="http://schemas.microsoft.com/office/drawing/2014/main" id="{2396292D-42BF-406D-9F33-C903C8DB7B78}"/>
              </a:ext>
            </a:extLst>
          </p:cNvPr>
          <p:cNvSpPr>
            <a:spLocks noGrp="1"/>
          </p:cNvSpPr>
          <p:nvPr>
            <p:ph type="body" sz="quarter" idx="149" hasCustomPrompt="1"/>
          </p:nvPr>
        </p:nvSpPr>
        <p:spPr>
          <a:xfrm>
            <a:off x="1699747" y="152655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2" name="Espace réservé du texte 5">
            <a:extLst>
              <a:ext uri="{FF2B5EF4-FFF2-40B4-BE49-F238E27FC236}">
                <a16:creationId xmlns:a16="http://schemas.microsoft.com/office/drawing/2014/main" id="{99C548F7-2D43-4357-ADFA-B27583EF644E}"/>
              </a:ext>
            </a:extLst>
          </p:cNvPr>
          <p:cNvSpPr>
            <a:spLocks noGrp="1"/>
          </p:cNvSpPr>
          <p:nvPr>
            <p:ph type="body" sz="quarter" idx="150" hasCustomPrompt="1"/>
          </p:nvPr>
        </p:nvSpPr>
        <p:spPr>
          <a:xfrm>
            <a:off x="141940" y="240333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3" name="Espace réservé du texte 21">
            <a:extLst>
              <a:ext uri="{FF2B5EF4-FFF2-40B4-BE49-F238E27FC236}">
                <a16:creationId xmlns:a16="http://schemas.microsoft.com/office/drawing/2014/main" id="{77213307-9869-4889-AC76-34ACC4FC18B3}"/>
              </a:ext>
            </a:extLst>
          </p:cNvPr>
          <p:cNvSpPr>
            <a:spLocks noGrp="1"/>
          </p:cNvSpPr>
          <p:nvPr>
            <p:ph type="body" sz="quarter" idx="151" hasCustomPrompt="1"/>
          </p:nvPr>
        </p:nvSpPr>
        <p:spPr>
          <a:xfrm>
            <a:off x="53976" y="261851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4" name="Espace réservé du texte 5">
            <a:extLst>
              <a:ext uri="{FF2B5EF4-FFF2-40B4-BE49-F238E27FC236}">
                <a16:creationId xmlns:a16="http://schemas.microsoft.com/office/drawing/2014/main" id="{B754DD7F-3239-48A6-963F-CCC887D5FB00}"/>
              </a:ext>
            </a:extLst>
          </p:cNvPr>
          <p:cNvSpPr>
            <a:spLocks noGrp="1"/>
          </p:cNvSpPr>
          <p:nvPr>
            <p:ph type="body" sz="quarter" idx="152" hasCustomPrompt="1"/>
          </p:nvPr>
        </p:nvSpPr>
        <p:spPr>
          <a:xfrm>
            <a:off x="1784927" y="242443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5" name="Espace réservé du texte 21">
            <a:extLst>
              <a:ext uri="{FF2B5EF4-FFF2-40B4-BE49-F238E27FC236}">
                <a16:creationId xmlns:a16="http://schemas.microsoft.com/office/drawing/2014/main" id="{38347F99-D9D0-4B52-9C46-A6380933844F}"/>
              </a:ext>
            </a:extLst>
          </p:cNvPr>
          <p:cNvSpPr>
            <a:spLocks noGrp="1"/>
          </p:cNvSpPr>
          <p:nvPr>
            <p:ph type="body" sz="quarter" idx="153" hasCustomPrompt="1"/>
          </p:nvPr>
        </p:nvSpPr>
        <p:spPr>
          <a:xfrm>
            <a:off x="1706488" y="26383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6" name="Espace réservé du texte 5">
            <a:extLst>
              <a:ext uri="{FF2B5EF4-FFF2-40B4-BE49-F238E27FC236}">
                <a16:creationId xmlns:a16="http://schemas.microsoft.com/office/drawing/2014/main" id="{C60BCA47-CB87-4138-AAF5-6B39BF820259}"/>
              </a:ext>
            </a:extLst>
          </p:cNvPr>
          <p:cNvSpPr>
            <a:spLocks noGrp="1"/>
          </p:cNvSpPr>
          <p:nvPr>
            <p:ph type="body" sz="quarter" idx="154" hasCustomPrompt="1"/>
          </p:nvPr>
        </p:nvSpPr>
        <p:spPr>
          <a:xfrm>
            <a:off x="1775011"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7" name="Espace réservé du texte 21">
            <a:extLst>
              <a:ext uri="{FF2B5EF4-FFF2-40B4-BE49-F238E27FC236}">
                <a16:creationId xmlns:a16="http://schemas.microsoft.com/office/drawing/2014/main" id="{1EB46A22-994C-4DC3-836F-CD8D9177EC53}"/>
              </a:ext>
            </a:extLst>
          </p:cNvPr>
          <p:cNvSpPr>
            <a:spLocks noGrp="1"/>
          </p:cNvSpPr>
          <p:nvPr>
            <p:ph type="body" sz="quarter" idx="155" hasCustomPrompt="1"/>
          </p:nvPr>
        </p:nvSpPr>
        <p:spPr>
          <a:xfrm>
            <a:off x="1696572"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8" name="Espace réservé du texte 5">
            <a:extLst>
              <a:ext uri="{FF2B5EF4-FFF2-40B4-BE49-F238E27FC236}">
                <a16:creationId xmlns:a16="http://schemas.microsoft.com/office/drawing/2014/main" id="{332E3410-60F7-4E39-8123-91D569161913}"/>
              </a:ext>
            </a:extLst>
          </p:cNvPr>
          <p:cNvSpPr>
            <a:spLocks noGrp="1"/>
          </p:cNvSpPr>
          <p:nvPr>
            <p:ph type="body" sz="quarter" idx="156" hasCustomPrompt="1"/>
          </p:nvPr>
        </p:nvSpPr>
        <p:spPr>
          <a:xfrm>
            <a:off x="141940" y="351687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9" name="Espace réservé du texte 21">
            <a:extLst>
              <a:ext uri="{FF2B5EF4-FFF2-40B4-BE49-F238E27FC236}">
                <a16:creationId xmlns:a16="http://schemas.microsoft.com/office/drawing/2014/main" id="{0B61EBBE-6D78-4BB9-AE46-CD766FFE2EF1}"/>
              </a:ext>
            </a:extLst>
          </p:cNvPr>
          <p:cNvSpPr>
            <a:spLocks noGrp="1"/>
          </p:cNvSpPr>
          <p:nvPr>
            <p:ph type="body" sz="quarter" idx="157" hasCustomPrompt="1"/>
          </p:nvPr>
        </p:nvSpPr>
        <p:spPr>
          <a:xfrm>
            <a:off x="53976" y="37307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38" name="Espace réservé du texte 5">
            <a:extLst>
              <a:ext uri="{FF2B5EF4-FFF2-40B4-BE49-F238E27FC236}">
                <a16:creationId xmlns:a16="http://schemas.microsoft.com/office/drawing/2014/main" id="{B265D09B-D6DA-4C65-BBFF-96EF797109CF}"/>
              </a:ext>
            </a:extLst>
          </p:cNvPr>
          <p:cNvSpPr>
            <a:spLocks noGrp="1"/>
          </p:cNvSpPr>
          <p:nvPr>
            <p:ph type="body" sz="quarter" idx="158" hasCustomPrompt="1"/>
          </p:nvPr>
        </p:nvSpPr>
        <p:spPr>
          <a:xfrm>
            <a:off x="130740" y="463042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39" name="Espace réservé du texte 21">
            <a:extLst>
              <a:ext uri="{FF2B5EF4-FFF2-40B4-BE49-F238E27FC236}">
                <a16:creationId xmlns:a16="http://schemas.microsoft.com/office/drawing/2014/main" id="{6E1BD1BB-E372-480B-A655-F26332BE11F0}"/>
              </a:ext>
            </a:extLst>
          </p:cNvPr>
          <p:cNvSpPr>
            <a:spLocks noGrp="1"/>
          </p:cNvSpPr>
          <p:nvPr>
            <p:ph type="body" sz="quarter" idx="159" hasCustomPrompt="1"/>
          </p:nvPr>
        </p:nvSpPr>
        <p:spPr>
          <a:xfrm>
            <a:off x="42776" y="485069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0" name="Espace réservé du texte 5">
            <a:extLst>
              <a:ext uri="{FF2B5EF4-FFF2-40B4-BE49-F238E27FC236}">
                <a16:creationId xmlns:a16="http://schemas.microsoft.com/office/drawing/2014/main" id="{8A80379D-4BAD-4FA1-838F-CBDB7D30C3F3}"/>
              </a:ext>
            </a:extLst>
          </p:cNvPr>
          <p:cNvSpPr>
            <a:spLocks noGrp="1"/>
          </p:cNvSpPr>
          <p:nvPr>
            <p:ph type="body" sz="quarter" idx="160" hasCustomPrompt="1"/>
          </p:nvPr>
        </p:nvSpPr>
        <p:spPr>
          <a:xfrm>
            <a:off x="1797236" y="464037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1" name="Espace réservé du texte 21">
            <a:extLst>
              <a:ext uri="{FF2B5EF4-FFF2-40B4-BE49-F238E27FC236}">
                <a16:creationId xmlns:a16="http://schemas.microsoft.com/office/drawing/2014/main" id="{A26EDC34-CB66-4665-8891-91B4313FB5EA}"/>
              </a:ext>
            </a:extLst>
          </p:cNvPr>
          <p:cNvSpPr>
            <a:spLocks noGrp="1"/>
          </p:cNvSpPr>
          <p:nvPr>
            <p:ph type="body" sz="quarter" idx="161" hasCustomPrompt="1"/>
          </p:nvPr>
        </p:nvSpPr>
        <p:spPr>
          <a:xfrm>
            <a:off x="1702922" y="485111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2" name="Espace réservé du texte 5">
            <a:extLst>
              <a:ext uri="{FF2B5EF4-FFF2-40B4-BE49-F238E27FC236}">
                <a16:creationId xmlns:a16="http://schemas.microsoft.com/office/drawing/2014/main" id="{B3570922-E09E-4F8C-A1CC-D9C425014C36}"/>
              </a:ext>
            </a:extLst>
          </p:cNvPr>
          <p:cNvSpPr>
            <a:spLocks noGrp="1"/>
          </p:cNvSpPr>
          <p:nvPr>
            <p:ph type="body" sz="quarter" idx="162" hasCustomPrompt="1"/>
          </p:nvPr>
        </p:nvSpPr>
        <p:spPr>
          <a:xfrm>
            <a:off x="1778564" y="575403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3" name="Espace réservé du texte 21">
            <a:extLst>
              <a:ext uri="{FF2B5EF4-FFF2-40B4-BE49-F238E27FC236}">
                <a16:creationId xmlns:a16="http://schemas.microsoft.com/office/drawing/2014/main" id="{27A287F4-2BF7-4173-8F75-1DD2B572AF64}"/>
              </a:ext>
            </a:extLst>
          </p:cNvPr>
          <p:cNvSpPr>
            <a:spLocks noGrp="1"/>
          </p:cNvSpPr>
          <p:nvPr>
            <p:ph type="body" sz="quarter" idx="163" hasCustomPrompt="1"/>
          </p:nvPr>
        </p:nvSpPr>
        <p:spPr>
          <a:xfrm>
            <a:off x="1703300" y="597747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4" name="Espace réservé du texte 5">
            <a:extLst>
              <a:ext uri="{FF2B5EF4-FFF2-40B4-BE49-F238E27FC236}">
                <a16:creationId xmlns:a16="http://schemas.microsoft.com/office/drawing/2014/main" id="{A7772E6D-6669-433D-A06B-E630B7B1E17F}"/>
              </a:ext>
            </a:extLst>
          </p:cNvPr>
          <p:cNvSpPr>
            <a:spLocks noGrp="1"/>
          </p:cNvSpPr>
          <p:nvPr>
            <p:ph type="body" sz="quarter" idx="164" hasCustomPrompt="1"/>
          </p:nvPr>
        </p:nvSpPr>
        <p:spPr>
          <a:xfrm>
            <a:off x="116364" y="574551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5" name="Espace réservé du texte 21">
            <a:extLst>
              <a:ext uri="{FF2B5EF4-FFF2-40B4-BE49-F238E27FC236}">
                <a16:creationId xmlns:a16="http://schemas.microsoft.com/office/drawing/2014/main" id="{1AC09E87-DB0D-420D-8D1F-A8077E9A694D}"/>
              </a:ext>
            </a:extLst>
          </p:cNvPr>
          <p:cNvSpPr>
            <a:spLocks noGrp="1"/>
          </p:cNvSpPr>
          <p:nvPr>
            <p:ph type="body" sz="quarter" idx="165" hasCustomPrompt="1"/>
          </p:nvPr>
        </p:nvSpPr>
        <p:spPr>
          <a:xfrm>
            <a:off x="53800" y="59594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8" name="Espace réservé du texte 5">
            <a:extLst>
              <a:ext uri="{FF2B5EF4-FFF2-40B4-BE49-F238E27FC236}">
                <a16:creationId xmlns:a16="http://schemas.microsoft.com/office/drawing/2014/main" id="{E2B2ADDC-FF78-45C0-BD45-CBC923DB2AD0}"/>
              </a:ext>
            </a:extLst>
          </p:cNvPr>
          <p:cNvSpPr>
            <a:spLocks noGrp="1"/>
          </p:cNvSpPr>
          <p:nvPr>
            <p:ph type="body" sz="quarter" idx="166" hasCustomPrompt="1"/>
          </p:nvPr>
        </p:nvSpPr>
        <p:spPr>
          <a:xfrm>
            <a:off x="3403785" y="130746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9" name="Espace réservé du texte 21">
            <a:extLst>
              <a:ext uri="{FF2B5EF4-FFF2-40B4-BE49-F238E27FC236}">
                <a16:creationId xmlns:a16="http://schemas.microsoft.com/office/drawing/2014/main" id="{C7DCE750-C439-46C0-ABB3-E173FC430B02}"/>
              </a:ext>
            </a:extLst>
          </p:cNvPr>
          <p:cNvSpPr>
            <a:spLocks noGrp="1"/>
          </p:cNvSpPr>
          <p:nvPr>
            <p:ph type="body" sz="quarter" idx="167" hasCustomPrompt="1"/>
          </p:nvPr>
        </p:nvSpPr>
        <p:spPr>
          <a:xfrm>
            <a:off x="3331696" y="151820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0" name="Espace réservé du texte 5">
            <a:extLst>
              <a:ext uri="{FF2B5EF4-FFF2-40B4-BE49-F238E27FC236}">
                <a16:creationId xmlns:a16="http://schemas.microsoft.com/office/drawing/2014/main" id="{462CBC8A-54BF-4B28-9CC7-604FF65B76A2}"/>
              </a:ext>
            </a:extLst>
          </p:cNvPr>
          <p:cNvSpPr>
            <a:spLocks noGrp="1"/>
          </p:cNvSpPr>
          <p:nvPr>
            <p:ph type="body" sz="quarter" idx="168" hasCustomPrompt="1"/>
          </p:nvPr>
        </p:nvSpPr>
        <p:spPr>
          <a:xfrm>
            <a:off x="3406960" y="241995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1" name="Espace réservé du texte 21">
            <a:extLst>
              <a:ext uri="{FF2B5EF4-FFF2-40B4-BE49-F238E27FC236}">
                <a16:creationId xmlns:a16="http://schemas.microsoft.com/office/drawing/2014/main" id="{CD58C5E9-8221-4D21-98DC-631B8C255671}"/>
              </a:ext>
            </a:extLst>
          </p:cNvPr>
          <p:cNvSpPr>
            <a:spLocks noGrp="1"/>
          </p:cNvSpPr>
          <p:nvPr>
            <p:ph type="body" sz="quarter" idx="169" hasCustomPrompt="1"/>
          </p:nvPr>
        </p:nvSpPr>
        <p:spPr>
          <a:xfrm>
            <a:off x="3338046" y="263386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2" name="Espace réservé du texte 5">
            <a:extLst>
              <a:ext uri="{FF2B5EF4-FFF2-40B4-BE49-F238E27FC236}">
                <a16:creationId xmlns:a16="http://schemas.microsoft.com/office/drawing/2014/main" id="{CBE1EEDD-C952-4C45-8375-6E2EB6A5B286}"/>
              </a:ext>
            </a:extLst>
          </p:cNvPr>
          <p:cNvSpPr>
            <a:spLocks noGrp="1"/>
          </p:cNvSpPr>
          <p:nvPr>
            <p:ph type="body" sz="quarter" idx="170" hasCustomPrompt="1"/>
          </p:nvPr>
        </p:nvSpPr>
        <p:spPr>
          <a:xfrm>
            <a:off x="3399871" y="352409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3" name="Espace réservé du texte 21">
            <a:extLst>
              <a:ext uri="{FF2B5EF4-FFF2-40B4-BE49-F238E27FC236}">
                <a16:creationId xmlns:a16="http://schemas.microsoft.com/office/drawing/2014/main" id="{CF285263-C2C8-4E50-A6AC-2E86457003BB}"/>
              </a:ext>
            </a:extLst>
          </p:cNvPr>
          <p:cNvSpPr>
            <a:spLocks noGrp="1"/>
          </p:cNvSpPr>
          <p:nvPr>
            <p:ph type="body" sz="quarter" idx="171" hasCustomPrompt="1"/>
          </p:nvPr>
        </p:nvSpPr>
        <p:spPr>
          <a:xfrm>
            <a:off x="3337307" y="374118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4" name="Espace réservé du texte 5">
            <a:extLst>
              <a:ext uri="{FF2B5EF4-FFF2-40B4-BE49-F238E27FC236}">
                <a16:creationId xmlns:a16="http://schemas.microsoft.com/office/drawing/2014/main" id="{B211D2B6-5B1C-4589-999F-108E7C51FE39}"/>
              </a:ext>
            </a:extLst>
          </p:cNvPr>
          <p:cNvSpPr>
            <a:spLocks noGrp="1"/>
          </p:cNvSpPr>
          <p:nvPr>
            <p:ph type="body" sz="quarter" idx="172" hasCustomPrompt="1"/>
          </p:nvPr>
        </p:nvSpPr>
        <p:spPr>
          <a:xfrm>
            <a:off x="3409960" y="463719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5" name="Espace réservé du texte 21">
            <a:extLst>
              <a:ext uri="{FF2B5EF4-FFF2-40B4-BE49-F238E27FC236}">
                <a16:creationId xmlns:a16="http://schemas.microsoft.com/office/drawing/2014/main" id="{E1907BA6-B935-4D1A-9E65-C1DBA386832E}"/>
              </a:ext>
            </a:extLst>
          </p:cNvPr>
          <p:cNvSpPr>
            <a:spLocks noGrp="1"/>
          </p:cNvSpPr>
          <p:nvPr>
            <p:ph type="body" sz="quarter" idx="173" hasCustomPrompt="1"/>
          </p:nvPr>
        </p:nvSpPr>
        <p:spPr>
          <a:xfrm>
            <a:off x="3337871" y="485746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6" name="Espace réservé du texte 5">
            <a:extLst>
              <a:ext uri="{FF2B5EF4-FFF2-40B4-BE49-F238E27FC236}">
                <a16:creationId xmlns:a16="http://schemas.microsoft.com/office/drawing/2014/main" id="{DF614677-153D-40E4-9946-990485A14641}"/>
              </a:ext>
            </a:extLst>
          </p:cNvPr>
          <p:cNvSpPr>
            <a:spLocks noGrp="1"/>
          </p:cNvSpPr>
          <p:nvPr>
            <p:ph type="body" sz="quarter" idx="174" hasCustomPrompt="1"/>
          </p:nvPr>
        </p:nvSpPr>
        <p:spPr>
          <a:xfrm>
            <a:off x="3427307" y="575456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7" name="Espace réservé du texte 21">
            <a:extLst>
              <a:ext uri="{FF2B5EF4-FFF2-40B4-BE49-F238E27FC236}">
                <a16:creationId xmlns:a16="http://schemas.microsoft.com/office/drawing/2014/main" id="{2BFB32E0-8842-494F-9651-E8385285EAF8}"/>
              </a:ext>
            </a:extLst>
          </p:cNvPr>
          <p:cNvSpPr>
            <a:spLocks noGrp="1"/>
          </p:cNvSpPr>
          <p:nvPr>
            <p:ph type="body" sz="quarter" idx="175" hasCustomPrompt="1"/>
          </p:nvPr>
        </p:nvSpPr>
        <p:spPr>
          <a:xfrm>
            <a:off x="3336168" y="59653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58" name="Espace réservé du texte 5">
            <a:extLst>
              <a:ext uri="{FF2B5EF4-FFF2-40B4-BE49-F238E27FC236}">
                <a16:creationId xmlns:a16="http://schemas.microsoft.com/office/drawing/2014/main" id="{30724D41-0AD9-47A3-AE8D-63C1C0FCDC8B}"/>
              </a:ext>
            </a:extLst>
          </p:cNvPr>
          <p:cNvSpPr>
            <a:spLocks noGrp="1"/>
          </p:cNvSpPr>
          <p:nvPr>
            <p:ph type="body" sz="quarter" idx="176" hasCustomPrompt="1"/>
          </p:nvPr>
        </p:nvSpPr>
        <p:spPr>
          <a:xfrm>
            <a:off x="5062820" y="130284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9" name="Espace réservé du texte 21">
            <a:extLst>
              <a:ext uri="{FF2B5EF4-FFF2-40B4-BE49-F238E27FC236}">
                <a16:creationId xmlns:a16="http://schemas.microsoft.com/office/drawing/2014/main" id="{5EE6ED3B-5583-4517-8EF9-1F7DD5C62DB6}"/>
              </a:ext>
            </a:extLst>
          </p:cNvPr>
          <p:cNvSpPr>
            <a:spLocks noGrp="1"/>
          </p:cNvSpPr>
          <p:nvPr>
            <p:ph type="body" sz="quarter" idx="177" hasCustomPrompt="1"/>
          </p:nvPr>
        </p:nvSpPr>
        <p:spPr>
          <a:xfrm>
            <a:off x="4978031" y="151676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0" name="Espace réservé du texte 5">
            <a:extLst>
              <a:ext uri="{FF2B5EF4-FFF2-40B4-BE49-F238E27FC236}">
                <a16:creationId xmlns:a16="http://schemas.microsoft.com/office/drawing/2014/main" id="{B015B0A8-4CB1-4721-BE25-CE50245EF4FD}"/>
              </a:ext>
            </a:extLst>
          </p:cNvPr>
          <p:cNvSpPr>
            <a:spLocks noGrp="1"/>
          </p:cNvSpPr>
          <p:nvPr>
            <p:ph type="body" sz="quarter" idx="178" hasCustomPrompt="1"/>
          </p:nvPr>
        </p:nvSpPr>
        <p:spPr>
          <a:xfrm>
            <a:off x="5055906"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1" name="Espace réservé du texte 21">
            <a:extLst>
              <a:ext uri="{FF2B5EF4-FFF2-40B4-BE49-F238E27FC236}">
                <a16:creationId xmlns:a16="http://schemas.microsoft.com/office/drawing/2014/main" id="{22EA3218-A2B4-4239-A53A-7F355E6104C1}"/>
              </a:ext>
            </a:extLst>
          </p:cNvPr>
          <p:cNvSpPr>
            <a:spLocks noGrp="1"/>
          </p:cNvSpPr>
          <p:nvPr>
            <p:ph type="body" sz="quarter" idx="179" hasCustomPrompt="1"/>
          </p:nvPr>
        </p:nvSpPr>
        <p:spPr>
          <a:xfrm>
            <a:off x="4974292"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2" name="Espace réservé du texte 5">
            <a:extLst>
              <a:ext uri="{FF2B5EF4-FFF2-40B4-BE49-F238E27FC236}">
                <a16:creationId xmlns:a16="http://schemas.microsoft.com/office/drawing/2014/main" id="{6393BE1E-9FEA-4FE9-B3FD-F8A9B03250AC}"/>
              </a:ext>
            </a:extLst>
          </p:cNvPr>
          <p:cNvSpPr>
            <a:spLocks noGrp="1"/>
          </p:cNvSpPr>
          <p:nvPr>
            <p:ph type="body" sz="quarter" idx="180" hasCustomPrompt="1"/>
          </p:nvPr>
        </p:nvSpPr>
        <p:spPr>
          <a:xfrm>
            <a:off x="5057970" y="3516892"/>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3" name="Espace réservé du texte 21">
            <a:extLst>
              <a:ext uri="{FF2B5EF4-FFF2-40B4-BE49-F238E27FC236}">
                <a16:creationId xmlns:a16="http://schemas.microsoft.com/office/drawing/2014/main" id="{4BD17BB7-DCC1-4549-B7CE-A1809EEF3149}"/>
              </a:ext>
            </a:extLst>
          </p:cNvPr>
          <p:cNvSpPr>
            <a:spLocks noGrp="1"/>
          </p:cNvSpPr>
          <p:nvPr>
            <p:ph type="body" sz="quarter" idx="181" hasCustomPrompt="1"/>
          </p:nvPr>
        </p:nvSpPr>
        <p:spPr>
          <a:xfrm>
            <a:off x="4979531" y="37276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6" name="Espace réservé du texte 5">
            <a:extLst>
              <a:ext uri="{FF2B5EF4-FFF2-40B4-BE49-F238E27FC236}">
                <a16:creationId xmlns:a16="http://schemas.microsoft.com/office/drawing/2014/main" id="{BB80FF63-6DE1-407D-9BEA-A6D441BBFFAC}"/>
              </a:ext>
            </a:extLst>
          </p:cNvPr>
          <p:cNvSpPr>
            <a:spLocks noGrp="1"/>
          </p:cNvSpPr>
          <p:nvPr>
            <p:ph type="body" sz="quarter" idx="182" hasCustomPrompt="1"/>
          </p:nvPr>
        </p:nvSpPr>
        <p:spPr>
          <a:xfrm>
            <a:off x="5049556" y="463502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7" name="Espace réservé du texte 21">
            <a:extLst>
              <a:ext uri="{FF2B5EF4-FFF2-40B4-BE49-F238E27FC236}">
                <a16:creationId xmlns:a16="http://schemas.microsoft.com/office/drawing/2014/main" id="{CACF3E41-4F2D-47D7-B713-C4FC3F149CCE}"/>
              </a:ext>
            </a:extLst>
          </p:cNvPr>
          <p:cNvSpPr>
            <a:spLocks noGrp="1"/>
          </p:cNvSpPr>
          <p:nvPr>
            <p:ph type="body" sz="quarter" idx="183" hasCustomPrompt="1"/>
          </p:nvPr>
        </p:nvSpPr>
        <p:spPr>
          <a:xfrm>
            <a:off x="4977467" y="485211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8" name="Espace réservé du texte 5">
            <a:extLst>
              <a:ext uri="{FF2B5EF4-FFF2-40B4-BE49-F238E27FC236}">
                <a16:creationId xmlns:a16="http://schemas.microsoft.com/office/drawing/2014/main" id="{768668A3-E73D-4E8D-9841-6C6F3A5A5DEE}"/>
              </a:ext>
            </a:extLst>
          </p:cNvPr>
          <p:cNvSpPr>
            <a:spLocks noGrp="1"/>
          </p:cNvSpPr>
          <p:nvPr>
            <p:ph type="body" sz="quarter" idx="184" hasCustomPrompt="1"/>
          </p:nvPr>
        </p:nvSpPr>
        <p:spPr>
          <a:xfrm>
            <a:off x="5070494" y="574969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9" name="Espace réservé du texte 21">
            <a:extLst>
              <a:ext uri="{FF2B5EF4-FFF2-40B4-BE49-F238E27FC236}">
                <a16:creationId xmlns:a16="http://schemas.microsoft.com/office/drawing/2014/main" id="{9E582339-D7F0-4B82-8D3C-90EE32D8B5DD}"/>
              </a:ext>
            </a:extLst>
          </p:cNvPr>
          <p:cNvSpPr>
            <a:spLocks noGrp="1"/>
          </p:cNvSpPr>
          <p:nvPr>
            <p:ph type="body" sz="quarter" idx="185" hasCustomPrompt="1"/>
          </p:nvPr>
        </p:nvSpPr>
        <p:spPr>
          <a:xfrm>
            <a:off x="4982530" y="596361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70" name="Espace réservé du texte 5">
            <a:extLst>
              <a:ext uri="{FF2B5EF4-FFF2-40B4-BE49-F238E27FC236}">
                <a16:creationId xmlns:a16="http://schemas.microsoft.com/office/drawing/2014/main" id="{B2813CAA-D0CA-461B-AAE4-F3D3C3DEF94E}"/>
              </a:ext>
            </a:extLst>
          </p:cNvPr>
          <p:cNvSpPr>
            <a:spLocks noGrp="1"/>
          </p:cNvSpPr>
          <p:nvPr>
            <p:ph type="body" sz="quarter" idx="186" hasCustomPrompt="1"/>
          </p:nvPr>
        </p:nvSpPr>
        <p:spPr>
          <a:xfrm>
            <a:off x="6686552" y="130070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1" name="Espace réservé du texte 21">
            <a:extLst>
              <a:ext uri="{FF2B5EF4-FFF2-40B4-BE49-F238E27FC236}">
                <a16:creationId xmlns:a16="http://schemas.microsoft.com/office/drawing/2014/main" id="{C47A3F16-9C71-4C28-8F18-A43D631AF34A}"/>
              </a:ext>
            </a:extLst>
          </p:cNvPr>
          <p:cNvSpPr>
            <a:spLocks noGrp="1"/>
          </p:cNvSpPr>
          <p:nvPr>
            <p:ph type="body" sz="quarter" idx="187" hasCustomPrompt="1"/>
          </p:nvPr>
        </p:nvSpPr>
        <p:spPr>
          <a:xfrm>
            <a:off x="6598588" y="152414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2" name="Espace réservé du texte 5">
            <a:extLst>
              <a:ext uri="{FF2B5EF4-FFF2-40B4-BE49-F238E27FC236}">
                <a16:creationId xmlns:a16="http://schemas.microsoft.com/office/drawing/2014/main" id="{A3E22232-9F29-4A25-8C53-35B86082F3F6}"/>
              </a:ext>
            </a:extLst>
          </p:cNvPr>
          <p:cNvSpPr>
            <a:spLocks noGrp="1"/>
          </p:cNvSpPr>
          <p:nvPr>
            <p:ph type="body" sz="quarter" idx="188" hasCustomPrompt="1"/>
          </p:nvPr>
        </p:nvSpPr>
        <p:spPr>
          <a:xfrm>
            <a:off x="6694210"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3" name="Espace réservé du texte 21">
            <a:extLst>
              <a:ext uri="{FF2B5EF4-FFF2-40B4-BE49-F238E27FC236}">
                <a16:creationId xmlns:a16="http://schemas.microsoft.com/office/drawing/2014/main" id="{E58BFCDD-8497-460F-B1E7-3F04854F6D78}"/>
              </a:ext>
            </a:extLst>
          </p:cNvPr>
          <p:cNvSpPr>
            <a:spLocks noGrp="1"/>
          </p:cNvSpPr>
          <p:nvPr>
            <p:ph type="body" sz="quarter" idx="189" hasCustomPrompt="1"/>
          </p:nvPr>
        </p:nvSpPr>
        <p:spPr>
          <a:xfrm>
            <a:off x="6612596"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4" name="Espace réservé du texte 5">
            <a:extLst>
              <a:ext uri="{FF2B5EF4-FFF2-40B4-BE49-F238E27FC236}">
                <a16:creationId xmlns:a16="http://schemas.microsoft.com/office/drawing/2014/main" id="{65F9E5DA-8D8E-4372-9DF0-3DCCC569C186}"/>
              </a:ext>
            </a:extLst>
          </p:cNvPr>
          <p:cNvSpPr>
            <a:spLocks noGrp="1"/>
          </p:cNvSpPr>
          <p:nvPr>
            <p:ph type="body" sz="quarter" idx="190" hasCustomPrompt="1"/>
          </p:nvPr>
        </p:nvSpPr>
        <p:spPr>
          <a:xfrm>
            <a:off x="6678330" y="352006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5" name="Espace réservé du texte 21">
            <a:extLst>
              <a:ext uri="{FF2B5EF4-FFF2-40B4-BE49-F238E27FC236}">
                <a16:creationId xmlns:a16="http://schemas.microsoft.com/office/drawing/2014/main" id="{821831A7-F02F-4AD6-9F86-00B28BD4FD29}"/>
              </a:ext>
            </a:extLst>
          </p:cNvPr>
          <p:cNvSpPr>
            <a:spLocks noGrp="1"/>
          </p:cNvSpPr>
          <p:nvPr>
            <p:ph type="body" sz="quarter" idx="191" hasCustomPrompt="1"/>
          </p:nvPr>
        </p:nvSpPr>
        <p:spPr>
          <a:xfrm>
            <a:off x="6606241" y="373715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6" name="Espace réservé du texte 5">
            <a:extLst>
              <a:ext uri="{FF2B5EF4-FFF2-40B4-BE49-F238E27FC236}">
                <a16:creationId xmlns:a16="http://schemas.microsoft.com/office/drawing/2014/main" id="{75CEEF97-0D46-4B11-9A8C-EE3A9B3900F4}"/>
              </a:ext>
            </a:extLst>
          </p:cNvPr>
          <p:cNvSpPr>
            <a:spLocks noGrp="1"/>
          </p:cNvSpPr>
          <p:nvPr>
            <p:ph type="body" sz="quarter" idx="192" hasCustomPrompt="1"/>
          </p:nvPr>
        </p:nvSpPr>
        <p:spPr>
          <a:xfrm>
            <a:off x="6702260" y="462968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7" name="Espace réservé du texte 21">
            <a:extLst>
              <a:ext uri="{FF2B5EF4-FFF2-40B4-BE49-F238E27FC236}">
                <a16:creationId xmlns:a16="http://schemas.microsoft.com/office/drawing/2014/main" id="{B3B8DA1C-0F0A-4665-A039-3F705A6A0600}"/>
              </a:ext>
            </a:extLst>
          </p:cNvPr>
          <p:cNvSpPr>
            <a:spLocks noGrp="1"/>
          </p:cNvSpPr>
          <p:nvPr>
            <p:ph type="body" sz="quarter" idx="193" hasCustomPrompt="1"/>
          </p:nvPr>
        </p:nvSpPr>
        <p:spPr>
          <a:xfrm>
            <a:off x="6617471" y="48499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0" name="Espace réservé du texte 5">
            <a:extLst>
              <a:ext uri="{FF2B5EF4-FFF2-40B4-BE49-F238E27FC236}">
                <a16:creationId xmlns:a16="http://schemas.microsoft.com/office/drawing/2014/main" id="{F6ABBD9B-B469-4940-AE41-AE3A5FB9A06C}"/>
              </a:ext>
            </a:extLst>
          </p:cNvPr>
          <p:cNvSpPr>
            <a:spLocks noGrp="1"/>
          </p:cNvSpPr>
          <p:nvPr>
            <p:ph type="body" sz="quarter" idx="194" hasCustomPrompt="1"/>
          </p:nvPr>
        </p:nvSpPr>
        <p:spPr>
          <a:xfrm>
            <a:off x="6688257" y="57508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1" name="Espace réservé du texte 21">
            <a:extLst>
              <a:ext uri="{FF2B5EF4-FFF2-40B4-BE49-F238E27FC236}">
                <a16:creationId xmlns:a16="http://schemas.microsoft.com/office/drawing/2014/main" id="{B0E51FE5-2C5F-4403-84C0-140466FAFDDA}"/>
              </a:ext>
            </a:extLst>
          </p:cNvPr>
          <p:cNvSpPr>
            <a:spLocks noGrp="1"/>
          </p:cNvSpPr>
          <p:nvPr>
            <p:ph type="body" sz="quarter" idx="195" hasCustomPrompt="1"/>
          </p:nvPr>
        </p:nvSpPr>
        <p:spPr>
          <a:xfrm>
            <a:off x="6609818" y="59584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2" name="Espace réservé du texte 5">
            <a:extLst>
              <a:ext uri="{FF2B5EF4-FFF2-40B4-BE49-F238E27FC236}">
                <a16:creationId xmlns:a16="http://schemas.microsoft.com/office/drawing/2014/main" id="{13D3F9FF-E69E-4E69-84DB-5B3F6C77E3D1}"/>
              </a:ext>
            </a:extLst>
          </p:cNvPr>
          <p:cNvSpPr>
            <a:spLocks noGrp="1"/>
          </p:cNvSpPr>
          <p:nvPr>
            <p:ph type="body" sz="quarter" idx="196" hasCustomPrompt="1"/>
          </p:nvPr>
        </p:nvSpPr>
        <p:spPr>
          <a:xfrm>
            <a:off x="8353804" y="127722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3" name="Espace réservé du texte 21">
            <a:extLst>
              <a:ext uri="{FF2B5EF4-FFF2-40B4-BE49-F238E27FC236}">
                <a16:creationId xmlns:a16="http://schemas.microsoft.com/office/drawing/2014/main" id="{85695F6E-F8EC-48D2-BCFC-71CF544E94F6}"/>
              </a:ext>
            </a:extLst>
          </p:cNvPr>
          <p:cNvSpPr>
            <a:spLocks noGrp="1"/>
          </p:cNvSpPr>
          <p:nvPr>
            <p:ph type="body" sz="quarter" idx="197" hasCustomPrompt="1"/>
          </p:nvPr>
        </p:nvSpPr>
        <p:spPr>
          <a:xfrm>
            <a:off x="8240440" y="15228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4" name="Espace réservé du texte 5">
            <a:extLst>
              <a:ext uri="{FF2B5EF4-FFF2-40B4-BE49-F238E27FC236}">
                <a16:creationId xmlns:a16="http://schemas.microsoft.com/office/drawing/2014/main" id="{A904408A-B12E-4DBD-924E-BFEED5ECE632}"/>
              </a:ext>
            </a:extLst>
          </p:cNvPr>
          <p:cNvSpPr>
            <a:spLocks noGrp="1"/>
          </p:cNvSpPr>
          <p:nvPr>
            <p:ph type="body" sz="quarter" idx="198" hasCustomPrompt="1"/>
          </p:nvPr>
        </p:nvSpPr>
        <p:spPr>
          <a:xfrm>
            <a:off x="8313856" y="240272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5" name="Espace réservé du texte 21">
            <a:extLst>
              <a:ext uri="{FF2B5EF4-FFF2-40B4-BE49-F238E27FC236}">
                <a16:creationId xmlns:a16="http://schemas.microsoft.com/office/drawing/2014/main" id="{E0A042F0-C33A-405D-A1C2-A6E7B15546B8}"/>
              </a:ext>
            </a:extLst>
          </p:cNvPr>
          <p:cNvSpPr>
            <a:spLocks noGrp="1"/>
          </p:cNvSpPr>
          <p:nvPr>
            <p:ph type="body" sz="quarter" idx="199" hasCustomPrompt="1"/>
          </p:nvPr>
        </p:nvSpPr>
        <p:spPr>
          <a:xfrm>
            <a:off x="8219542" y="261346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6" name="Espace réservé du texte 5">
            <a:extLst>
              <a:ext uri="{FF2B5EF4-FFF2-40B4-BE49-F238E27FC236}">
                <a16:creationId xmlns:a16="http://schemas.microsoft.com/office/drawing/2014/main" id="{2D3656AA-9C4B-4FA9-930E-0A6BF6D8B3E0}"/>
              </a:ext>
            </a:extLst>
          </p:cNvPr>
          <p:cNvSpPr>
            <a:spLocks noGrp="1"/>
          </p:cNvSpPr>
          <p:nvPr>
            <p:ph type="body" sz="quarter" idx="200" hasCustomPrompt="1"/>
          </p:nvPr>
        </p:nvSpPr>
        <p:spPr>
          <a:xfrm>
            <a:off x="8331004"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7" name="Espace réservé du texte 21">
            <a:extLst>
              <a:ext uri="{FF2B5EF4-FFF2-40B4-BE49-F238E27FC236}">
                <a16:creationId xmlns:a16="http://schemas.microsoft.com/office/drawing/2014/main" id="{2DDE5568-56B2-44F6-B499-2BAA0A74582A}"/>
              </a:ext>
            </a:extLst>
          </p:cNvPr>
          <p:cNvSpPr>
            <a:spLocks noGrp="1"/>
          </p:cNvSpPr>
          <p:nvPr>
            <p:ph type="body" sz="quarter" idx="201" hasCustomPrompt="1"/>
          </p:nvPr>
        </p:nvSpPr>
        <p:spPr>
          <a:xfrm>
            <a:off x="8243040"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0" name="Espace réservé du texte 5">
            <a:extLst>
              <a:ext uri="{FF2B5EF4-FFF2-40B4-BE49-F238E27FC236}">
                <a16:creationId xmlns:a16="http://schemas.microsoft.com/office/drawing/2014/main" id="{F18934EF-C260-4F9D-BC80-274B70E103EF}"/>
              </a:ext>
            </a:extLst>
          </p:cNvPr>
          <p:cNvSpPr>
            <a:spLocks noGrp="1"/>
          </p:cNvSpPr>
          <p:nvPr>
            <p:ph type="body" sz="quarter" idx="202" hasCustomPrompt="1"/>
          </p:nvPr>
        </p:nvSpPr>
        <p:spPr>
          <a:xfrm>
            <a:off x="8333470" y="462267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1" name="Espace réservé du texte 21">
            <a:extLst>
              <a:ext uri="{FF2B5EF4-FFF2-40B4-BE49-F238E27FC236}">
                <a16:creationId xmlns:a16="http://schemas.microsoft.com/office/drawing/2014/main" id="{A9B7F131-FC4A-4702-9EFB-B1176C821BD6}"/>
              </a:ext>
            </a:extLst>
          </p:cNvPr>
          <p:cNvSpPr>
            <a:spLocks noGrp="1"/>
          </p:cNvSpPr>
          <p:nvPr>
            <p:ph type="body" sz="quarter" idx="203" hasCustomPrompt="1"/>
          </p:nvPr>
        </p:nvSpPr>
        <p:spPr>
          <a:xfrm>
            <a:off x="8248681" y="484611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2" name="Espace réservé du texte 5">
            <a:extLst>
              <a:ext uri="{FF2B5EF4-FFF2-40B4-BE49-F238E27FC236}">
                <a16:creationId xmlns:a16="http://schemas.microsoft.com/office/drawing/2014/main" id="{5EA78D35-B085-4B9E-B946-8CB09AC04EBD}"/>
              </a:ext>
            </a:extLst>
          </p:cNvPr>
          <p:cNvSpPr>
            <a:spLocks noGrp="1"/>
          </p:cNvSpPr>
          <p:nvPr>
            <p:ph type="body" sz="quarter" idx="204" hasCustomPrompt="1"/>
          </p:nvPr>
        </p:nvSpPr>
        <p:spPr>
          <a:xfrm>
            <a:off x="8338371" y="57404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3" name="Espace réservé du texte 21">
            <a:extLst>
              <a:ext uri="{FF2B5EF4-FFF2-40B4-BE49-F238E27FC236}">
                <a16:creationId xmlns:a16="http://schemas.microsoft.com/office/drawing/2014/main" id="{22D9597F-17BC-445F-9282-AB481E4A8D29}"/>
              </a:ext>
            </a:extLst>
          </p:cNvPr>
          <p:cNvSpPr>
            <a:spLocks noGrp="1"/>
          </p:cNvSpPr>
          <p:nvPr>
            <p:ph type="body" sz="quarter" idx="205" hasCustomPrompt="1"/>
          </p:nvPr>
        </p:nvSpPr>
        <p:spPr>
          <a:xfrm>
            <a:off x="8247232" y="59607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40" name="Espace réservé du texte 25">
            <a:extLst>
              <a:ext uri="{FF2B5EF4-FFF2-40B4-BE49-F238E27FC236}">
                <a16:creationId xmlns:a16="http://schemas.microsoft.com/office/drawing/2014/main" id="{537432AF-FF80-608E-BAA0-93F22CB98B15}"/>
              </a:ext>
            </a:extLst>
          </p:cNvPr>
          <p:cNvSpPr>
            <a:spLocks noGrp="1"/>
          </p:cNvSpPr>
          <p:nvPr>
            <p:ph type="body" sz="quarter" idx="20" hasCustomPrompt="1"/>
          </p:nvPr>
        </p:nvSpPr>
        <p:spPr>
          <a:xfrm>
            <a:off x="37800" y="100583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1" name="Espace réservé du texte 25">
            <a:extLst>
              <a:ext uri="{FF2B5EF4-FFF2-40B4-BE49-F238E27FC236}">
                <a16:creationId xmlns:a16="http://schemas.microsoft.com/office/drawing/2014/main" id="{E9C8F3FA-D7A7-A33A-1690-0AA494FF9D93}"/>
              </a:ext>
            </a:extLst>
          </p:cNvPr>
          <p:cNvSpPr>
            <a:spLocks noGrp="1"/>
          </p:cNvSpPr>
          <p:nvPr>
            <p:ph type="body" sz="quarter" idx="206" hasCustomPrompt="1"/>
          </p:nvPr>
        </p:nvSpPr>
        <p:spPr>
          <a:xfrm>
            <a:off x="1686914" y="100583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2" name="Espace réservé du texte 25">
            <a:extLst>
              <a:ext uri="{FF2B5EF4-FFF2-40B4-BE49-F238E27FC236}">
                <a16:creationId xmlns:a16="http://schemas.microsoft.com/office/drawing/2014/main" id="{06FB6875-7659-4430-60D6-CF878784677B}"/>
              </a:ext>
            </a:extLst>
          </p:cNvPr>
          <p:cNvSpPr>
            <a:spLocks noGrp="1"/>
          </p:cNvSpPr>
          <p:nvPr>
            <p:ph type="body" sz="quarter" idx="207" hasCustomPrompt="1"/>
          </p:nvPr>
        </p:nvSpPr>
        <p:spPr>
          <a:xfrm>
            <a:off x="3325780" y="1005836"/>
            <a:ext cx="159691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3" name="Espace réservé du texte 25">
            <a:extLst>
              <a:ext uri="{FF2B5EF4-FFF2-40B4-BE49-F238E27FC236}">
                <a16:creationId xmlns:a16="http://schemas.microsoft.com/office/drawing/2014/main" id="{2E82DC7C-346C-4A67-C583-2370FAB596B6}"/>
              </a:ext>
            </a:extLst>
          </p:cNvPr>
          <p:cNvSpPr>
            <a:spLocks noGrp="1"/>
          </p:cNvSpPr>
          <p:nvPr>
            <p:ph type="body" sz="quarter" idx="208" hasCustomPrompt="1"/>
          </p:nvPr>
        </p:nvSpPr>
        <p:spPr>
          <a:xfrm>
            <a:off x="4966275" y="1005836"/>
            <a:ext cx="1608759"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4" name="Espace réservé du texte 25">
            <a:extLst>
              <a:ext uri="{FF2B5EF4-FFF2-40B4-BE49-F238E27FC236}">
                <a16:creationId xmlns:a16="http://schemas.microsoft.com/office/drawing/2014/main" id="{E1382643-F24D-3FBA-C005-965C1B74D739}"/>
              </a:ext>
            </a:extLst>
          </p:cNvPr>
          <p:cNvSpPr>
            <a:spLocks noGrp="1"/>
          </p:cNvSpPr>
          <p:nvPr>
            <p:ph type="body" sz="quarter" idx="209" hasCustomPrompt="1"/>
          </p:nvPr>
        </p:nvSpPr>
        <p:spPr>
          <a:xfrm>
            <a:off x="6600211" y="1005837"/>
            <a:ext cx="1593777"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5" name="Espace réservé du texte 25">
            <a:extLst>
              <a:ext uri="{FF2B5EF4-FFF2-40B4-BE49-F238E27FC236}">
                <a16:creationId xmlns:a16="http://schemas.microsoft.com/office/drawing/2014/main" id="{C4D2797C-1622-DFEE-4F95-D85729256C62}"/>
              </a:ext>
            </a:extLst>
          </p:cNvPr>
          <p:cNvSpPr>
            <a:spLocks noGrp="1"/>
          </p:cNvSpPr>
          <p:nvPr>
            <p:ph type="body" sz="quarter" idx="210" hasCustomPrompt="1"/>
          </p:nvPr>
        </p:nvSpPr>
        <p:spPr>
          <a:xfrm>
            <a:off x="8237573" y="100661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17089547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 jours (2)">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2425EFE7-FBEE-21BA-065A-523B2D0BA6E6}"/>
              </a:ext>
            </a:extLst>
          </p:cNvPr>
          <p:cNvGrpSpPr/>
          <p:nvPr userDrawn="1"/>
        </p:nvGrpSpPr>
        <p:grpSpPr>
          <a:xfrm>
            <a:off x="42953" y="1287166"/>
            <a:ext cx="1611436" cy="5524296"/>
            <a:chOff x="159220" y="1522080"/>
            <a:chExt cx="1821818" cy="5396338"/>
          </a:xfrm>
        </p:grpSpPr>
        <p:sp>
          <p:nvSpPr>
            <p:cNvPr id="3" name="Rectangle 2">
              <a:extLst>
                <a:ext uri="{FF2B5EF4-FFF2-40B4-BE49-F238E27FC236}">
                  <a16:creationId xmlns:a16="http://schemas.microsoft.com/office/drawing/2014/main" id="{C7BF8836-B5C1-E2DE-AF7A-997CC3C7D674}"/>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 name="Rectangle 3">
              <a:extLst>
                <a:ext uri="{FF2B5EF4-FFF2-40B4-BE49-F238E27FC236}">
                  <a16:creationId xmlns:a16="http://schemas.microsoft.com/office/drawing/2014/main" id="{A63A3B7A-3CE1-CCC7-34E8-64E091625DCA}"/>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69E29768-CFA9-BF04-394E-7D74837F27A7}"/>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6" name="Rectangle 5">
              <a:extLst>
                <a:ext uri="{FF2B5EF4-FFF2-40B4-BE49-F238E27FC236}">
                  <a16:creationId xmlns:a16="http://schemas.microsoft.com/office/drawing/2014/main" id="{A5F16C8D-EDD5-E4F1-0987-55DF979766DB}"/>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7" name="Rectangle 6">
              <a:extLst>
                <a:ext uri="{FF2B5EF4-FFF2-40B4-BE49-F238E27FC236}">
                  <a16:creationId xmlns:a16="http://schemas.microsoft.com/office/drawing/2014/main" id="{47E38BB8-94A6-DBAC-E95E-93E0EA530E7E}"/>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8" name="Groupe 7">
            <a:extLst>
              <a:ext uri="{FF2B5EF4-FFF2-40B4-BE49-F238E27FC236}">
                <a16:creationId xmlns:a16="http://schemas.microsoft.com/office/drawing/2014/main" id="{DCCE4CD0-46F1-36DE-C22D-FE53A9EFABDA}"/>
              </a:ext>
            </a:extLst>
          </p:cNvPr>
          <p:cNvGrpSpPr/>
          <p:nvPr userDrawn="1"/>
        </p:nvGrpSpPr>
        <p:grpSpPr>
          <a:xfrm>
            <a:off x="1686914" y="1287166"/>
            <a:ext cx="1611436" cy="5524296"/>
            <a:chOff x="159220" y="1522080"/>
            <a:chExt cx="1821818" cy="5396338"/>
          </a:xfrm>
        </p:grpSpPr>
        <p:sp>
          <p:nvSpPr>
            <p:cNvPr id="10" name="Rectangle 9">
              <a:extLst>
                <a:ext uri="{FF2B5EF4-FFF2-40B4-BE49-F238E27FC236}">
                  <a16:creationId xmlns:a16="http://schemas.microsoft.com/office/drawing/2014/main" id="{9A68C699-3BEC-6B9E-1102-249C15EAECB7}"/>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84E02D3D-292E-C345-D95F-CD404A1A92B8}"/>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3B715713-37F7-6002-6BAD-74D771620276}"/>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34B52FEE-6F01-2A96-4A85-DBA53E557B32}"/>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FD1739C9-C469-97C1-7209-7FFADC569133}"/>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15" name="Groupe 14">
            <a:extLst>
              <a:ext uri="{FF2B5EF4-FFF2-40B4-BE49-F238E27FC236}">
                <a16:creationId xmlns:a16="http://schemas.microsoft.com/office/drawing/2014/main" id="{E1694E55-255D-AAC7-ECE1-38BE304DD859}"/>
              </a:ext>
            </a:extLst>
          </p:cNvPr>
          <p:cNvGrpSpPr/>
          <p:nvPr userDrawn="1"/>
        </p:nvGrpSpPr>
        <p:grpSpPr>
          <a:xfrm>
            <a:off x="3320690" y="1287166"/>
            <a:ext cx="1611436" cy="5524296"/>
            <a:chOff x="159220" y="1522080"/>
            <a:chExt cx="1821818" cy="5396338"/>
          </a:xfrm>
        </p:grpSpPr>
        <p:sp>
          <p:nvSpPr>
            <p:cNvPr id="16" name="Rectangle 15">
              <a:extLst>
                <a:ext uri="{FF2B5EF4-FFF2-40B4-BE49-F238E27FC236}">
                  <a16:creationId xmlns:a16="http://schemas.microsoft.com/office/drawing/2014/main" id="{BD7466E5-830E-1FB6-2C90-768EB1B72AE6}"/>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359E952-234C-D72C-6B4A-70D6E53DCEA4}"/>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8" name="Rectangle 17">
              <a:extLst>
                <a:ext uri="{FF2B5EF4-FFF2-40B4-BE49-F238E27FC236}">
                  <a16:creationId xmlns:a16="http://schemas.microsoft.com/office/drawing/2014/main" id="{7DE8A404-7EA2-8A20-8417-89900B314D47}"/>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9" name="Rectangle 18">
              <a:extLst>
                <a:ext uri="{FF2B5EF4-FFF2-40B4-BE49-F238E27FC236}">
                  <a16:creationId xmlns:a16="http://schemas.microsoft.com/office/drawing/2014/main" id="{571B568C-12EB-019C-995D-44A11EC3BE26}"/>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0" name="Rectangle 19">
              <a:extLst>
                <a:ext uri="{FF2B5EF4-FFF2-40B4-BE49-F238E27FC236}">
                  <a16:creationId xmlns:a16="http://schemas.microsoft.com/office/drawing/2014/main" id="{D4B8C299-E2FE-EDDD-E2F5-EA95F8D53D98}"/>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1" name="Groupe 20">
            <a:extLst>
              <a:ext uri="{FF2B5EF4-FFF2-40B4-BE49-F238E27FC236}">
                <a16:creationId xmlns:a16="http://schemas.microsoft.com/office/drawing/2014/main" id="{C8567211-CA9D-6521-A0B8-DF4D875DAE51}"/>
              </a:ext>
            </a:extLst>
          </p:cNvPr>
          <p:cNvGrpSpPr/>
          <p:nvPr userDrawn="1"/>
        </p:nvGrpSpPr>
        <p:grpSpPr>
          <a:xfrm>
            <a:off x="4964651" y="1287166"/>
            <a:ext cx="1611436" cy="5524296"/>
            <a:chOff x="159220" y="1522080"/>
            <a:chExt cx="1821818" cy="5396338"/>
          </a:xfrm>
        </p:grpSpPr>
        <p:sp>
          <p:nvSpPr>
            <p:cNvPr id="22" name="Rectangle 21">
              <a:extLst>
                <a:ext uri="{FF2B5EF4-FFF2-40B4-BE49-F238E27FC236}">
                  <a16:creationId xmlns:a16="http://schemas.microsoft.com/office/drawing/2014/main" id="{06358546-0E79-DC41-4E39-63B2A44AD429}"/>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3" name="Rectangle 22">
              <a:extLst>
                <a:ext uri="{FF2B5EF4-FFF2-40B4-BE49-F238E27FC236}">
                  <a16:creationId xmlns:a16="http://schemas.microsoft.com/office/drawing/2014/main" id="{5AF25908-F30B-FCF3-8CEC-96B521112DB5}"/>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4" name="Rectangle 23">
              <a:extLst>
                <a:ext uri="{FF2B5EF4-FFF2-40B4-BE49-F238E27FC236}">
                  <a16:creationId xmlns:a16="http://schemas.microsoft.com/office/drawing/2014/main" id="{61C0955F-A0DA-B15D-90B8-B2E8CF6C01CD}"/>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5" name="Rectangle 24">
              <a:extLst>
                <a:ext uri="{FF2B5EF4-FFF2-40B4-BE49-F238E27FC236}">
                  <a16:creationId xmlns:a16="http://schemas.microsoft.com/office/drawing/2014/main" id="{9921CBC6-2A30-7CE6-B322-5C441E295F32}"/>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6" name="Rectangle 25">
              <a:extLst>
                <a:ext uri="{FF2B5EF4-FFF2-40B4-BE49-F238E27FC236}">
                  <a16:creationId xmlns:a16="http://schemas.microsoft.com/office/drawing/2014/main" id="{DFC34CF9-902A-D52A-5F90-A72B55D715B0}"/>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7" name="Groupe 26">
            <a:extLst>
              <a:ext uri="{FF2B5EF4-FFF2-40B4-BE49-F238E27FC236}">
                <a16:creationId xmlns:a16="http://schemas.microsoft.com/office/drawing/2014/main" id="{BC172FF8-E8B1-61D8-46F4-3504CADEAA83}"/>
              </a:ext>
            </a:extLst>
          </p:cNvPr>
          <p:cNvGrpSpPr/>
          <p:nvPr userDrawn="1"/>
        </p:nvGrpSpPr>
        <p:grpSpPr>
          <a:xfrm>
            <a:off x="6598214" y="1287166"/>
            <a:ext cx="1611436" cy="5524296"/>
            <a:chOff x="159220" y="1522080"/>
            <a:chExt cx="1821818" cy="5396338"/>
          </a:xfrm>
        </p:grpSpPr>
        <p:sp>
          <p:nvSpPr>
            <p:cNvPr id="28" name="Rectangle 27">
              <a:extLst>
                <a:ext uri="{FF2B5EF4-FFF2-40B4-BE49-F238E27FC236}">
                  <a16:creationId xmlns:a16="http://schemas.microsoft.com/office/drawing/2014/main" id="{D92C96CC-0EB9-EAA5-E0D5-384D6DE48BA2}"/>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24BA08B3-50BB-411B-818B-5D48D56CD817}"/>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0" name="Rectangle 29">
              <a:extLst>
                <a:ext uri="{FF2B5EF4-FFF2-40B4-BE49-F238E27FC236}">
                  <a16:creationId xmlns:a16="http://schemas.microsoft.com/office/drawing/2014/main" id="{94FBF2EC-FF90-4A95-592D-CF470094396E}"/>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1" name="Rectangle 30">
              <a:extLst>
                <a:ext uri="{FF2B5EF4-FFF2-40B4-BE49-F238E27FC236}">
                  <a16:creationId xmlns:a16="http://schemas.microsoft.com/office/drawing/2014/main" id="{1D98BF93-9A2F-631D-4DC7-9727C785732F}"/>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2" name="Rectangle 31">
              <a:extLst>
                <a:ext uri="{FF2B5EF4-FFF2-40B4-BE49-F238E27FC236}">
                  <a16:creationId xmlns:a16="http://schemas.microsoft.com/office/drawing/2014/main" id="{D19387A4-6179-F2F1-A8C7-416B696C75B4}"/>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33" name="Groupe 32">
            <a:extLst>
              <a:ext uri="{FF2B5EF4-FFF2-40B4-BE49-F238E27FC236}">
                <a16:creationId xmlns:a16="http://schemas.microsoft.com/office/drawing/2014/main" id="{A0C7AC45-027A-6039-CB40-1512176AD8DF}"/>
              </a:ext>
            </a:extLst>
          </p:cNvPr>
          <p:cNvGrpSpPr/>
          <p:nvPr userDrawn="1"/>
        </p:nvGrpSpPr>
        <p:grpSpPr>
          <a:xfrm>
            <a:off x="8242175" y="1287166"/>
            <a:ext cx="1611436" cy="5524296"/>
            <a:chOff x="159220" y="1522080"/>
            <a:chExt cx="1821818" cy="5396338"/>
          </a:xfrm>
        </p:grpSpPr>
        <p:sp>
          <p:nvSpPr>
            <p:cNvPr id="34" name="Rectangle 33">
              <a:extLst>
                <a:ext uri="{FF2B5EF4-FFF2-40B4-BE49-F238E27FC236}">
                  <a16:creationId xmlns:a16="http://schemas.microsoft.com/office/drawing/2014/main" id="{19A97658-8B79-0B5D-DE55-F82508D8475D}"/>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5" name="Rectangle 34">
              <a:extLst>
                <a:ext uri="{FF2B5EF4-FFF2-40B4-BE49-F238E27FC236}">
                  <a16:creationId xmlns:a16="http://schemas.microsoft.com/office/drawing/2014/main" id="{05CCF0B9-D0E6-EA07-A0FA-3BC1EFCE84A8}"/>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6" name="Rectangle 35">
              <a:extLst>
                <a:ext uri="{FF2B5EF4-FFF2-40B4-BE49-F238E27FC236}">
                  <a16:creationId xmlns:a16="http://schemas.microsoft.com/office/drawing/2014/main" id="{FBE2C631-4AEE-525C-F70B-32EAD733790D}"/>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7" name="Rectangle 36">
              <a:extLst>
                <a:ext uri="{FF2B5EF4-FFF2-40B4-BE49-F238E27FC236}">
                  <a16:creationId xmlns:a16="http://schemas.microsoft.com/office/drawing/2014/main" id="{4C31887F-7365-9AB5-BD67-A2AE479C62C1}"/>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8" name="Rectangle 37">
              <a:extLst>
                <a:ext uri="{FF2B5EF4-FFF2-40B4-BE49-F238E27FC236}">
                  <a16:creationId xmlns:a16="http://schemas.microsoft.com/office/drawing/2014/main" id="{964FD4B8-8181-0EFC-6022-2D000CDE91A6}"/>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sp>
        <p:nvSpPr>
          <p:cNvPr id="53" name="Titre 52"/>
          <p:cNvSpPr>
            <a:spLocks noGrp="1"/>
          </p:cNvSpPr>
          <p:nvPr>
            <p:ph type="title" hasCustomPrompt="1"/>
          </p:nvPr>
        </p:nvSpPr>
        <p:spPr>
          <a:xfrm>
            <a:off x="0" y="0"/>
            <a:ext cx="9906000" cy="865312"/>
          </a:xfrm>
          <a:prstGeom prst="rect">
            <a:avLst/>
          </a:prstGeom>
          <a:solidFill>
            <a:srgbClr val="4F7EBC"/>
          </a:solidFill>
        </p:spPr>
        <p:txBody>
          <a:bodyPr anchor="ctr"/>
          <a:lstStyle>
            <a:lvl1pPr>
              <a:defRPr/>
            </a:lvl1pPr>
          </a:lstStyle>
          <a:p>
            <a:r>
              <a:rPr lang="fr-FR" dirty="0"/>
              <a:t>Programme + date</a:t>
            </a:r>
          </a:p>
        </p:txBody>
      </p:sp>
      <p:sp>
        <p:nvSpPr>
          <p:cNvPr id="9" name="Espace réservé du texte 5"/>
          <p:cNvSpPr>
            <a:spLocks noGrp="1"/>
          </p:cNvSpPr>
          <p:nvPr>
            <p:ph type="body" sz="quarter" idx="44" hasCustomPrompt="1"/>
          </p:nvPr>
        </p:nvSpPr>
        <p:spPr>
          <a:xfrm>
            <a:off x="141940" y="1293585"/>
            <a:ext cx="1447060" cy="202223"/>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59" name="Espace réservé du texte 21"/>
          <p:cNvSpPr>
            <a:spLocks noGrp="1"/>
          </p:cNvSpPr>
          <p:nvPr>
            <p:ph type="body" sz="quarter" idx="94" hasCustomPrompt="1"/>
          </p:nvPr>
        </p:nvSpPr>
        <p:spPr>
          <a:xfrm>
            <a:off x="53976" y="15075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20" name="Espace réservé du texte 5">
            <a:extLst>
              <a:ext uri="{FF2B5EF4-FFF2-40B4-BE49-F238E27FC236}">
                <a16:creationId xmlns:a16="http://schemas.microsoft.com/office/drawing/2014/main" id="{8C80AEB9-2E9E-48E3-A667-0BD3B511FD8D}"/>
              </a:ext>
            </a:extLst>
          </p:cNvPr>
          <p:cNvSpPr>
            <a:spLocks noGrp="1"/>
          </p:cNvSpPr>
          <p:nvPr>
            <p:ph type="body" sz="quarter" idx="148" hasCustomPrompt="1"/>
          </p:nvPr>
        </p:nvSpPr>
        <p:spPr>
          <a:xfrm>
            <a:off x="1797236" y="1312635"/>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1" name="Espace réservé du texte 21">
            <a:extLst>
              <a:ext uri="{FF2B5EF4-FFF2-40B4-BE49-F238E27FC236}">
                <a16:creationId xmlns:a16="http://schemas.microsoft.com/office/drawing/2014/main" id="{2396292D-42BF-406D-9F33-C903C8DB7B78}"/>
              </a:ext>
            </a:extLst>
          </p:cNvPr>
          <p:cNvSpPr>
            <a:spLocks noGrp="1"/>
          </p:cNvSpPr>
          <p:nvPr>
            <p:ph type="body" sz="quarter" idx="149" hasCustomPrompt="1"/>
          </p:nvPr>
        </p:nvSpPr>
        <p:spPr>
          <a:xfrm>
            <a:off x="1699747" y="152655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2" name="Espace réservé du texte 5">
            <a:extLst>
              <a:ext uri="{FF2B5EF4-FFF2-40B4-BE49-F238E27FC236}">
                <a16:creationId xmlns:a16="http://schemas.microsoft.com/office/drawing/2014/main" id="{99C548F7-2D43-4357-ADFA-B27583EF644E}"/>
              </a:ext>
            </a:extLst>
          </p:cNvPr>
          <p:cNvSpPr>
            <a:spLocks noGrp="1"/>
          </p:cNvSpPr>
          <p:nvPr>
            <p:ph type="body" sz="quarter" idx="150" hasCustomPrompt="1"/>
          </p:nvPr>
        </p:nvSpPr>
        <p:spPr>
          <a:xfrm>
            <a:off x="141940" y="240333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3" name="Espace réservé du texte 21">
            <a:extLst>
              <a:ext uri="{FF2B5EF4-FFF2-40B4-BE49-F238E27FC236}">
                <a16:creationId xmlns:a16="http://schemas.microsoft.com/office/drawing/2014/main" id="{77213307-9869-4889-AC76-34ACC4FC18B3}"/>
              </a:ext>
            </a:extLst>
          </p:cNvPr>
          <p:cNvSpPr>
            <a:spLocks noGrp="1"/>
          </p:cNvSpPr>
          <p:nvPr>
            <p:ph type="body" sz="quarter" idx="151" hasCustomPrompt="1"/>
          </p:nvPr>
        </p:nvSpPr>
        <p:spPr>
          <a:xfrm>
            <a:off x="53976" y="261851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4" name="Espace réservé du texte 5">
            <a:extLst>
              <a:ext uri="{FF2B5EF4-FFF2-40B4-BE49-F238E27FC236}">
                <a16:creationId xmlns:a16="http://schemas.microsoft.com/office/drawing/2014/main" id="{B754DD7F-3239-48A6-963F-CCC887D5FB00}"/>
              </a:ext>
            </a:extLst>
          </p:cNvPr>
          <p:cNvSpPr>
            <a:spLocks noGrp="1"/>
          </p:cNvSpPr>
          <p:nvPr>
            <p:ph type="body" sz="quarter" idx="152" hasCustomPrompt="1"/>
          </p:nvPr>
        </p:nvSpPr>
        <p:spPr>
          <a:xfrm>
            <a:off x="1784927" y="242443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5" name="Espace réservé du texte 21">
            <a:extLst>
              <a:ext uri="{FF2B5EF4-FFF2-40B4-BE49-F238E27FC236}">
                <a16:creationId xmlns:a16="http://schemas.microsoft.com/office/drawing/2014/main" id="{38347F99-D9D0-4B52-9C46-A6380933844F}"/>
              </a:ext>
            </a:extLst>
          </p:cNvPr>
          <p:cNvSpPr>
            <a:spLocks noGrp="1"/>
          </p:cNvSpPr>
          <p:nvPr>
            <p:ph type="body" sz="quarter" idx="153" hasCustomPrompt="1"/>
          </p:nvPr>
        </p:nvSpPr>
        <p:spPr>
          <a:xfrm>
            <a:off x="1706488" y="26383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6" name="Espace réservé du texte 5">
            <a:extLst>
              <a:ext uri="{FF2B5EF4-FFF2-40B4-BE49-F238E27FC236}">
                <a16:creationId xmlns:a16="http://schemas.microsoft.com/office/drawing/2014/main" id="{C60BCA47-CB87-4138-AAF5-6B39BF820259}"/>
              </a:ext>
            </a:extLst>
          </p:cNvPr>
          <p:cNvSpPr>
            <a:spLocks noGrp="1"/>
          </p:cNvSpPr>
          <p:nvPr>
            <p:ph type="body" sz="quarter" idx="154" hasCustomPrompt="1"/>
          </p:nvPr>
        </p:nvSpPr>
        <p:spPr>
          <a:xfrm>
            <a:off x="1775011"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7" name="Espace réservé du texte 21">
            <a:extLst>
              <a:ext uri="{FF2B5EF4-FFF2-40B4-BE49-F238E27FC236}">
                <a16:creationId xmlns:a16="http://schemas.microsoft.com/office/drawing/2014/main" id="{1EB46A22-994C-4DC3-836F-CD8D9177EC53}"/>
              </a:ext>
            </a:extLst>
          </p:cNvPr>
          <p:cNvSpPr>
            <a:spLocks noGrp="1"/>
          </p:cNvSpPr>
          <p:nvPr>
            <p:ph type="body" sz="quarter" idx="155" hasCustomPrompt="1"/>
          </p:nvPr>
        </p:nvSpPr>
        <p:spPr>
          <a:xfrm>
            <a:off x="1696572"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8" name="Espace réservé du texte 5">
            <a:extLst>
              <a:ext uri="{FF2B5EF4-FFF2-40B4-BE49-F238E27FC236}">
                <a16:creationId xmlns:a16="http://schemas.microsoft.com/office/drawing/2014/main" id="{332E3410-60F7-4E39-8123-91D569161913}"/>
              </a:ext>
            </a:extLst>
          </p:cNvPr>
          <p:cNvSpPr>
            <a:spLocks noGrp="1"/>
          </p:cNvSpPr>
          <p:nvPr>
            <p:ph type="body" sz="quarter" idx="156" hasCustomPrompt="1"/>
          </p:nvPr>
        </p:nvSpPr>
        <p:spPr>
          <a:xfrm>
            <a:off x="141940" y="351687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9" name="Espace réservé du texte 21">
            <a:extLst>
              <a:ext uri="{FF2B5EF4-FFF2-40B4-BE49-F238E27FC236}">
                <a16:creationId xmlns:a16="http://schemas.microsoft.com/office/drawing/2014/main" id="{0B61EBBE-6D78-4BB9-AE46-CD766FFE2EF1}"/>
              </a:ext>
            </a:extLst>
          </p:cNvPr>
          <p:cNvSpPr>
            <a:spLocks noGrp="1"/>
          </p:cNvSpPr>
          <p:nvPr>
            <p:ph type="body" sz="quarter" idx="157" hasCustomPrompt="1"/>
          </p:nvPr>
        </p:nvSpPr>
        <p:spPr>
          <a:xfrm>
            <a:off x="53976" y="37307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38" name="Espace réservé du texte 5">
            <a:extLst>
              <a:ext uri="{FF2B5EF4-FFF2-40B4-BE49-F238E27FC236}">
                <a16:creationId xmlns:a16="http://schemas.microsoft.com/office/drawing/2014/main" id="{B265D09B-D6DA-4C65-BBFF-96EF797109CF}"/>
              </a:ext>
            </a:extLst>
          </p:cNvPr>
          <p:cNvSpPr>
            <a:spLocks noGrp="1"/>
          </p:cNvSpPr>
          <p:nvPr>
            <p:ph type="body" sz="quarter" idx="158" hasCustomPrompt="1"/>
          </p:nvPr>
        </p:nvSpPr>
        <p:spPr>
          <a:xfrm>
            <a:off x="130740" y="463042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39" name="Espace réservé du texte 21">
            <a:extLst>
              <a:ext uri="{FF2B5EF4-FFF2-40B4-BE49-F238E27FC236}">
                <a16:creationId xmlns:a16="http://schemas.microsoft.com/office/drawing/2014/main" id="{6E1BD1BB-E372-480B-A655-F26332BE11F0}"/>
              </a:ext>
            </a:extLst>
          </p:cNvPr>
          <p:cNvSpPr>
            <a:spLocks noGrp="1"/>
          </p:cNvSpPr>
          <p:nvPr>
            <p:ph type="body" sz="quarter" idx="159" hasCustomPrompt="1"/>
          </p:nvPr>
        </p:nvSpPr>
        <p:spPr>
          <a:xfrm>
            <a:off x="42776" y="485069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0" name="Espace réservé du texte 5">
            <a:extLst>
              <a:ext uri="{FF2B5EF4-FFF2-40B4-BE49-F238E27FC236}">
                <a16:creationId xmlns:a16="http://schemas.microsoft.com/office/drawing/2014/main" id="{8A80379D-4BAD-4FA1-838F-CBDB7D30C3F3}"/>
              </a:ext>
            </a:extLst>
          </p:cNvPr>
          <p:cNvSpPr>
            <a:spLocks noGrp="1"/>
          </p:cNvSpPr>
          <p:nvPr>
            <p:ph type="body" sz="quarter" idx="160" hasCustomPrompt="1"/>
          </p:nvPr>
        </p:nvSpPr>
        <p:spPr>
          <a:xfrm>
            <a:off x="1797236" y="464037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1" name="Espace réservé du texte 21">
            <a:extLst>
              <a:ext uri="{FF2B5EF4-FFF2-40B4-BE49-F238E27FC236}">
                <a16:creationId xmlns:a16="http://schemas.microsoft.com/office/drawing/2014/main" id="{A26EDC34-CB66-4665-8891-91B4313FB5EA}"/>
              </a:ext>
            </a:extLst>
          </p:cNvPr>
          <p:cNvSpPr>
            <a:spLocks noGrp="1"/>
          </p:cNvSpPr>
          <p:nvPr>
            <p:ph type="body" sz="quarter" idx="161" hasCustomPrompt="1"/>
          </p:nvPr>
        </p:nvSpPr>
        <p:spPr>
          <a:xfrm>
            <a:off x="1702922" y="485111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2" name="Espace réservé du texte 5">
            <a:extLst>
              <a:ext uri="{FF2B5EF4-FFF2-40B4-BE49-F238E27FC236}">
                <a16:creationId xmlns:a16="http://schemas.microsoft.com/office/drawing/2014/main" id="{B3570922-E09E-4F8C-A1CC-D9C425014C36}"/>
              </a:ext>
            </a:extLst>
          </p:cNvPr>
          <p:cNvSpPr>
            <a:spLocks noGrp="1"/>
          </p:cNvSpPr>
          <p:nvPr>
            <p:ph type="body" sz="quarter" idx="162" hasCustomPrompt="1"/>
          </p:nvPr>
        </p:nvSpPr>
        <p:spPr>
          <a:xfrm>
            <a:off x="1778564" y="575403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3" name="Espace réservé du texte 21">
            <a:extLst>
              <a:ext uri="{FF2B5EF4-FFF2-40B4-BE49-F238E27FC236}">
                <a16:creationId xmlns:a16="http://schemas.microsoft.com/office/drawing/2014/main" id="{27A287F4-2BF7-4173-8F75-1DD2B572AF64}"/>
              </a:ext>
            </a:extLst>
          </p:cNvPr>
          <p:cNvSpPr>
            <a:spLocks noGrp="1"/>
          </p:cNvSpPr>
          <p:nvPr>
            <p:ph type="body" sz="quarter" idx="163" hasCustomPrompt="1"/>
          </p:nvPr>
        </p:nvSpPr>
        <p:spPr>
          <a:xfrm>
            <a:off x="1703300" y="597747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4" name="Espace réservé du texte 5">
            <a:extLst>
              <a:ext uri="{FF2B5EF4-FFF2-40B4-BE49-F238E27FC236}">
                <a16:creationId xmlns:a16="http://schemas.microsoft.com/office/drawing/2014/main" id="{A7772E6D-6669-433D-A06B-E630B7B1E17F}"/>
              </a:ext>
            </a:extLst>
          </p:cNvPr>
          <p:cNvSpPr>
            <a:spLocks noGrp="1"/>
          </p:cNvSpPr>
          <p:nvPr>
            <p:ph type="body" sz="quarter" idx="164" hasCustomPrompt="1"/>
          </p:nvPr>
        </p:nvSpPr>
        <p:spPr>
          <a:xfrm>
            <a:off x="116364" y="574551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5" name="Espace réservé du texte 21">
            <a:extLst>
              <a:ext uri="{FF2B5EF4-FFF2-40B4-BE49-F238E27FC236}">
                <a16:creationId xmlns:a16="http://schemas.microsoft.com/office/drawing/2014/main" id="{1AC09E87-DB0D-420D-8D1F-A8077E9A694D}"/>
              </a:ext>
            </a:extLst>
          </p:cNvPr>
          <p:cNvSpPr>
            <a:spLocks noGrp="1"/>
          </p:cNvSpPr>
          <p:nvPr>
            <p:ph type="body" sz="quarter" idx="165" hasCustomPrompt="1"/>
          </p:nvPr>
        </p:nvSpPr>
        <p:spPr>
          <a:xfrm>
            <a:off x="53800" y="59594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8" name="Espace réservé du texte 5">
            <a:extLst>
              <a:ext uri="{FF2B5EF4-FFF2-40B4-BE49-F238E27FC236}">
                <a16:creationId xmlns:a16="http://schemas.microsoft.com/office/drawing/2014/main" id="{E2B2ADDC-FF78-45C0-BD45-CBC923DB2AD0}"/>
              </a:ext>
            </a:extLst>
          </p:cNvPr>
          <p:cNvSpPr>
            <a:spLocks noGrp="1"/>
          </p:cNvSpPr>
          <p:nvPr>
            <p:ph type="body" sz="quarter" idx="166" hasCustomPrompt="1"/>
          </p:nvPr>
        </p:nvSpPr>
        <p:spPr>
          <a:xfrm>
            <a:off x="3403785" y="130746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9" name="Espace réservé du texte 21">
            <a:extLst>
              <a:ext uri="{FF2B5EF4-FFF2-40B4-BE49-F238E27FC236}">
                <a16:creationId xmlns:a16="http://schemas.microsoft.com/office/drawing/2014/main" id="{C7DCE750-C439-46C0-ABB3-E173FC430B02}"/>
              </a:ext>
            </a:extLst>
          </p:cNvPr>
          <p:cNvSpPr>
            <a:spLocks noGrp="1"/>
          </p:cNvSpPr>
          <p:nvPr>
            <p:ph type="body" sz="quarter" idx="167" hasCustomPrompt="1"/>
          </p:nvPr>
        </p:nvSpPr>
        <p:spPr>
          <a:xfrm>
            <a:off x="3331696" y="151820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0" name="Espace réservé du texte 5">
            <a:extLst>
              <a:ext uri="{FF2B5EF4-FFF2-40B4-BE49-F238E27FC236}">
                <a16:creationId xmlns:a16="http://schemas.microsoft.com/office/drawing/2014/main" id="{462CBC8A-54BF-4B28-9CC7-604FF65B76A2}"/>
              </a:ext>
            </a:extLst>
          </p:cNvPr>
          <p:cNvSpPr>
            <a:spLocks noGrp="1"/>
          </p:cNvSpPr>
          <p:nvPr>
            <p:ph type="body" sz="quarter" idx="168" hasCustomPrompt="1"/>
          </p:nvPr>
        </p:nvSpPr>
        <p:spPr>
          <a:xfrm>
            <a:off x="3406960" y="241995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1" name="Espace réservé du texte 21">
            <a:extLst>
              <a:ext uri="{FF2B5EF4-FFF2-40B4-BE49-F238E27FC236}">
                <a16:creationId xmlns:a16="http://schemas.microsoft.com/office/drawing/2014/main" id="{CD58C5E9-8221-4D21-98DC-631B8C255671}"/>
              </a:ext>
            </a:extLst>
          </p:cNvPr>
          <p:cNvSpPr>
            <a:spLocks noGrp="1"/>
          </p:cNvSpPr>
          <p:nvPr>
            <p:ph type="body" sz="quarter" idx="169" hasCustomPrompt="1"/>
          </p:nvPr>
        </p:nvSpPr>
        <p:spPr>
          <a:xfrm>
            <a:off x="3338046" y="263386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2" name="Espace réservé du texte 5">
            <a:extLst>
              <a:ext uri="{FF2B5EF4-FFF2-40B4-BE49-F238E27FC236}">
                <a16:creationId xmlns:a16="http://schemas.microsoft.com/office/drawing/2014/main" id="{CBE1EEDD-C952-4C45-8375-6E2EB6A5B286}"/>
              </a:ext>
            </a:extLst>
          </p:cNvPr>
          <p:cNvSpPr>
            <a:spLocks noGrp="1"/>
          </p:cNvSpPr>
          <p:nvPr>
            <p:ph type="body" sz="quarter" idx="170" hasCustomPrompt="1"/>
          </p:nvPr>
        </p:nvSpPr>
        <p:spPr>
          <a:xfrm>
            <a:off x="3399871" y="352409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3" name="Espace réservé du texte 21">
            <a:extLst>
              <a:ext uri="{FF2B5EF4-FFF2-40B4-BE49-F238E27FC236}">
                <a16:creationId xmlns:a16="http://schemas.microsoft.com/office/drawing/2014/main" id="{CF285263-C2C8-4E50-A6AC-2E86457003BB}"/>
              </a:ext>
            </a:extLst>
          </p:cNvPr>
          <p:cNvSpPr>
            <a:spLocks noGrp="1"/>
          </p:cNvSpPr>
          <p:nvPr>
            <p:ph type="body" sz="quarter" idx="171" hasCustomPrompt="1"/>
          </p:nvPr>
        </p:nvSpPr>
        <p:spPr>
          <a:xfrm>
            <a:off x="3337307" y="374118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4" name="Espace réservé du texte 5">
            <a:extLst>
              <a:ext uri="{FF2B5EF4-FFF2-40B4-BE49-F238E27FC236}">
                <a16:creationId xmlns:a16="http://schemas.microsoft.com/office/drawing/2014/main" id="{B211D2B6-5B1C-4589-999F-108E7C51FE39}"/>
              </a:ext>
            </a:extLst>
          </p:cNvPr>
          <p:cNvSpPr>
            <a:spLocks noGrp="1"/>
          </p:cNvSpPr>
          <p:nvPr>
            <p:ph type="body" sz="quarter" idx="172" hasCustomPrompt="1"/>
          </p:nvPr>
        </p:nvSpPr>
        <p:spPr>
          <a:xfrm>
            <a:off x="3409960" y="463719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5" name="Espace réservé du texte 21">
            <a:extLst>
              <a:ext uri="{FF2B5EF4-FFF2-40B4-BE49-F238E27FC236}">
                <a16:creationId xmlns:a16="http://schemas.microsoft.com/office/drawing/2014/main" id="{E1907BA6-B935-4D1A-9E65-C1DBA386832E}"/>
              </a:ext>
            </a:extLst>
          </p:cNvPr>
          <p:cNvSpPr>
            <a:spLocks noGrp="1"/>
          </p:cNvSpPr>
          <p:nvPr>
            <p:ph type="body" sz="quarter" idx="173" hasCustomPrompt="1"/>
          </p:nvPr>
        </p:nvSpPr>
        <p:spPr>
          <a:xfrm>
            <a:off x="3337871" y="485746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6" name="Espace réservé du texte 5">
            <a:extLst>
              <a:ext uri="{FF2B5EF4-FFF2-40B4-BE49-F238E27FC236}">
                <a16:creationId xmlns:a16="http://schemas.microsoft.com/office/drawing/2014/main" id="{DF614677-153D-40E4-9946-990485A14641}"/>
              </a:ext>
            </a:extLst>
          </p:cNvPr>
          <p:cNvSpPr>
            <a:spLocks noGrp="1"/>
          </p:cNvSpPr>
          <p:nvPr>
            <p:ph type="body" sz="quarter" idx="174" hasCustomPrompt="1"/>
          </p:nvPr>
        </p:nvSpPr>
        <p:spPr>
          <a:xfrm>
            <a:off x="3427307" y="575456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7" name="Espace réservé du texte 21">
            <a:extLst>
              <a:ext uri="{FF2B5EF4-FFF2-40B4-BE49-F238E27FC236}">
                <a16:creationId xmlns:a16="http://schemas.microsoft.com/office/drawing/2014/main" id="{2BFB32E0-8842-494F-9651-E8385285EAF8}"/>
              </a:ext>
            </a:extLst>
          </p:cNvPr>
          <p:cNvSpPr>
            <a:spLocks noGrp="1"/>
          </p:cNvSpPr>
          <p:nvPr>
            <p:ph type="body" sz="quarter" idx="175" hasCustomPrompt="1"/>
          </p:nvPr>
        </p:nvSpPr>
        <p:spPr>
          <a:xfrm>
            <a:off x="3336168" y="59653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58" name="Espace réservé du texte 5">
            <a:extLst>
              <a:ext uri="{FF2B5EF4-FFF2-40B4-BE49-F238E27FC236}">
                <a16:creationId xmlns:a16="http://schemas.microsoft.com/office/drawing/2014/main" id="{30724D41-0AD9-47A3-AE8D-63C1C0FCDC8B}"/>
              </a:ext>
            </a:extLst>
          </p:cNvPr>
          <p:cNvSpPr>
            <a:spLocks noGrp="1"/>
          </p:cNvSpPr>
          <p:nvPr>
            <p:ph type="body" sz="quarter" idx="176" hasCustomPrompt="1"/>
          </p:nvPr>
        </p:nvSpPr>
        <p:spPr>
          <a:xfrm>
            <a:off x="5062820" y="130284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9" name="Espace réservé du texte 21">
            <a:extLst>
              <a:ext uri="{FF2B5EF4-FFF2-40B4-BE49-F238E27FC236}">
                <a16:creationId xmlns:a16="http://schemas.microsoft.com/office/drawing/2014/main" id="{5EE6ED3B-5583-4517-8EF9-1F7DD5C62DB6}"/>
              </a:ext>
            </a:extLst>
          </p:cNvPr>
          <p:cNvSpPr>
            <a:spLocks noGrp="1"/>
          </p:cNvSpPr>
          <p:nvPr>
            <p:ph type="body" sz="quarter" idx="177" hasCustomPrompt="1"/>
          </p:nvPr>
        </p:nvSpPr>
        <p:spPr>
          <a:xfrm>
            <a:off x="4978031" y="151676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0" name="Espace réservé du texte 5">
            <a:extLst>
              <a:ext uri="{FF2B5EF4-FFF2-40B4-BE49-F238E27FC236}">
                <a16:creationId xmlns:a16="http://schemas.microsoft.com/office/drawing/2014/main" id="{B015B0A8-4CB1-4721-BE25-CE50245EF4FD}"/>
              </a:ext>
            </a:extLst>
          </p:cNvPr>
          <p:cNvSpPr>
            <a:spLocks noGrp="1"/>
          </p:cNvSpPr>
          <p:nvPr>
            <p:ph type="body" sz="quarter" idx="178" hasCustomPrompt="1"/>
          </p:nvPr>
        </p:nvSpPr>
        <p:spPr>
          <a:xfrm>
            <a:off x="5055906"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1" name="Espace réservé du texte 21">
            <a:extLst>
              <a:ext uri="{FF2B5EF4-FFF2-40B4-BE49-F238E27FC236}">
                <a16:creationId xmlns:a16="http://schemas.microsoft.com/office/drawing/2014/main" id="{22EA3218-A2B4-4239-A53A-7F355E6104C1}"/>
              </a:ext>
            </a:extLst>
          </p:cNvPr>
          <p:cNvSpPr>
            <a:spLocks noGrp="1"/>
          </p:cNvSpPr>
          <p:nvPr>
            <p:ph type="body" sz="quarter" idx="179" hasCustomPrompt="1"/>
          </p:nvPr>
        </p:nvSpPr>
        <p:spPr>
          <a:xfrm>
            <a:off x="4974292"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2" name="Espace réservé du texte 5">
            <a:extLst>
              <a:ext uri="{FF2B5EF4-FFF2-40B4-BE49-F238E27FC236}">
                <a16:creationId xmlns:a16="http://schemas.microsoft.com/office/drawing/2014/main" id="{6393BE1E-9FEA-4FE9-B3FD-F8A9B03250AC}"/>
              </a:ext>
            </a:extLst>
          </p:cNvPr>
          <p:cNvSpPr>
            <a:spLocks noGrp="1"/>
          </p:cNvSpPr>
          <p:nvPr>
            <p:ph type="body" sz="quarter" idx="180" hasCustomPrompt="1"/>
          </p:nvPr>
        </p:nvSpPr>
        <p:spPr>
          <a:xfrm>
            <a:off x="5057970" y="3516892"/>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3" name="Espace réservé du texte 21">
            <a:extLst>
              <a:ext uri="{FF2B5EF4-FFF2-40B4-BE49-F238E27FC236}">
                <a16:creationId xmlns:a16="http://schemas.microsoft.com/office/drawing/2014/main" id="{4BD17BB7-DCC1-4549-B7CE-A1809EEF3149}"/>
              </a:ext>
            </a:extLst>
          </p:cNvPr>
          <p:cNvSpPr>
            <a:spLocks noGrp="1"/>
          </p:cNvSpPr>
          <p:nvPr>
            <p:ph type="body" sz="quarter" idx="181" hasCustomPrompt="1"/>
          </p:nvPr>
        </p:nvSpPr>
        <p:spPr>
          <a:xfrm>
            <a:off x="4979531" y="37276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6" name="Espace réservé du texte 5">
            <a:extLst>
              <a:ext uri="{FF2B5EF4-FFF2-40B4-BE49-F238E27FC236}">
                <a16:creationId xmlns:a16="http://schemas.microsoft.com/office/drawing/2014/main" id="{BB80FF63-6DE1-407D-9BEA-A6D441BBFFAC}"/>
              </a:ext>
            </a:extLst>
          </p:cNvPr>
          <p:cNvSpPr>
            <a:spLocks noGrp="1"/>
          </p:cNvSpPr>
          <p:nvPr>
            <p:ph type="body" sz="quarter" idx="182" hasCustomPrompt="1"/>
          </p:nvPr>
        </p:nvSpPr>
        <p:spPr>
          <a:xfrm>
            <a:off x="5049556" y="463502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7" name="Espace réservé du texte 21">
            <a:extLst>
              <a:ext uri="{FF2B5EF4-FFF2-40B4-BE49-F238E27FC236}">
                <a16:creationId xmlns:a16="http://schemas.microsoft.com/office/drawing/2014/main" id="{CACF3E41-4F2D-47D7-B713-C4FC3F149CCE}"/>
              </a:ext>
            </a:extLst>
          </p:cNvPr>
          <p:cNvSpPr>
            <a:spLocks noGrp="1"/>
          </p:cNvSpPr>
          <p:nvPr>
            <p:ph type="body" sz="quarter" idx="183" hasCustomPrompt="1"/>
          </p:nvPr>
        </p:nvSpPr>
        <p:spPr>
          <a:xfrm>
            <a:off x="4977467" y="485211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8" name="Espace réservé du texte 5">
            <a:extLst>
              <a:ext uri="{FF2B5EF4-FFF2-40B4-BE49-F238E27FC236}">
                <a16:creationId xmlns:a16="http://schemas.microsoft.com/office/drawing/2014/main" id="{768668A3-E73D-4E8D-9841-6C6F3A5A5DEE}"/>
              </a:ext>
            </a:extLst>
          </p:cNvPr>
          <p:cNvSpPr>
            <a:spLocks noGrp="1"/>
          </p:cNvSpPr>
          <p:nvPr>
            <p:ph type="body" sz="quarter" idx="184" hasCustomPrompt="1"/>
          </p:nvPr>
        </p:nvSpPr>
        <p:spPr>
          <a:xfrm>
            <a:off x="5070494" y="574969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9" name="Espace réservé du texte 21">
            <a:extLst>
              <a:ext uri="{FF2B5EF4-FFF2-40B4-BE49-F238E27FC236}">
                <a16:creationId xmlns:a16="http://schemas.microsoft.com/office/drawing/2014/main" id="{9E582339-D7F0-4B82-8D3C-90EE32D8B5DD}"/>
              </a:ext>
            </a:extLst>
          </p:cNvPr>
          <p:cNvSpPr>
            <a:spLocks noGrp="1"/>
          </p:cNvSpPr>
          <p:nvPr>
            <p:ph type="body" sz="quarter" idx="185" hasCustomPrompt="1"/>
          </p:nvPr>
        </p:nvSpPr>
        <p:spPr>
          <a:xfrm>
            <a:off x="4982530" y="596361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70" name="Espace réservé du texte 5">
            <a:extLst>
              <a:ext uri="{FF2B5EF4-FFF2-40B4-BE49-F238E27FC236}">
                <a16:creationId xmlns:a16="http://schemas.microsoft.com/office/drawing/2014/main" id="{B2813CAA-D0CA-461B-AAE4-F3D3C3DEF94E}"/>
              </a:ext>
            </a:extLst>
          </p:cNvPr>
          <p:cNvSpPr>
            <a:spLocks noGrp="1"/>
          </p:cNvSpPr>
          <p:nvPr>
            <p:ph type="body" sz="quarter" idx="186" hasCustomPrompt="1"/>
          </p:nvPr>
        </p:nvSpPr>
        <p:spPr>
          <a:xfrm>
            <a:off x="6686552" y="130070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1" name="Espace réservé du texte 21">
            <a:extLst>
              <a:ext uri="{FF2B5EF4-FFF2-40B4-BE49-F238E27FC236}">
                <a16:creationId xmlns:a16="http://schemas.microsoft.com/office/drawing/2014/main" id="{C47A3F16-9C71-4C28-8F18-A43D631AF34A}"/>
              </a:ext>
            </a:extLst>
          </p:cNvPr>
          <p:cNvSpPr>
            <a:spLocks noGrp="1"/>
          </p:cNvSpPr>
          <p:nvPr>
            <p:ph type="body" sz="quarter" idx="187" hasCustomPrompt="1"/>
          </p:nvPr>
        </p:nvSpPr>
        <p:spPr>
          <a:xfrm>
            <a:off x="6598588" y="152414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2" name="Espace réservé du texte 5">
            <a:extLst>
              <a:ext uri="{FF2B5EF4-FFF2-40B4-BE49-F238E27FC236}">
                <a16:creationId xmlns:a16="http://schemas.microsoft.com/office/drawing/2014/main" id="{A3E22232-9F29-4A25-8C53-35B86082F3F6}"/>
              </a:ext>
            </a:extLst>
          </p:cNvPr>
          <p:cNvSpPr>
            <a:spLocks noGrp="1"/>
          </p:cNvSpPr>
          <p:nvPr>
            <p:ph type="body" sz="quarter" idx="188" hasCustomPrompt="1"/>
          </p:nvPr>
        </p:nvSpPr>
        <p:spPr>
          <a:xfrm>
            <a:off x="6694210"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3" name="Espace réservé du texte 21">
            <a:extLst>
              <a:ext uri="{FF2B5EF4-FFF2-40B4-BE49-F238E27FC236}">
                <a16:creationId xmlns:a16="http://schemas.microsoft.com/office/drawing/2014/main" id="{E58BFCDD-8497-460F-B1E7-3F04854F6D78}"/>
              </a:ext>
            </a:extLst>
          </p:cNvPr>
          <p:cNvSpPr>
            <a:spLocks noGrp="1"/>
          </p:cNvSpPr>
          <p:nvPr>
            <p:ph type="body" sz="quarter" idx="189" hasCustomPrompt="1"/>
          </p:nvPr>
        </p:nvSpPr>
        <p:spPr>
          <a:xfrm>
            <a:off x="6612596"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4" name="Espace réservé du texte 5">
            <a:extLst>
              <a:ext uri="{FF2B5EF4-FFF2-40B4-BE49-F238E27FC236}">
                <a16:creationId xmlns:a16="http://schemas.microsoft.com/office/drawing/2014/main" id="{65F9E5DA-8D8E-4372-9DF0-3DCCC569C186}"/>
              </a:ext>
            </a:extLst>
          </p:cNvPr>
          <p:cNvSpPr>
            <a:spLocks noGrp="1"/>
          </p:cNvSpPr>
          <p:nvPr>
            <p:ph type="body" sz="quarter" idx="190" hasCustomPrompt="1"/>
          </p:nvPr>
        </p:nvSpPr>
        <p:spPr>
          <a:xfrm>
            <a:off x="6678330" y="352006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5" name="Espace réservé du texte 21">
            <a:extLst>
              <a:ext uri="{FF2B5EF4-FFF2-40B4-BE49-F238E27FC236}">
                <a16:creationId xmlns:a16="http://schemas.microsoft.com/office/drawing/2014/main" id="{821831A7-F02F-4AD6-9F86-00B28BD4FD29}"/>
              </a:ext>
            </a:extLst>
          </p:cNvPr>
          <p:cNvSpPr>
            <a:spLocks noGrp="1"/>
          </p:cNvSpPr>
          <p:nvPr>
            <p:ph type="body" sz="quarter" idx="191" hasCustomPrompt="1"/>
          </p:nvPr>
        </p:nvSpPr>
        <p:spPr>
          <a:xfrm>
            <a:off x="6606241" y="373715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6" name="Espace réservé du texte 5">
            <a:extLst>
              <a:ext uri="{FF2B5EF4-FFF2-40B4-BE49-F238E27FC236}">
                <a16:creationId xmlns:a16="http://schemas.microsoft.com/office/drawing/2014/main" id="{75CEEF97-0D46-4B11-9A8C-EE3A9B3900F4}"/>
              </a:ext>
            </a:extLst>
          </p:cNvPr>
          <p:cNvSpPr>
            <a:spLocks noGrp="1"/>
          </p:cNvSpPr>
          <p:nvPr>
            <p:ph type="body" sz="quarter" idx="192" hasCustomPrompt="1"/>
          </p:nvPr>
        </p:nvSpPr>
        <p:spPr>
          <a:xfrm>
            <a:off x="6702260" y="462968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7" name="Espace réservé du texte 21">
            <a:extLst>
              <a:ext uri="{FF2B5EF4-FFF2-40B4-BE49-F238E27FC236}">
                <a16:creationId xmlns:a16="http://schemas.microsoft.com/office/drawing/2014/main" id="{B3B8DA1C-0F0A-4665-A039-3F705A6A0600}"/>
              </a:ext>
            </a:extLst>
          </p:cNvPr>
          <p:cNvSpPr>
            <a:spLocks noGrp="1"/>
          </p:cNvSpPr>
          <p:nvPr>
            <p:ph type="body" sz="quarter" idx="193" hasCustomPrompt="1"/>
          </p:nvPr>
        </p:nvSpPr>
        <p:spPr>
          <a:xfrm>
            <a:off x="6617471" y="48499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0" name="Espace réservé du texte 5">
            <a:extLst>
              <a:ext uri="{FF2B5EF4-FFF2-40B4-BE49-F238E27FC236}">
                <a16:creationId xmlns:a16="http://schemas.microsoft.com/office/drawing/2014/main" id="{F6ABBD9B-B469-4940-AE41-AE3A5FB9A06C}"/>
              </a:ext>
            </a:extLst>
          </p:cNvPr>
          <p:cNvSpPr>
            <a:spLocks noGrp="1"/>
          </p:cNvSpPr>
          <p:nvPr>
            <p:ph type="body" sz="quarter" idx="194" hasCustomPrompt="1"/>
          </p:nvPr>
        </p:nvSpPr>
        <p:spPr>
          <a:xfrm>
            <a:off x="6688257" y="57508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1" name="Espace réservé du texte 21">
            <a:extLst>
              <a:ext uri="{FF2B5EF4-FFF2-40B4-BE49-F238E27FC236}">
                <a16:creationId xmlns:a16="http://schemas.microsoft.com/office/drawing/2014/main" id="{B0E51FE5-2C5F-4403-84C0-140466FAFDDA}"/>
              </a:ext>
            </a:extLst>
          </p:cNvPr>
          <p:cNvSpPr>
            <a:spLocks noGrp="1"/>
          </p:cNvSpPr>
          <p:nvPr>
            <p:ph type="body" sz="quarter" idx="195" hasCustomPrompt="1"/>
          </p:nvPr>
        </p:nvSpPr>
        <p:spPr>
          <a:xfrm>
            <a:off x="6609818" y="59584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2" name="Espace réservé du texte 5">
            <a:extLst>
              <a:ext uri="{FF2B5EF4-FFF2-40B4-BE49-F238E27FC236}">
                <a16:creationId xmlns:a16="http://schemas.microsoft.com/office/drawing/2014/main" id="{13D3F9FF-E69E-4E69-84DB-5B3F6C77E3D1}"/>
              </a:ext>
            </a:extLst>
          </p:cNvPr>
          <p:cNvSpPr>
            <a:spLocks noGrp="1"/>
          </p:cNvSpPr>
          <p:nvPr>
            <p:ph type="body" sz="quarter" idx="196" hasCustomPrompt="1"/>
          </p:nvPr>
        </p:nvSpPr>
        <p:spPr>
          <a:xfrm>
            <a:off x="8353804" y="127722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3" name="Espace réservé du texte 21">
            <a:extLst>
              <a:ext uri="{FF2B5EF4-FFF2-40B4-BE49-F238E27FC236}">
                <a16:creationId xmlns:a16="http://schemas.microsoft.com/office/drawing/2014/main" id="{85695F6E-F8EC-48D2-BCFC-71CF544E94F6}"/>
              </a:ext>
            </a:extLst>
          </p:cNvPr>
          <p:cNvSpPr>
            <a:spLocks noGrp="1"/>
          </p:cNvSpPr>
          <p:nvPr>
            <p:ph type="body" sz="quarter" idx="197" hasCustomPrompt="1"/>
          </p:nvPr>
        </p:nvSpPr>
        <p:spPr>
          <a:xfrm>
            <a:off x="8240440" y="15228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4" name="Espace réservé du texte 5">
            <a:extLst>
              <a:ext uri="{FF2B5EF4-FFF2-40B4-BE49-F238E27FC236}">
                <a16:creationId xmlns:a16="http://schemas.microsoft.com/office/drawing/2014/main" id="{A904408A-B12E-4DBD-924E-BFEED5ECE632}"/>
              </a:ext>
            </a:extLst>
          </p:cNvPr>
          <p:cNvSpPr>
            <a:spLocks noGrp="1"/>
          </p:cNvSpPr>
          <p:nvPr>
            <p:ph type="body" sz="quarter" idx="198" hasCustomPrompt="1"/>
          </p:nvPr>
        </p:nvSpPr>
        <p:spPr>
          <a:xfrm>
            <a:off x="8313856" y="240272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5" name="Espace réservé du texte 21">
            <a:extLst>
              <a:ext uri="{FF2B5EF4-FFF2-40B4-BE49-F238E27FC236}">
                <a16:creationId xmlns:a16="http://schemas.microsoft.com/office/drawing/2014/main" id="{E0A042F0-C33A-405D-A1C2-A6E7B15546B8}"/>
              </a:ext>
            </a:extLst>
          </p:cNvPr>
          <p:cNvSpPr>
            <a:spLocks noGrp="1"/>
          </p:cNvSpPr>
          <p:nvPr>
            <p:ph type="body" sz="quarter" idx="199" hasCustomPrompt="1"/>
          </p:nvPr>
        </p:nvSpPr>
        <p:spPr>
          <a:xfrm>
            <a:off x="8219542" y="261346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6" name="Espace réservé du texte 5">
            <a:extLst>
              <a:ext uri="{FF2B5EF4-FFF2-40B4-BE49-F238E27FC236}">
                <a16:creationId xmlns:a16="http://schemas.microsoft.com/office/drawing/2014/main" id="{2D3656AA-9C4B-4FA9-930E-0A6BF6D8B3E0}"/>
              </a:ext>
            </a:extLst>
          </p:cNvPr>
          <p:cNvSpPr>
            <a:spLocks noGrp="1"/>
          </p:cNvSpPr>
          <p:nvPr>
            <p:ph type="body" sz="quarter" idx="200" hasCustomPrompt="1"/>
          </p:nvPr>
        </p:nvSpPr>
        <p:spPr>
          <a:xfrm>
            <a:off x="8331004"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7" name="Espace réservé du texte 21">
            <a:extLst>
              <a:ext uri="{FF2B5EF4-FFF2-40B4-BE49-F238E27FC236}">
                <a16:creationId xmlns:a16="http://schemas.microsoft.com/office/drawing/2014/main" id="{2DDE5568-56B2-44F6-B499-2BAA0A74582A}"/>
              </a:ext>
            </a:extLst>
          </p:cNvPr>
          <p:cNvSpPr>
            <a:spLocks noGrp="1"/>
          </p:cNvSpPr>
          <p:nvPr>
            <p:ph type="body" sz="quarter" idx="201" hasCustomPrompt="1"/>
          </p:nvPr>
        </p:nvSpPr>
        <p:spPr>
          <a:xfrm>
            <a:off x="8243040"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0" name="Espace réservé du texte 5">
            <a:extLst>
              <a:ext uri="{FF2B5EF4-FFF2-40B4-BE49-F238E27FC236}">
                <a16:creationId xmlns:a16="http://schemas.microsoft.com/office/drawing/2014/main" id="{F18934EF-C260-4F9D-BC80-274B70E103EF}"/>
              </a:ext>
            </a:extLst>
          </p:cNvPr>
          <p:cNvSpPr>
            <a:spLocks noGrp="1"/>
          </p:cNvSpPr>
          <p:nvPr>
            <p:ph type="body" sz="quarter" idx="202" hasCustomPrompt="1"/>
          </p:nvPr>
        </p:nvSpPr>
        <p:spPr>
          <a:xfrm>
            <a:off x="8333470" y="462267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1" name="Espace réservé du texte 21">
            <a:extLst>
              <a:ext uri="{FF2B5EF4-FFF2-40B4-BE49-F238E27FC236}">
                <a16:creationId xmlns:a16="http://schemas.microsoft.com/office/drawing/2014/main" id="{A9B7F131-FC4A-4702-9EFB-B1176C821BD6}"/>
              </a:ext>
            </a:extLst>
          </p:cNvPr>
          <p:cNvSpPr>
            <a:spLocks noGrp="1"/>
          </p:cNvSpPr>
          <p:nvPr>
            <p:ph type="body" sz="quarter" idx="203" hasCustomPrompt="1"/>
          </p:nvPr>
        </p:nvSpPr>
        <p:spPr>
          <a:xfrm>
            <a:off x="8248681" y="484611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2" name="Espace réservé du texte 5">
            <a:extLst>
              <a:ext uri="{FF2B5EF4-FFF2-40B4-BE49-F238E27FC236}">
                <a16:creationId xmlns:a16="http://schemas.microsoft.com/office/drawing/2014/main" id="{5EA78D35-B085-4B9E-B946-8CB09AC04EBD}"/>
              </a:ext>
            </a:extLst>
          </p:cNvPr>
          <p:cNvSpPr>
            <a:spLocks noGrp="1"/>
          </p:cNvSpPr>
          <p:nvPr>
            <p:ph type="body" sz="quarter" idx="204" hasCustomPrompt="1"/>
          </p:nvPr>
        </p:nvSpPr>
        <p:spPr>
          <a:xfrm>
            <a:off x="8338371" y="57404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3" name="Espace réservé du texte 21">
            <a:extLst>
              <a:ext uri="{FF2B5EF4-FFF2-40B4-BE49-F238E27FC236}">
                <a16:creationId xmlns:a16="http://schemas.microsoft.com/office/drawing/2014/main" id="{22D9597F-17BC-445F-9282-AB481E4A8D29}"/>
              </a:ext>
            </a:extLst>
          </p:cNvPr>
          <p:cNvSpPr>
            <a:spLocks noGrp="1"/>
          </p:cNvSpPr>
          <p:nvPr>
            <p:ph type="body" sz="quarter" idx="205" hasCustomPrompt="1"/>
          </p:nvPr>
        </p:nvSpPr>
        <p:spPr>
          <a:xfrm>
            <a:off x="8247232" y="59607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39" name="Espace réservé du texte 25">
            <a:extLst>
              <a:ext uri="{FF2B5EF4-FFF2-40B4-BE49-F238E27FC236}">
                <a16:creationId xmlns:a16="http://schemas.microsoft.com/office/drawing/2014/main" id="{A56D579A-227A-C784-E069-C44CF636C863}"/>
              </a:ext>
            </a:extLst>
          </p:cNvPr>
          <p:cNvSpPr>
            <a:spLocks noGrp="1"/>
          </p:cNvSpPr>
          <p:nvPr>
            <p:ph type="body" sz="quarter" idx="20" hasCustomPrompt="1"/>
          </p:nvPr>
        </p:nvSpPr>
        <p:spPr>
          <a:xfrm>
            <a:off x="37800" y="100583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0" name="Espace réservé du texte 25">
            <a:extLst>
              <a:ext uri="{FF2B5EF4-FFF2-40B4-BE49-F238E27FC236}">
                <a16:creationId xmlns:a16="http://schemas.microsoft.com/office/drawing/2014/main" id="{DDAA02F6-C6F6-0800-BD21-786E2FD0E300}"/>
              </a:ext>
            </a:extLst>
          </p:cNvPr>
          <p:cNvSpPr>
            <a:spLocks noGrp="1"/>
          </p:cNvSpPr>
          <p:nvPr>
            <p:ph type="body" sz="quarter" idx="206" hasCustomPrompt="1"/>
          </p:nvPr>
        </p:nvSpPr>
        <p:spPr>
          <a:xfrm>
            <a:off x="1686914" y="100583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1" name="Espace réservé du texte 25">
            <a:extLst>
              <a:ext uri="{FF2B5EF4-FFF2-40B4-BE49-F238E27FC236}">
                <a16:creationId xmlns:a16="http://schemas.microsoft.com/office/drawing/2014/main" id="{5E9D4BDE-4FF4-5292-E9F8-95B50EB4E1BE}"/>
              </a:ext>
            </a:extLst>
          </p:cNvPr>
          <p:cNvSpPr>
            <a:spLocks noGrp="1"/>
          </p:cNvSpPr>
          <p:nvPr>
            <p:ph type="body" sz="quarter" idx="207" hasCustomPrompt="1"/>
          </p:nvPr>
        </p:nvSpPr>
        <p:spPr>
          <a:xfrm>
            <a:off x="3325780" y="1005836"/>
            <a:ext cx="159691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2" name="Espace réservé du texte 25">
            <a:extLst>
              <a:ext uri="{FF2B5EF4-FFF2-40B4-BE49-F238E27FC236}">
                <a16:creationId xmlns:a16="http://schemas.microsoft.com/office/drawing/2014/main" id="{67DEE760-4B75-E432-A2B9-46ABD745D7B8}"/>
              </a:ext>
            </a:extLst>
          </p:cNvPr>
          <p:cNvSpPr>
            <a:spLocks noGrp="1"/>
          </p:cNvSpPr>
          <p:nvPr>
            <p:ph type="body" sz="quarter" idx="208" hasCustomPrompt="1"/>
          </p:nvPr>
        </p:nvSpPr>
        <p:spPr>
          <a:xfrm>
            <a:off x="4966275" y="1005836"/>
            <a:ext cx="1608759"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3" name="Espace réservé du texte 25">
            <a:extLst>
              <a:ext uri="{FF2B5EF4-FFF2-40B4-BE49-F238E27FC236}">
                <a16:creationId xmlns:a16="http://schemas.microsoft.com/office/drawing/2014/main" id="{CE5468EB-37D9-E538-7A8B-6350754CEBFB}"/>
              </a:ext>
            </a:extLst>
          </p:cNvPr>
          <p:cNvSpPr>
            <a:spLocks noGrp="1"/>
          </p:cNvSpPr>
          <p:nvPr>
            <p:ph type="body" sz="quarter" idx="209" hasCustomPrompt="1"/>
          </p:nvPr>
        </p:nvSpPr>
        <p:spPr>
          <a:xfrm>
            <a:off x="6600211" y="1005837"/>
            <a:ext cx="1593777"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4" name="Espace réservé du texte 25">
            <a:extLst>
              <a:ext uri="{FF2B5EF4-FFF2-40B4-BE49-F238E27FC236}">
                <a16:creationId xmlns:a16="http://schemas.microsoft.com/office/drawing/2014/main" id="{5099B1F1-C746-D841-94EE-6510D31B36E7}"/>
              </a:ext>
            </a:extLst>
          </p:cNvPr>
          <p:cNvSpPr>
            <a:spLocks noGrp="1"/>
          </p:cNvSpPr>
          <p:nvPr>
            <p:ph type="body" sz="quarter" idx="210" hasCustomPrompt="1"/>
          </p:nvPr>
        </p:nvSpPr>
        <p:spPr>
          <a:xfrm>
            <a:off x="8237573" y="100661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54891302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 jours (3)">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EE3FE8D9-B54C-F164-7408-7970D4A05931}"/>
              </a:ext>
            </a:extLst>
          </p:cNvPr>
          <p:cNvGrpSpPr/>
          <p:nvPr userDrawn="1"/>
        </p:nvGrpSpPr>
        <p:grpSpPr>
          <a:xfrm>
            <a:off x="42953" y="1287166"/>
            <a:ext cx="1611436" cy="5524296"/>
            <a:chOff x="159220" y="1522080"/>
            <a:chExt cx="1821818" cy="5396338"/>
          </a:xfrm>
        </p:grpSpPr>
        <p:sp>
          <p:nvSpPr>
            <p:cNvPr id="3" name="Rectangle 2">
              <a:extLst>
                <a:ext uri="{FF2B5EF4-FFF2-40B4-BE49-F238E27FC236}">
                  <a16:creationId xmlns:a16="http://schemas.microsoft.com/office/drawing/2014/main" id="{98F04433-FC6B-6641-9CC7-E98FD6E4529A}"/>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 name="Rectangle 3">
              <a:extLst>
                <a:ext uri="{FF2B5EF4-FFF2-40B4-BE49-F238E27FC236}">
                  <a16:creationId xmlns:a16="http://schemas.microsoft.com/office/drawing/2014/main" id="{B611AC63-D80E-7D45-18E6-3949E127F910}"/>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AB9D7BF0-F186-CC53-5720-1CA9FBE250E5}"/>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6" name="Rectangle 5">
              <a:extLst>
                <a:ext uri="{FF2B5EF4-FFF2-40B4-BE49-F238E27FC236}">
                  <a16:creationId xmlns:a16="http://schemas.microsoft.com/office/drawing/2014/main" id="{552484AF-9C7E-1B84-22BF-0901A4038C40}"/>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7" name="Rectangle 6">
              <a:extLst>
                <a:ext uri="{FF2B5EF4-FFF2-40B4-BE49-F238E27FC236}">
                  <a16:creationId xmlns:a16="http://schemas.microsoft.com/office/drawing/2014/main" id="{D4C32EBC-196F-04C7-F8A9-0EB3EA50BC96}"/>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8" name="Groupe 7">
            <a:extLst>
              <a:ext uri="{FF2B5EF4-FFF2-40B4-BE49-F238E27FC236}">
                <a16:creationId xmlns:a16="http://schemas.microsoft.com/office/drawing/2014/main" id="{26FCE4AF-ABF8-6582-3D07-0044F88FAA4B}"/>
              </a:ext>
            </a:extLst>
          </p:cNvPr>
          <p:cNvGrpSpPr/>
          <p:nvPr userDrawn="1"/>
        </p:nvGrpSpPr>
        <p:grpSpPr>
          <a:xfrm>
            <a:off x="1686914" y="1287166"/>
            <a:ext cx="1611436" cy="5524296"/>
            <a:chOff x="159220" y="1522080"/>
            <a:chExt cx="1821818" cy="5396338"/>
          </a:xfrm>
        </p:grpSpPr>
        <p:sp>
          <p:nvSpPr>
            <p:cNvPr id="10" name="Rectangle 9">
              <a:extLst>
                <a:ext uri="{FF2B5EF4-FFF2-40B4-BE49-F238E27FC236}">
                  <a16:creationId xmlns:a16="http://schemas.microsoft.com/office/drawing/2014/main" id="{A7D39407-5AC9-9E73-ADFA-8070612E7A7C}"/>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AAECD29F-E94F-9F95-0461-FE82F1B926F5}"/>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7C8ED030-6038-00CA-1066-3FA05F42E8AC}"/>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6750457B-4048-E33C-C1B8-EF0FF8289264}"/>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F7C2D434-7595-C259-63AB-FC0B7681C6A4}"/>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15" name="Groupe 14">
            <a:extLst>
              <a:ext uri="{FF2B5EF4-FFF2-40B4-BE49-F238E27FC236}">
                <a16:creationId xmlns:a16="http://schemas.microsoft.com/office/drawing/2014/main" id="{09F56D80-CBCF-159F-4236-E5262F13CBEB}"/>
              </a:ext>
            </a:extLst>
          </p:cNvPr>
          <p:cNvGrpSpPr/>
          <p:nvPr userDrawn="1"/>
        </p:nvGrpSpPr>
        <p:grpSpPr>
          <a:xfrm>
            <a:off x="3320690" y="1287166"/>
            <a:ext cx="1611436" cy="5524296"/>
            <a:chOff x="159220" y="1522080"/>
            <a:chExt cx="1821818" cy="5396338"/>
          </a:xfrm>
        </p:grpSpPr>
        <p:sp>
          <p:nvSpPr>
            <p:cNvPr id="16" name="Rectangle 15">
              <a:extLst>
                <a:ext uri="{FF2B5EF4-FFF2-40B4-BE49-F238E27FC236}">
                  <a16:creationId xmlns:a16="http://schemas.microsoft.com/office/drawing/2014/main" id="{5B70D60E-091E-BFE1-E9FB-AA3DBA439652}"/>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F798599-10BE-050D-31F8-30AB249C7E61}"/>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8" name="Rectangle 17">
              <a:extLst>
                <a:ext uri="{FF2B5EF4-FFF2-40B4-BE49-F238E27FC236}">
                  <a16:creationId xmlns:a16="http://schemas.microsoft.com/office/drawing/2014/main" id="{A5B7304F-1B99-D40E-E476-C0CB1F11D6E7}"/>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9" name="Rectangle 18">
              <a:extLst>
                <a:ext uri="{FF2B5EF4-FFF2-40B4-BE49-F238E27FC236}">
                  <a16:creationId xmlns:a16="http://schemas.microsoft.com/office/drawing/2014/main" id="{6C92004E-25CE-90DE-C68D-F1BEDFC7FEB6}"/>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0" name="Rectangle 19">
              <a:extLst>
                <a:ext uri="{FF2B5EF4-FFF2-40B4-BE49-F238E27FC236}">
                  <a16:creationId xmlns:a16="http://schemas.microsoft.com/office/drawing/2014/main" id="{9F8CE433-AC44-2BFF-E38F-C83F9B20C5B3}"/>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1" name="Groupe 20">
            <a:extLst>
              <a:ext uri="{FF2B5EF4-FFF2-40B4-BE49-F238E27FC236}">
                <a16:creationId xmlns:a16="http://schemas.microsoft.com/office/drawing/2014/main" id="{F060253D-4A29-9E89-8D11-ABAB63339052}"/>
              </a:ext>
            </a:extLst>
          </p:cNvPr>
          <p:cNvGrpSpPr/>
          <p:nvPr userDrawn="1"/>
        </p:nvGrpSpPr>
        <p:grpSpPr>
          <a:xfrm>
            <a:off x="4964651" y="1287166"/>
            <a:ext cx="1611436" cy="5524296"/>
            <a:chOff x="159220" y="1522080"/>
            <a:chExt cx="1821818" cy="5396338"/>
          </a:xfrm>
        </p:grpSpPr>
        <p:sp>
          <p:nvSpPr>
            <p:cNvPr id="22" name="Rectangle 21">
              <a:extLst>
                <a:ext uri="{FF2B5EF4-FFF2-40B4-BE49-F238E27FC236}">
                  <a16:creationId xmlns:a16="http://schemas.microsoft.com/office/drawing/2014/main" id="{01C943C7-69E0-3365-9BE8-FDCDD9079C92}"/>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3" name="Rectangle 22">
              <a:extLst>
                <a:ext uri="{FF2B5EF4-FFF2-40B4-BE49-F238E27FC236}">
                  <a16:creationId xmlns:a16="http://schemas.microsoft.com/office/drawing/2014/main" id="{40FF31A3-8FF0-B032-0C67-BA5EA23C6917}"/>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4" name="Rectangle 23">
              <a:extLst>
                <a:ext uri="{FF2B5EF4-FFF2-40B4-BE49-F238E27FC236}">
                  <a16:creationId xmlns:a16="http://schemas.microsoft.com/office/drawing/2014/main" id="{65536185-B981-CC41-8DD9-39A58BB5517B}"/>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5" name="Rectangle 24">
              <a:extLst>
                <a:ext uri="{FF2B5EF4-FFF2-40B4-BE49-F238E27FC236}">
                  <a16:creationId xmlns:a16="http://schemas.microsoft.com/office/drawing/2014/main" id="{39874C25-7C56-B730-8C88-A4187D135307}"/>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6" name="Rectangle 25">
              <a:extLst>
                <a:ext uri="{FF2B5EF4-FFF2-40B4-BE49-F238E27FC236}">
                  <a16:creationId xmlns:a16="http://schemas.microsoft.com/office/drawing/2014/main" id="{2B137715-3C26-5D44-8049-DB8300B43549}"/>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7" name="Groupe 26">
            <a:extLst>
              <a:ext uri="{FF2B5EF4-FFF2-40B4-BE49-F238E27FC236}">
                <a16:creationId xmlns:a16="http://schemas.microsoft.com/office/drawing/2014/main" id="{86AF938A-8328-DDAA-143A-4EBF439ADCF0}"/>
              </a:ext>
            </a:extLst>
          </p:cNvPr>
          <p:cNvGrpSpPr/>
          <p:nvPr userDrawn="1"/>
        </p:nvGrpSpPr>
        <p:grpSpPr>
          <a:xfrm>
            <a:off x="6598214" y="1287166"/>
            <a:ext cx="1611436" cy="5524296"/>
            <a:chOff x="159220" y="1522080"/>
            <a:chExt cx="1821818" cy="5396338"/>
          </a:xfrm>
        </p:grpSpPr>
        <p:sp>
          <p:nvSpPr>
            <p:cNvPr id="28" name="Rectangle 27">
              <a:extLst>
                <a:ext uri="{FF2B5EF4-FFF2-40B4-BE49-F238E27FC236}">
                  <a16:creationId xmlns:a16="http://schemas.microsoft.com/office/drawing/2014/main" id="{A99C86C9-319C-4C5D-5E3B-C2CFD13D9E3F}"/>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DFA4D4CA-8CA7-F71F-92D8-F28DE4F2E4C0}"/>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0" name="Rectangle 29">
              <a:extLst>
                <a:ext uri="{FF2B5EF4-FFF2-40B4-BE49-F238E27FC236}">
                  <a16:creationId xmlns:a16="http://schemas.microsoft.com/office/drawing/2014/main" id="{39DE5B20-9A9C-6B4F-7907-7B743C3D8334}"/>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1" name="Rectangle 30">
              <a:extLst>
                <a:ext uri="{FF2B5EF4-FFF2-40B4-BE49-F238E27FC236}">
                  <a16:creationId xmlns:a16="http://schemas.microsoft.com/office/drawing/2014/main" id="{7FC43E16-575C-4E68-BDB7-0A67B6FFBD4E}"/>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2" name="Rectangle 31">
              <a:extLst>
                <a:ext uri="{FF2B5EF4-FFF2-40B4-BE49-F238E27FC236}">
                  <a16:creationId xmlns:a16="http://schemas.microsoft.com/office/drawing/2014/main" id="{9542EA19-8E7A-6453-F4D9-5FDA59ABA86F}"/>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33" name="Groupe 32">
            <a:extLst>
              <a:ext uri="{FF2B5EF4-FFF2-40B4-BE49-F238E27FC236}">
                <a16:creationId xmlns:a16="http://schemas.microsoft.com/office/drawing/2014/main" id="{59D99ED3-ECE1-9288-0365-3F7601B0F4C8}"/>
              </a:ext>
            </a:extLst>
          </p:cNvPr>
          <p:cNvGrpSpPr/>
          <p:nvPr userDrawn="1"/>
        </p:nvGrpSpPr>
        <p:grpSpPr>
          <a:xfrm>
            <a:off x="8242175" y="1287166"/>
            <a:ext cx="1611436" cy="5524296"/>
            <a:chOff x="159220" y="1522080"/>
            <a:chExt cx="1821818" cy="5396338"/>
          </a:xfrm>
        </p:grpSpPr>
        <p:sp>
          <p:nvSpPr>
            <p:cNvPr id="34" name="Rectangle 33">
              <a:extLst>
                <a:ext uri="{FF2B5EF4-FFF2-40B4-BE49-F238E27FC236}">
                  <a16:creationId xmlns:a16="http://schemas.microsoft.com/office/drawing/2014/main" id="{8FB8BC6E-9EBF-42B6-CBE5-688F1848CA64}"/>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5" name="Rectangle 34">
              <a:extLst>
                <a:ext uri="{FF2B5EF4-FFF2-40B4-BE49-F238E27FC236}">
                  <a16:creationId xmlns:a16="http://schemas.microsoft.com/office/drawing/2014/main" id="{BAEC82FB-4060-0BFB-6898-18C36E84D2F2}"/>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6" name="Rectangle 35">
              <a:extLst>
                <a:ext uri="{FF2B5EF4-FFF2-40B4-BE49-F238E27FC236}">
                  <a16:creationId xmlns:a16="http://schemas.microsoft.com/office/drawing/2014/main" id="{95DC4377-21ED-A6C1-A343-F971F79EEAA4}"/>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7" name="Rectangle 36">
              <a:extLst>
                <a:ext uri="{FF2B5EF4-FFF2-40B4-BE49-F238E27FC236}">
                  <a16:creationId xmlns:a16="http://schemas.microsoft.com/office/drawing/2014/main" id="{60EB7AA0-37BF-B238-6D65-B362D4EBD627}"/>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8" name="Rectangle 37">
              <a:extLst>
                <a:ext uri="{FF2B5EF4-FFF2-40B4-BE49-F238E27FC236}">
                  <a16:creationId xmlns:a16="http://schemas.microsoft.com/office/drawing/2014/main" id="{1F6E81B8-824E-FFEE-771B-A83A652D3F05}"/>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sp>
        <p:nvSpPr>
          <p:cNvPr id="53" name="Titre 52"/>
          <p:cNvSpPr>
            <a:spLocks noGrp="1"/>
          </p:cNvSpPr>
          <p:nvPr>
            <p:ph type="title" hasCustomPrompt="1"/>
          </p:nvPr>
        </p:nvSpPr>
        <p:spPr>
          <a:xfrm>
            <a:off x="0" y="0"/>
            <a:ext cx="9906000" cy="865312"/>
          </a:xfrm>
          <a:prstGeom prst="rect">
            <a:avLst/>
          </a:prstGeom>
          <a:solidFill>
            <a:srgbClr val="77D4C3"/>
          </a:solidFill>
        </p:spPr>
        <p:txBody>
          <a:bodyPr anchor="ctr"/>
          <a:lstStyle>
            <a:lvl1pPr>
              <a:defRPr/>
            </a:lvl1pPr>
          </a:lstStyle>
          <a:p>
            <a:r>
              <a:rPr lang="fr-FR" dirty="0"/>
              <a:t>Programme + date</a:t>
            </a:r>
          </a:p>
        </p:txBody>
      </p:sp>
      <p:sp>
        <p:nvSpPr>
          <p:cNvPr id="9" name="Espace réservé du texte 5"/>
          <p:cNvSpPr>
            <a:spLocks noGrp="1"/>
          </p:cNvSpPr>
          <p:nvPr>
            <p:ph type="body" sz="quarter" idx="44" hasCustomPrompt="1"/>
          </p:nvPr>
        </p:nvSpPr>
        <p:spPr>
          <a:xfrm>
            <a:off x="141940" y="1293585"/>
            <a:ext cx="1447060" cy="202223"/>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59" name="Espace réservé du texte 21"/>
          <p:cNvSpPr>
            <a:spLocks noGrp="1"/>
          </p:cNvSpPr>
          <p:nvPr>
            <p:ph type="body" sz="quarter" idx="94" hasCustomPrompt="1"/>
          </p:nvPr>
        </p:nvSpPr>
        <p:spPr>
          <a:xfrm>
            <a:off x="53976" y="15075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20" name="Espace réservé du texte 5">
            <a:extLst>
              <a:ext uri="{FF2B5EF4-FFF2-40B4-BE49-F238E27FC236}">
                <a16:creationId xmlns:a16="http://schemas.microsoft.com/office/drawing/2014/main" id="{8C80AEB9-2E9E-48E3-A667-0BD3B511FD8D}"/>
              </a:ext>
            </a:extLst>
          </p:cNvPr>
          <p:cNvSpPr>
            <a:spLocks noGrp="1"/>
          </p:cNvSpPr>
          <p:nvPr>
            <p:ph type="body" sz="quarter" idx="148" hasCustomPrompt="1"/>
          </p:nvPr>
        </p:nvSpPr>
        <p:spPr>
          <a:xfrm>
            <a:off x="1797236" y="1312635"/>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1" name="Espace réservé du texte 21">
            <a:extLst>
              <a:ext uri="{FF2B5EF4-FFF2-40B4-BE49-F238E27FC236}">
                <a16:creationId xmlns:a16="http://schemas.microsoft.com/office/drawing/2014/main" id="{2396292D-42BF-406D-9F33-C903C8DB7B78}"/>
              </a:ext>
            </a:extLst>
          </p:cNvPr>
          <p:cNvSpPr>
            <a:spLocks noGrp="1"/>
          </p:cNvSpPr>
          <p:nvPr>
            <p:ph type="body" sz="quarter" idx="149" hasCustomPrompt="1"/>
          </p:nvPr>
        </p:nvSpPr>
        <p:spPr>
          <a:xfrm>
            <a:off x="1699747" y="152655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2" name="Espace réservé du texte 5">
            <a:extLst>
              <a:ext uri="{FF2B5EF4-FFF2-40B4-BE49-F238E27FC236}">
                <a16:creationId xmlns:a16="http://schemas.microsoft.com/office/drawing/2014/main" id="{99C548F7-2D43-4357-ADFA-B27583EF644E}"/>
              </a:ext>
            </a:extLst>
          </p:cNvPr>
          <p:cNvSpPr>
            <a:spLocks noGrp="1"/>
          </p:cNvSpPr>
          <p:nvPr>
            <p:ph type="body" sz="quarter" idx="150" hasCustomPrompt="1"/>
          </p:nvPr>
        </p:nvSpPr>
        <p:spPr>
          <a:xfrm>
            <a:off x="141940" y="240333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3" name="Espace réservé du texte 21">
            <a:extLst>
              <a:ext uri="{FF2B5EF4-FFF2-40B4-BE49-F238E27FC236}">
                <a16:creationId xmlns:a16="http://schemas.microsoft.com/office/drawing/2014/main" id="{77213307-9869-4889-AC76-34ACC4FC18B3}"/>
              </a:ext>
            </a:extLst>
          </p:cNvPr>
          <p:cNvSpPr>
            <a:spLocks noGrp="1"/>
          </p:cNvSpPr>
          <p:nvPr>
            <p:ph type="body" sz="quarter" idx="151" hasCustomPrompt="1"/>
          </p:nvPr>
        </p:nvSpPr>
        <p:spPr>
          <a:xfrm>
            <a:off x="53976" y="261851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4" name="Espace réservé du texte 5">
            <a:extLst>
              <a:ext uri="{FF2B5EF4-FFF2-40B4-BE49-F238E27FC236}">
                <a16:creationId xmlns:a16="http://schemas.microsoft.com/office/drawing/2014/main" id="{B754DD7F-3239-48A6-963F-CCC887D5FB00}"/>
              </a:ext>
            </a:extLst>
          </p:cNvPr>
          <p:cNvSpPr>
            <a:spLocks noGrp="1"/>
          </p:cNvSpPr>
          <p:nvPr>
            <p:ph type="body" sz="quarter" idx="152" hasCustomPrompt="1"/>
          </p:nvPr>
        </p:nvSpPr>
        <p:spPr>
          <a:xfrm>
            <a:off x="1784927" y="242443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5" name="Espace réservé du texte 21">
            <a:extLst>
              <a:ext uri="{FF2B5EF4-FFF2-40B4-BE49-F238E27FC236}">
                <a16:creationId xmlns:a16="http://schemas.microsoft.com/office/drawing/2014/main" id="{38347F99-D9D0-4B52-9C46-A6380933844F}"/>
              </a:ext>
            </a:extLst>
          </p:cNvPr>
          <p:cNvSpPr>
            <a:spLocks noGrp="1"/>
          </p:cNvSpPr>
          <p:nvPr>
            <p:ph type="body" sz="quarter" idx="153" hasCustomPrompt="1"/>
          </p:nvPr>
        </p:nvSpPr>
        <p:spPr>
          <a:xfrm>
            <a:off x="1706488" y="26383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6" name="Espace réservé du texte 5">
            <a:extLst>
              <a:ext uri="{FF2B5EF4-FFF2-40B4-BE49-F238E27FC236}">
                <a16:creationId xmlns:a16="http://schemas.microsoft.com/office/drawing/2014/main" id="{C60BCA47-CB87-4138-AAF5-6B39BF820259}"/>
              </a:ext>
            </a:extLst>
          </p:cNvPr>
          <p:cNvSpPr>
            <a:spLocks noGrp="1"/>
          </p:cNvSpPr>
          <p:nvPr>
            <p:ph type="body" sz="quarter" idx="154" hasCustomPrompt="1"/>
          </p:nvPr>
        </p:nvSpPr>
        <p:spPr>
          <a:xfrm>
            <a:off x="1775011"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7" name="Espace réservé du texte 21">
            <a:extLst>
              <a:ext uri="{FF2B5EF4-FFF2-40B4-BE49-F238E27FC236}">
                <a16:creationId xmlns:a16="http://schemas.microsoft.com/office/drawing/2014/main" id="{1EB46A22-994C-4DC3-836F-CD8D9177EC53}"/>
              </a:ext>
            </a:extLst>
          </p:cNvPr>
          <p:cNvSpPr>
            <a:spLocks noGrp="1"/>
          </p:cNvSpPr>
          <p:nvPr>
            <p:ph type="body" sz="quarter" idx="155" hasCustomPrompt="1"/>
          </p:nvPr>
        </p:nvSpPr>
        <p:spPr>
          <a:xfrm>
            <a:off x="1696572"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8" name="Espace réservé du texte 5">
            <a:extLst>
              <a:ext uri="{FF2B5EF4-FFF2-40B4-BE49-F238E27FC236}">
                <a16:creationId xmlns:a16="http://schemas.microsoft.com/office/drawing/2014/main" id="{332E3410-60F7-4E39-8123-91D569161913}"/>
              </a:ext>
            </a:extLst>
          </p:cNvPr>
          <p:cNvSpPr>
            <a:spLocks noGrp="1"/>
          </p:cNvSpPr>
          <p:nvPr>
            <p:ph type="body" sz="quarter" idx="156" hasCustomPrompt="1"/>
          </p:nvPr>
        </p:nvSpPr>
        <p:spPr>
          <a:xfrm>
            <a:off x="141940" y="351687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9" name="Espace réservé du texte 21">
            <a:extLst>
              <a:ext uri="{FF2B5EF4-FFF2-40B4-BE49-F238E27FC236}">
                <a16:creationId xmlns:a16="http://schemas.microsoft.com/office/drawing/2014/main" id="{0B61EBBE-6D78-4BB9-AE46-CD766FFE2EF1}"/>
              </a:ext>
            </a:extLst>
          </p:cNvPr>
          <p:cNvSpPr>
            <a:spLocks noGrp="1"/>
          </p:cNvSpPr>
          <p:nvPr>
            <p:ph type="body" sz="quarter" idx="157" hasCustomPrompt="1"/>
          </p:nvPr>
        </p:nvSpPr>
        <p:spPr>
          <a:xfrm>
            <a:off x="53976" y="37307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38" name="Espace réservé du texte 5">
            <a:extLst>
              <a:ext uri="{FF2B5EF4-FFF2-40B4-BE49-F238E27FC236}">
                <a16:creationId xmlns:a16="http://schemas.microsoft.com/office/drawing/2014/main" id="{B265D09B-D6DA-4C65-BBFF-96EF797109CF}"/>
              </a:ext>
            </a:extLst>
          </p:cNvPr>
          <p:cNvSpPr>
            <a:spLocks noGrp="1"/>
          </p:cNvSpPr>
          <p:nvPr>
            <p:ph type="body" sz="quarter" idx="158" hasCustomPrompt="1"/>
          </p:nvPr>
        </p:nvSpPr>
        <p:spPr>
          <a:xfrm>
            <a:off x="130740" y="463042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39" name="Espace réservé du texte 21">
            <a:extLst>
              <a:ext uri="{FF2B5EF4-FFF2-40B4-BE49-F238E27FC236}">
                <a16:creationId xmlns:a16="http://schemas.microsoft.com/office/drawing/2014/main" id="{6E1BD1BB-E372-480B-A655-F26332BE11F0}"/>
              </a:ext>
            </a:extLst>
          </p:cNvPr>
          <p:cNvSpPr>
            <a:spLocks noGrp="1"/>
          </p:cNvSpPr>
          <p:nvPr>
            <p:ph type="body" sz="quarter" idx="159" hasCustomPrompt="1"/>
          </p:nvPr>
        </p:nvSpPr>
        <p:spPr>
          <a:xfrm>
            <a:off x="42776" y="485069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0" name="Espace réservé du texte 5">
            <a:extLst>
              <a:ext uri="{FF2B5EF4-FFF2-40B4-BE49-F238E27FC236}">
                <a16:creationId xmlns:a16="http://schemas.microsoft.com/office/drawing/2014/main" id="{8A80379D-4BAD-4FA1-838F-CBDB7D30C3F3}"/>
              </a:ext>
            </a:extLst>
          </p:cNvPr>
          <p:cNvSpPr>
            <a:spLocks noGrp="1"/>
          </p:cNvSpPr>
          <p:nvPr>
            <p:ph type="body" sz="quarter" idx="160" hasCustomPrompt="1"/>
          </p:nvPr>
        </p:nvSpPr>
        <p:spPr>
          <a:xfrm>
            <a:off x="1797236" y="464037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1" name="Espace réservé du texte 21">
            <a:extLst>
              <a:ext uri="{FF2B5EF4-FFF2-40B4-BE49-F238E27FC236}">
                <a16:creationId xmlns:a16="http://schemas.microsoft.com/office/drawing/2014/main" id="{A26EDC34-CB66-4665-8891-91B4313FB5EA}"/>
              </a:ext>
            </a:extLst>
          </p:cNvPr>
          <p:cNvSpPr>
            <a:spLocks noGrp="1"/>
          </p:cNvSpPr>
          <p:nvPr>
            <p:ph type="body" sz="quarter" idx="161" hasCustomPrompt="1"/>
          </p:nvPr>
        </p:nvSpPr>
        <p:spPr>
          <a:xfrm>
            <a:off x="1702922" y="485111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2" name="Espace réservé du texte 5">
            <a:extLst>
              <a:ext uri="{FF2B5EF4-FFF2-40B4-BE49-F238E27FC236}">
                <a16:creationId xmlns:a16="http://schemas.microsoft.com/office/drawing/2014/main" id="{B3570922-E09E-4F8C-A1CC-D9C425014C36}"/>
              </a:ext>
            </a:extLst>
          </p:cNvPr>
          <p:cNvSpPr>
            <a:spLocks noGrp="1"/>
          </p:cNvSpPr>
          <p:nvPr>
            <p:ph type="body" sz="quarter" idx="162" hasCustomPrompt="1"/>
          </p:nvPr>
        </p:nvSpPr>
        <p:spPr>
          <a:xfrm>
            <a:off x="1778564" y="575403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3" name="Espace réservé du texte 21">
            <a:extLst>
              <a:ext uri="{FF2B5EF4-FFF2-40B4-BE49-F238E27FC236}">
                <a16:creationId xmlns:a16="http://schemas.microsoft.com/office/drawing/2014/main" id="{27A287F4-2BF7-4173-8F75-1DD2B572AF64}"/>
              </a:ext>
            </a:extLst>
          </p:cNvPr>
          <p:cNvSpPr>
            <a:spLocks noGrp="1"/>
          </p:cNvSpPr>
          <p:nvPr>
            <p:ph type="body" sz="quarter" idx="163" hasCustomPrompt="1"/>
          </p:nvPr>
        </p:nvSpPr>
        <p:spPr>
          <a:xfrm>
            <a:off x="1703300" y="597747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4" name="Espace réservé du texte 5">
            <a:extLst>
              <a:ext uri="{FF2B5EF4-FFF2-40B4-BE49-F238E27FC236}">
                <a16:creationId xmlns:a16="http://schemas.microsoft.com/office/drawing/2014/main" id="{A7772E6D-6669-433D-A06B-E630B7B1E17F}"/>
              </a:ext>
            </a:extLst>
          </p:cNvPr>
          <p:cNvSpPr>
            <a:spLocks noGrp="1"/>
          </p:cNvSpPr>
          <p:nvPr>
            <p:ph type="body" sz="quarter" idx="164" hasCustomPrompt="1"/>
          </p:nvPr>
        </p:nvSpPr>
        <p:spPr>
          <a:xfrm>
            <a:off x="116364" y="574551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5" name="Espace réservé du texte 21">
            <a:extLst>
              <a:ext uri="{FF2B5EF4-FFF2-40B4-BE49-F238E27FC236}">
                <a16:creationId xmlns:a16="http://schemas.microsoft.com/office/drawing/2014/main" id="{1AC09E87-DB0D-420D-8D1F-A8077E9A694D}"/>
              </a:ext>
            </a:extLst>
          </p:cNvPr>
          <p:cNvSpPr>
            <a:spLocks noGrp="1"/>
          </p:cNvSpPr>
          <p:nvPr>
            <p:ph type="body" sz="quarter" idx="165" hasCustomPrompt="1"/>
          </p:nvPr>
        </p:nvSpPr>
        <p:spPr>
          <a:xfrm>
            <a:off x="53800" y="59594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8" name="Espace réservé du texte 5">
            <a:extLst>
              <a:ext uri="{FF2B5EF4-FFF2-40B4-BE49-F238E27FC236}">
                <a16:creationId xmlns:a16="http://schemas.microsoft.com/office/drawing/2014/main" id="{E2B2ADDC-FF78-45C0-BD45-CBC923DB2AD0}"/>
              </a:ext>
            </a:extLst>
          </p:cNvPr>
          <p:cNvSpPr>
            <a:spLocks noGrp="1"/>
          </p:cNvSpPr>
          <p:nvPr>
            <p:ph type="body" sz="quarter" idx="166" hasCustomPrompt="1"/>
          </p:nvPr>
        </p:nvSpPr>
        <p:spPr>
          <a:xfrm>
            <a:off x="3403785" y="130746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9" name="Espace réservé du texte 21">
            <a:extLst>
              <a:ext uri="{FF2B5EF4-FFF2-40B4-BE49-F238E27FC236}">
                <a16:creationId xmlns:a16="http://schemas.microsoft.com/office/drawing/2014/main" id="{C7DCE750-C439-46C0-ABB3-E173FC430B02}"/>
              </a:ext>
            </a:extLst>
          </p:cNvPr>
          <p:cNvSpPr>
            <a:spLocks noGrp="1"/>
          </p:cNvSpPr>
          <p:nvPr>
            <p:ph type="body" sz="quarter" idx="167" hasCustomPrompt="1"/>
          </p:nvPr>
        </p:nvSpPr>
        <p:spPr>
          <a:xfrm>
            <a:off x="3331696" y="151820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0" name="Espace réservé du texte 5">
            <a:extLst>
              <a:ext uri="{FF2B5EF4-FFF2-40B4-BE49-F238E27FC236}">
                <a16:creationId xmlns:a16="http://schemas.microsoft.com/office/drawing/2014/main" id="{462CBC8A-54BF-4B28-9CC7-604FF65B76A2}"/>
              </a:ext>
            </a:extLst>
          </p:cNvPr>
          <p:cNvSpPr>
            <a:spLocks noGrp="1"/>
          </p:cNvSpPr>
          <p:nvPr>
            <p:ph type="body" sz="quarter" idx="168" hasCustomPrompt="1"/>
          </p:nvPr>
        </p:nvSpPr>
        <p:spPr>
          <a:xfrm>
            <a:off x="3406960" y="241995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1" name="Espace réservé du texte 21">
            <a:extLst>
              <a:ext uri="{FF2B5EF4-FFF2-40B4-BE49-F238E27FC236}">
                <a16:creationId xmlns:a16="http://schemas.microsoft.com/office/drawing/2014/main" id="{CD58C5E9-8221-4D21-98DC-631B8C255671}"/>
              </a:ext>
            </a:extLst>
          </p:cNvPr>
          <p:cNvSpPr>
            <a:spLocks noGrp="1"/>
          </p:cNvSpPr>
          <p:nvPr>
            <p:ph type="body" sz="quarter" idx="169" hasCustomPrompt="1"/>
          </p:nvPr>
        </p:nvSpPr>
        <p:spPr>
          <a:xfrm>
            <a:off x="3338046" y="263386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2" name="Espace réservé du texte 5">
            <a:extLst>
              <a:ext uri="{FF2B5EF4-FFF2-40B4-BE49-F238E27FC236}">
                <a16:creationId xmlns:a16="http://schemas.microsoft.com/office/drawing/2014/main" id="{CBE1EEDD-C952-4C45-8375-6E2EB6A5B286}"/>
              </a:ext>
            </a:extLst>
          </p:cNvPr>
          <p:cNvSpPr>
            <a:spLocks noGrp="1"/>
          </p:cNvSpPr>
          <p:nvPr>
            <p:ph type="body" sz="quarter" idx="170" hasCustomPrompt="1"/>
          </p:nvPr>
        </p:nvSpPr>
        <p:spPr>
          <a:xfrm>
            <a:off x="3399871" y="352409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3" name="Espace réservé du texte 21">
            <a:extLst>
              <a:ext uri="{FF2B5EF4-FFF2-40B4-BE49-F238E27FC236}">
                <a16:creationId xmlns:a16="http://schemas.microsoft.com/office/drawing/2014/main" id="{CF285263-C2C8-4E50-A6AC-2E86457003BB}"/>
              </a:ext>
            </a:extLst>
          </p:cNvPr>
          <p:cNvSpPr>
            <a:spLocks noGrp="1"/>
          </p:cNvSpPr>
          <p:nvPr>
            <p:ph type="body" sz="quarter" idx="171" hasCustomPrompt="1"/>
          </p:nvPr>
        </p:nvSpPr>
        <p:spPr>
          <a:xfrm>
            <a:off x="3337307" y="374118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4" name="Espace réservé du texte 5">
            <a:extLst>
              <a:ext uri="{FF2B5EF4-FFF2-40B4-BE49-F238E27FC236}">
                <a16:creationId xmlns:a16="http://schemas.microsoft.com/office/drawing/2014/main" id="{B211D2B6-5B1C-4589-999F-108E7C51FE39}"/>
              </a:ext>
            </a:extLst>
          </p:cNvPr>
          <p:cNvSpPr>
            <a:spLocks noGrp="1"/>
          </p:cNvSpPr>
          <p:nvPr>
            <p:ph type="body" sz="quarter" idx="172" hasCustomPrompt="1"/>
          </p:nvPr>
        </p:nvSpPr>
        <p:spPr>
          <a:xfrm>
            <a:off x="3409960" y="463719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5" name="Espace réservé du texte 21">
            <a:extLst>
              <a:ext uri="{FF2B5EF4-FFF2-40B4-BE49-F238E27FC236}">
                <a16:creationId xmlns:a16="http://schemas.microsoft.com/office/drawing/2014/main" id="{E1907BA6-B935-4D1A-9E65-C1DBA386832E}"/>
              </a:ext>
            </a:extLst>
          </p:cNvPr>
          <p:cNvSpPr>
            <a:spLocks noGrp="1"/>
          </p:cNvSpPr>
          <p:nvPr>
            <p:ph type="body" sz="quarter" idx="173" hasCustomPrompt="1"/>
          </p:nvPr>
        </p:nvSpPr>
        <p:spPr>
          <a:xfrm>
            <a:off x="3337871" y="485746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6" name="Espace réservé du texte 5">
            <a:extLst>
              <a:ext uri="{FF2B5EF4-FFF2-40B4-BE49-F238E27FC236}">
                <a16:creationId xmlns:a16="http://schemas.microsoft.com/office/drawing/2014/main" id="{DF614677-153D-40E4-9946-990485A14641}"/>
              </a:ext>
            </a:extLst>
          </p:cNvPr>
          <p:cNvSpPr>
            <a:spLocks noGrp="1"/>
          </p:cNvSpPr>
          <p:nvPr>
            <p:ph type="body" sz="quarter" idx="174" hasCustomPrompt="1"/>
          </p:nvPr>
        </p:nvSpPr>
        <p:spPr>
          <a:xfrm>
            <a:off x="3427307" y="575456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7" name="Espace réservé du texte 21">
            <a:extLst>
              <a:ext uri="{FF2B5EF4-FFF2-40B4-BE49-F238E27FC236}">
                <a16:creationId xmlns:a16="http://schemas.microsoft.com/office/drawing/2014/main" id="{2BFB32E0-8842-494F-9651-E8385285EAF8}"/>
              </a:ext>
            </a:extLst>
          </p:cNvPr>
          <p:cNvSpPr>
            <a:spLocks noGrp="1"/>
          </p:cNvSpPr>
          <p:nvPr>
            <p:ph type="body" sz="quarter" idx="175" hasCustomPrompt="1"/>
          </p:nvPr>
        </p:nvSpPr>
        <p:spPr>
          <a:xfrm>
            <a:off x="3336168" y="59653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58" name="Espace réservé du texte 5">
            <a:extLst>
              <a:ext uri="{FF2B5EF4-FFF2-40B4-BE49-F238E27FC236}">
                <a16:creationId xmlns:a16="http://schemas.microsoft.com/office/drawing/2014/main" id="{30724D41-0AD9-47A3-AE8D-63C1C0FCDC8B}"/>
              </a:ext>
            </a:extLst>
          </p:cNvPr>
          <p:cNvSpPr>
            <a:spLocks noGrp="1"/>
          </p:cNvSpPr>
          <p:nvPr>
            <p:ph type="body" sz="quarter" idx="176" hasCustomPrompt="1"/>
          </p:nvPr>
        </p:nvSpPr>
        <p:spPr>
          <a:xfrm>
            <a:off x="5062820" y="130284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9" name="Espace réservé du texte 21">
            <a:extLst>
              <a:ext uri="{FF2B5EF4-FFF2-40B4-BE49-F238E27FC236}">
                <a16:creationId xmlns:a16="http://schemas.microsoft.com/office/drawing/2014/main" id="{5EE6ED3B-5583-4517-8EF9-1F7DD5C62DB6}"/>
              </a:ext>
            </a:extLst>
          </p:cNvPr>
          <p:cNvSpPr>
            <a:spLocks noGrp="1"/>
          </p:cNvSpPr>
          <p:nvPr>
            <p:ph type="body" sz="quarter" idx="177" hasCustomPrompt="1"/>
          </p:nvPr>
        </p:nvSpPr>
        <p:spPr>
          <a:xfrm>
            <a:off x="4978031" y="151676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0" name="Espace réservé du texte 5">
            <a:extLst>
              <a:ext uri="{FF2B5EF4-FFF2-40B4-BE49-F238E27FC236}">
                <a16:creationId xmlns:a16="http://schemas.microsoft.com/office/drawing/2014/main" id="{B015B0A8-4CB1-4721-BE25-CE50245EF4FD}"/>
              </a:ext>
            </a:extLst>
          </p:cNvPr>
          <p:cNvSpPr>
            <a:spLocks noGrp="1"/>
          </p:cNvSpPr>
          <p:nvPr>
            <p:ph type="body" sz="quarter" idx="178" hasCustomPrompt="1"/>
          </p:nvPr>
        </p:nvSpPr>
        <p:spPr>
          <a:xfrm>
            <a:off x="5055906"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1" name="Espace réservé du texte 21">
            <a:extLst>
              <a:ext uri="{FF2B5EF4-FFF2-40B4-BE49-F238E27FC236}">
                <a16:creationId xmlns:a16="http://schemas.microsoft.com/office/drawing/2014/main" id="{22EA3218-A2B4-4239-A53A-7F355E6104C1}"/>
              </a:ext>
            </a:extLst>
          </p:cNvPr>
          <p:cNvSpPr>
            <a:spLocks noGrp="1"/>
          </p:cNvSpPr>
          <p:nvPr>
            <p:ph type="body" sz="quarter" idx="179" hasCustomPrompt="1"/>
          </p:nvPr>
        </p:nvSpPr>
        <p:spPr>
          <a:xfrm>
            <a:off x="4974292"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2" name="Espace réservé du texte 5">
            <a:extLst>
              <a:ext uri="{FF2B5EF4-FFF2-40B4-BE49-F238E27FC236}">
                <a16:creationId xmlns:a16="http://schemas.microsoft.com/office/drawing/2014/main" id="{6393BE1E-9FEA-4FE9-B3FD-F8A9B03250AC}"/>
              </a:ext>
            </a:extLst>
          </p:cNvPr>
          <p:cNvSpPr>
            <a:spLocks noGrp="1"/>
          </p:cNvSpPr>
          <p:nvPr>
            <p:ph type="body" sz="quarter" idx="180" hasCustomPrompt="1"/>
          </p:nvPr>
        </p:nvSpPr>
        <p:spPr>
          <a:xfrm>
            <a:off x="5057970" y="3516892"/>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3" name="Espace réservé du texte 21">
            <a:extLst>
              <a:ext uri="{FF2B5EF4-FFF2-40B4-BE49-F238E27FC236}">
                <a16:creationId xmlns:a16="http://schemas.microsoft.com/office/drawing/2014/main" id="{4BD17BB7-DCC1-4549-B7CE-A1809EEF3149}"/>
              </a:ext>
            </a:extLst>
          </p:cNvPr>
          <p:cNvSpPr>
            <a:spLocks noGrp="1"/>
          </p:cNvSpPr>
          <p:nvPr>
            <p:ph type="body" sz="quarter" idx="181" hasCustomPrompt="1"/>
          </p:nvPr>
        </p:nvSpPr>
        <p:spPr>
          <a:xfrm>
            <a:off x="4979531" y="37276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6" name="Espace réservé du texte 5">
            <a:extLst>
              <a:ext uri="{FF2B5EF4-FFF2-40B4-BE49-F238E27FC236}">
                <a16:creationId xmlns:a16="http://schemas.microsoft.com/office/drawing/2014/main" id="{BB80FF63-6DE1-407D-9BEA-A6D441BBFFAC}"/>
              </a:ext>
            </a:extLst>
          </p:cNvPr>
          <p:cNvSpPr>
            <a:spLocks noGrp="1"/>
          </p:cNvSpPr>
          <p:nvPr>
            <p:ph type="body" sz="quarter" idx="182" hasCustomPrompt="1"/>
          </p:nvPr>
        </p:nvSpPr>
        <p:spPr>
          <a:xfrm>
            <a:off x="5049556" y="463502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7" name="Espace réservé du texte 21">
            <a:extLst>
              <a:ext uri="{FF2B5EF4-FFF2-40B4-BE49-F238E27FC236}">
                <a16:creationId xmlns:a16="http://schemas.microsoft.com/office/drawing/2014/main" id="{CACF3E41-4F2D-47D7-B713-C4FC3F149CCE}"/>
              </a:ext>
            </a:extLst>
          </p:cNvPr>
          <p:cNvSpPr>
            <a:spLocks noGrp="1"/>
          </p:cNvSpPr>
          <p:nvPr>
            <p:ph type="body" sz="quarter" idx="183" hasCustomPrompt="1"/>
          </p:nvPr>
        </p:nvSpPr>
        <p:spPr>
          <a:xfrm>
            <a:off x="4977467" y="485211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8" name="Espace réservé du texte 5">
            <a:extLst>
              <a:ext uri="{FF2B5EF4-FFF2-40B4-BE49-F238E27FC236}">
                <a16:creationId xmlns:a16="http://schemas.microsoft.com/office/drawing/2014/main" id="{768668A3-E73D-4E8D-9841-6C6F3A5A5DEE}"/>
              </a:ext>
            </a:extLst>
          </p:cNvPr>
          <p:cNvSpPr>
            <a:spLocks noGrp="1"/>
          </p:cNvSpPr>
          <p:nvPr>
            <p:ph type="body" sz="quarter" idx="184" hasCustomPrompt="1"/>
          </p:nvPr>
        </p:nvSpPr>
        <p:spPr>
          <a:xfrm>
            <a:off x="5070494" y="574969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9" name="Espace réservé du texte 21">
            <a:extLst>
              <a:ext uri="{FF2B5EF4-FFF2-40B4-BE49-F238E27FC236}">
                <a16:creationId xmlns:a16="http://schemas.microsoft.com/office/drawing/2014/main" id="{9E582339-D7F0-4B82-8D3C-90EE32D8B5DD}"/>
              </a:ext>
            </a:extLst>
          </p:cNvPr>
          <p:cNvSpPr>
            <a:spLocks noGrp="1"/>
          </p:cNvSpPr>
          <p:nvPr>
            <p:ph type="body" sz="quarter" idx="185" hasCustomPrompt="1"/>
          </p:nvPr>
        </p:nvSpPr>
        <p:spPr>
          <a:xfrm>
            <a:off x="4982530" y="596361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70" name="Espace réservé du texte 5">
            <a:extLst>
              <a:ext uri="{FF2B5EF4-FFF2-40B4-BE49-F238E27FC236}">
                <a16:creationId xmlns:a16="http://schemas.microsoft.com/office/drawing/2014/main" id="{B2813CAA-D0CA-461B-AAE4-F3D3C3DEF94E}"/>
              </a:ext>
            </a:extLst>
          </p:cNvPr>
          <p:cNvSpPr>
            <a:spLocks noGrp="1"/>
          </p:cNvSpPr>
          <p:nvPr>
            <p:ph type="body" sz="quarter" idx="186" hasCustomPrompt="1"/>
          </p:nvPr>
        </p:nvSpPr>
        <p:spPr>
          <a:xfrm>
            <a:off x="6686552" y="130070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1" name="Espace réservé du texte 21">
            <a:extLst>
              <a:ext uri="{FF2B5EF4-FFF2-40B4-BE49-F238E27FC236}">
                <a16:creationId xmlns:a16="http://schemas.microsoft.com/office/drawing/2014/main" id="{C47A3F16-9C71-4C28-8F18-A43D631AF34A}"/>
              </a:ext>
            </a:extLst>
          </p:cNvPr>
          <p:cNvSpPr>
            <a:spLocks noGrp="1"/>
          </p:cNvSpPr>
          <p:nvPr>
            <p:ph type="body" sz="quarter" idx="187" hasCustomPrompt="1"/>
          </p:nvPr>
        </p:nvSpPr>
        <p:spPr>
          <a:xfrm>
            <a:off x="6598588" y="152414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2" name="Espace réservé du texte 5">
            <a:extLst>
              <a:ext uri="{FF2B5EF4-FFF2-40B4-BE49-F238E27FC236}">
                <a16:creationId xmlns:a16="http://schemas.microsoft.com/office/drawing/2014/main" id="{A3E22232-9F29-4A25-8C53-35B86082F3F6}"/>
              </a:ext>
            </a:extLst>
          </p:cNvPr>
          <p:cNvSpPr>
            <a:spLocks noGrp="1"/>
          </p:cNvSpPr>
          <p:nvPr>
            <p:ph type="body" sz="quarter" idx="188" hasCustomPrompt="1"/>
          </p:nvPr>
        </p:nvSpPr>
        <p:spPr>
          <a:xfrm>
            <a:off x="6694210"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3" name="Espace réservé du texte 21">
            <a:extLst>
              <a:ext uri="{FF2B5EF4-FFF2-40B4-BE49-F238E27FC236}">
                <a16:creationId xmlns:a16="http://schemas.microsoft.com/office/drawing/2014/main" id="{E58BFCDD-8497-460F-B1E7-3F04854F6D78}"/>
              </a:ext>
            </a:extLst>
          </p:cNvPr>
          <p:cNvSpPr>
            <a:spLocks noGrp="1"/>
          </p:cNvSpPr>
          <p:nvPr>
            <p:ph type="body" sz="quarter" idx="189" hasCustomPrompt="1"/>
          </p:nvPr>
        </p:nvSpPr>
        <p:spPr>
          <a:xfrm>
            <a:off x="6612596"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4" name="Espace réservé du texte 5">
            <a:extLst>
              <a:ext uri="{FF2B5EF4-FFF2-40B4-BE49-F238E27FC236}">
                <a16:creationId xmlns:a16="http://schemas.microsoft.com/office/drawing/2014/main" id="{65F9E5DA-8D8E-4372-9DF0-3DCCC569C186}"/>
              </a:ext>
            </a:extLst>
          </p:cNvPr>
          <p:cNvSpPr>
            <a:spLocks noGrp="1"/>
          </p:cNvSpPr>
          <p:nvPr>
            <p:ph type="body" sz="quarter" idx="190" hasCustomPrompt="1"/>
          </p:nvPr>
        </p:nvSpPr>
        <p:spPr>
          <a:xfrm>
            <a:off x="6678330" y="352006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5" name="Espace réservé du texte 21">
            <a:extLst>
              <a:ext uri="{FF2B5EF4-FFF2-40B4-BE49-F238E27FC236}">
                <a16:creationId xmlns:a16="http://schemas.microsoft.com/office/drawing/2014/main" id="{821831A7-F02F-4AD6-9F86-00B28BD4FD29}"/>
              </a:ext>
            </a:extLst>
          </p:cNvPr>
          <p:cNvSpPr>
            <a:spLocks noGrp="1"/>
          </p:cNvSpPr>
          <p:nvPr>
            <p:ph type="body" sz="quarter" idx="191" hasCustomPrompt="1"/>
          </p:nvPr>
        </p:nvSpPr>
        <p:spPr>
          <a:xfrm>
            <a:off x="6606241" y="373715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6" name="Espace réservé du texte 5">
            <a:extLst>
              <a:ext uri="{FF2B5EF4-FFF2-40B4-BE49-F238E27FC236}">
                <a16:creationId xmlns:a16="http://schemas.microsoft.com/office/drawing/2014/main" id="{75CEEF97-0D46-4B11-9A8C-EE3A9B3900F4}"/>
              </a:ext>
            </a:extLst>
          </p:cNvPr>
          <p:cNvSpPr>
            <a:spLocks noGrp="1"/>
          </p:cNvSpPr>
          <p:nvPr>
            <p:ph type="body" sz="quarter" idx="192" hasCustomPrompt="1"/>
          </p:nvPr>
        </p:nvSpPr>
        <p:spPr>
          <a:xfrm>
            <a:off x="6702260" y="462968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7" name="Espace réservé du texte 21">
            <a:extLst>
              <a:ext uri="{FF2B5EF4-FFF2-40B4-BE49-F238E27FC236}">
                <a16:creationId xmlns:a16="http://schemas.microsoft.com/office/drawing/2014/main" id="{B3B8DA1C-0F0A-4665-A039-3F705A6A0600}"/>
              </a:ext>
            </a:extLst>
          </p:cNvPr>
          <p:cNvSpPr>
            <a:spLocks noGrp="1"/>
          </p:cNvSpPr>
          <p:nvPr>
            <p:ph type="body" sz="quarter" idx="193" hasCustomPrompt="1"/>
          </p:nvPr>
        </p:nvSpPr>
        <p:spPr>
          <a:xfrm>
            <a:off x="6617471" y="48499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0" name="Espace réservé du texte 5">
            <a:extLst>
              <a:ext uri="{FF2B5EF4-FFF2-40B4-BE49-F238E27FC236}">
                <a16:creationId xmlns:a16="http://schemas.microsoft.com/office/drawing/2014/main" id="{F6ABBD9B-B469-4940-AE41-AE3A5FB9A06C}"/>
              </a:ext>
            </a:extLst>
          </p:cNvPr>
          <p:cNvSpPr>
            <a:spLocks noGrp="1"/>
          </p:cNvSpPr>
          <p:nvPr>
            <p:ph type="body" sz="quarter" idx="194" hasCustomPrompt="1"/>
          </p:nvPr>
        </p:nvSpPr>
        <p:spPr>
          <a:xfrm>
            <a:off x="6688257" y="57508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1" name="Espace réservé du texte 21">
            <a:extLst>
              <a:ext uri="{FF2B5EF4-FFF2-40B4-BE49-F238E27FC236}">
                <a16:creationId xmlns:a16="http://schemas.microsoft.com/office/drawing/2014/main" id="{B0E51FE5-2C5F-4403-84C0-140466FAFDDA}"/>
              </a:ext>
            </a:extLst>
          </p:cNvPr>
          <p:cNvSpPr>
            <a:spLocks noGrp="1"/>
          </p:cNvSpPr>
          <p:nvPr>
            <p:ph type="body" sz="quarter" idx="195" hasCustomPrompt="1"/>
          </p:nvPr>
        </p:nvSpPr>
        <p:spPr>
          <a:xfrm>
            <a:off x="6609818" y="59584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2" name="Espace réservé du texte 5">
            <a:extLst>
              <a:ext uri="{FF2B5EF4-FFF2-40B4-BE49-F238E27FC236}">
                <a16:creationId xmlns:a16="http://schemas.microsoft.com/office/drawing/2014/main" id="{13D3F9FF-E69E-4E69-84DB-5B3F6C77E3D1}"/>
              </a:ext>
            </a:extLst>
          </p:cNvPr>
          <p:cNvSpPr>
            <a:spLocks noGrp="1"/>
          </p:cNvSpPr>
          <p:nvPr>
            <p:ph type="body" sz="quarter" idx="196" hasCustomPrompt="1"/>
          </p:nvPr>
        </p:nvSpPr>
        <p:spPr>
          <a:xfrm>
            <a:off x="8353804" y="127722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3" name="Espace réservé du texte 21">
            <a:extLst>
              <a:ext uri="{FF2B5EF4-FFF2-40B4-BE49-F238E27FC236}">
                <a16:creationId xmlns:a16="http://schemas.microsoft.com/office/drawing/2014/main" id="{85695F6E-F8EC-48D2-BCFC-71CF544E94F6}"/>
              </a:ext>
            </a:extLst>
          </p:cNvPr>
          <p:cNvSpPr>
            <a:spLocks noGrp="1"/>
          </p:cNvSpPr>
          <p:nvPr>
            <p:ph type="body" sz="quarter" idx="197" hasCustomPrompt="1"/>
          </p:nvPr>
        </p:nvSpPr>
        <p:spPr>
          <a:xfrm>
            <a:off x="8240440" y="15228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4" name="Espace réservé du texte 5">
            <a:extLst>
              <a:ext uri="{FF2B5EF4-FFF2-40B4-BE49-F238E27FC236}">
                <a16:creationId xmlns:a16="http://schemas.microsoft.com/office/drawing/2014/main" id="{A904408A-B12E-4DBD-924E-BFEED5ECE632}"/>
              </a:ext>
            </a:extLst>
          </p:cNvPr>
          <p:cNvSpPr>
            <a:spLocks noGrp="1"/>
          </p:cNvSpPr>
          <p:nvPr>
            <p:ph type="body" sz="quarter" idx="198" hasCustomPrompt="1"/>
          </p:nvPr>
        </p:nvSpPr>
        <p:spPr>
          <a:xfrm>
            <a:off x="8313856" y="240272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5" name="Espace réservé du texte 21">
            <a:extLst>
              <a:ext uri="{FF2B5EF4-FFF2-40B4-BE49-F238E27FC236}">
                <a16:creationId xmlns:a16="http://schemas.microsoft.com/office/drawing/2014/main" id="{E0A042F0-C33A-405D-A1C2-A6E7B15546B8}"/>
              </a:ext>
            </a:extLst>
          </p:cNvPr>
          <p:cNvSpPr>
            <a:spLocks noGrp="1"/>
          </p:cNvSpPr>
          <p:nvPr>
            <p:ph type="body" sz="quarter" idx="199" hasCustomPrompt="1"/>
          </p:nvPr>
        </p:nvSpPr>
        <p:spPr>
          <a:xfrm>
            <a:off x="8219542" y="261346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6" name="Espace réservé du texte 5">
            <a:extLst>
              <a:ext uri="{FF2B5EF4-FFF2-40B4-BE49-F238E27FC236}">
                <a16:creationId xmlns:a16="http://schemas.microsoft.com/office/drawing/2014/main" id="{2D3656AA-9C4B-4FA9-930E-0A6BF6D8B3E0}"/>
              </a:ext>
            </a:extLst>
          </p:cNvPr>
          <p:cNvSpPr>
            <a:spLocks noGrp="1"/>
          </p:cNvSpPr>
          <p:nvPr>
            <p:ph type="body" sz="quarter" idx="200" hasCustomPrompt="1"/>
          </p:nvPr>
        </p:nvSpPr>
        <p:spPr>
          <a:xfrm>
            <a:off x="8331004"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7" name="Espace réservé du texte 21">
            <a:extLst>
              <a:ext uri="{FF2B5EF4-FFF2-40B4-BE49-F238E27FC236}">
                <a16:creationId xmlns:a16="http://schemas.microsoft.com/office/drawing/2014/main" id="{2DDE5568-56B2-44F6-B499-2BAA0A74582A}"/>
              </a:ext>
            </a:extLst>
          </p:cNvPr>
          <p:cNvSpPr>
            <a:spLocks noGrp="1"/>
          </p:cNvSpPr>
          <p:nvPr>
            <p:ph type="body" sz="quarter" idx="201" hasCustomPrompt="1"/>
          </p:nvPr>
        </p:nvSpPr>
        <p:spPr>
          <a:xfrm>
            <a:off x="8243040"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0" name="Espace réservé du texte 5">
            <a:extLst>
              <a:ext uri="{FF2B5EF4-FFF2-40B4-BE49-F238E27FC236}">
                <a16:creationId xmlns:a16="http://schemas.microsoft.com/office/drawing/2014/main" id="{F18934EF-C260-4F9D-BC80-274B70E103EF}"/>
              </a:ext>
            </a:extLst>
          </p:cNvPr>
          <p:cNvSpPr>
            <a:spLocks noGrp="1"/>
          </p:cNvSpPr>
          <p:nvPr>
            <p:ph type="body" sz="quarter" idx="202" hasCustomPrompt="1"/>
          </p:nvPr>
        </p:nvSpPr>
        <p:spPr>
          <a:xfrm>
            <a:off x="8333470" y="462267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1" name="Espace réservé du texte 21">
            <a:extLst>
              <a:ext uri="{FF2B5EF4-FFF2-40B4-BE49-F238E27FC236}">
                <a16:creationId xmlns:a16="http://schemas.microsoft.com/office/drawing/2014/main" id="{A9B7F131-FC4A-4702-9EFB-B1176C821BD6}"/>
              </a:ext>
            </a:extLst>
          </p:cNvPr>
          <p:cNvSpPr>
            <a:spLocks noGrp="1"/>
          </p:cNvSpPr>
          <p:nvPr>
            <p:ph type="body" sz="quarter" idx="203" hasCustomPrompt="1"/>
          </p:nvPr>
        </p:nvSpPr>
        <p:spPr>
          <a:xfrm>
            <a:off x="8248681" y="484611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2" name="Espace réservé du texte 5">
            <a:extLst>
              <a:ext uri="{FF2B5EF4-FFF2-40B4-BE49-F238E27FC236}">
                <a16:creationId xmlns:a16="http://schemas.microsoft.com/office/drawing/2014/main" id="{5EA78D35-B085-4B9E-B946-8CB09AC04EBD}"/>
              </a:ext>
            </a:extLst>
          </p:cNvPr>
          <p:cNvSpPr>
            <a:spLocks noGrp="1"/>
          </p:cNvSpPr>
          <p:nvPr>
            <p:ph type="body" sz="quarter" idx="204" hasCustomPrompt="1"/>
          </p:nvPr>
        </p:nvSpPr>
        <p:spPr>
          <a:xfrm>
            <a:off x="8338371" y="57404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3" name="Espace réservé du texte 21">
            <a:extLst>
              <a:ext uri="{FF2B5EF4-FFF2-40B4-BE49-F238E27FC236}">
                <a16:creationId xmlns:a16="http://schemas.microsoft.com/office/drawing/2014/main" id="{22D9597F-17BC-445F-9282-AB481E4A8D29}"/>
              </a:ext>
            </a:extLst>
          </p:cNvPr>
          <p:cNvSpPr>
            <a:spLocks noGrp="1"/>
          </p:cNvSpPr>
          <p:nvPr>
            <p:ph type="body" sz="quarter" idx="205" hasCustomPrompt="1"/>
          </p:nvPr>
        </p:nvSpPr>
        <p:spPr>
          <a:xfrm>
            <a:off x="8247232" y="59607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39" name="Espace réservé du texte 25">
            <a:extLst>
              <a:ext uri="{FF2B5EF4-FFF2-40B4-BE49-F238E27FC236}">
                <a16:creationId xmlns:a16="http://schemas.microsoft.com/office/drawing/2014/main" id="{DFA03CBA-93A5-FFF6-6977-7BD88AD9CBF3}"/>
              </a:ext>
            </a:extLst>
          </p:cNvPr>
          <p:cNvSpPr>
            <a:spLocks noGrp="1"/>
          </p:cNvSpPr>
          <p:nvPr>
            <p:ph type="body" sz="quarter" idx="20" hasCustomPrompt="1"/>
          </p:nvPr>
        </p:nvSpPr>
        <p:spPr>
          <a:xfrm>
            <a:off x="37800" y="100583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0" name="Espace réservé du texte 25">
            <a:extLst>
              <a:ext uri="{FF2B5EF4-FFF2-40B4-BE49-F238E27FC236}">
                <a16:creationId xmlns:a16="http://schemas.microsoft.com/office/drawing/2014/main" id="{49DD90A2-DBCF-8636-CBE1-6C14A433FF6D}"/>
              </a:ext>
            </a:extLst>
          </p:cNvPr>
          <p:cNvSpPr>
            <a:spLocks noGrp="1"/>
          </p:cNvSpPr>
          <p:nvPr>
            <p:ph type="body" sz="quarter" idx="206" hasCustomPrompt="1"/>
          </p:nvPr>
        </p:nvSpPr>
        <p:spPr>
          <a:xfrm>
            <a:off x="1686914" y="100583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1" name="Espace réservé du texte 25">
            <a:extLst>
              <a:ext uri="{FF2B5EF4-FFF2-40B4-BE49-F238E27FC236}">
                <a16:creationId xmlns:a16="http://schemas.microsoft.com/office/drawing/2014/main" id="{607CF945-EF86-988F-D39D-91033B36E9AD}"/>
              </a:ext>
            </a:extLst>
          </p:cNvPr>
          <p:cNvSpPr>
            <a:spLocks noGrp="1"/>
          </p:cNvSpPr>
          <p:nvPr>
            <p:ph type="body" sz="quarter" idx="207" hasCustomPrompt="1"/>
          </p:nvPr>
        </p:nvSpPr>
        <p:spPr>
          <a:xfrm>
            <a:off x="3325780" y="1005836"/>
            <a:ext cx="159691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2" name="Espace réservé du texte 25">
            <a:extLst>
              <a:ext uri="{FF2B5EF4-FFF2-40B4-BE49-F238E27FC236}">
                <a16:creationId xmlns:a16="http://schemas.microsoft.com/office/drawing/2014/main" id="{586DDACE-2DD5-A77E-60AC-C4B1E90AA665}"/>
              </a:ext>
            </a:extLst>
          </p:cNvPr>
          <p:cNvSpPr>
            <a:spLocks noGrp="1"/>
          </p:cNvSpPr>
          <p:nvPr>
            <p:ph type="body" sz="quarter" idx="208" hasCustomPrompt="1"/>
          </p:nvPr>
        </p:nvSpPr>
        <p:spPr>
          <a:xfrm>
            <a:off x="4966275" y="1005836"/>
            <a:ext cx="1608759"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3" name="Espace réservé du texte 25">
            <a:extLst>
              <a:ext uri="{FF2B5EF4-FFF2-40B4-BE49-F238E27FC236}">
                <a16:creationId xmlns:a16="http://schemas.microsoft.com/office/drawing/2014/main" id="{0AD05A6C-A005-A7DA-AAE6-3D372D21EB69}"/>
              </a:ext>
            </a:extLst>
          </p:cNvPr>
          <p:cNvSpPr>
            <a:spLocks noGrp="1"/>
          </p:cNvSpPr>
          <p:nvPr>
            <p:ph type="body" sz="quarter" idx="209" hasCustomPrompt="1"/>
          </p:nvPr>
        </p:nvSpPr>
        <p:spPr>
          <a:xfrm>
            <a:off x="6600211" y="1005837"/>
            <a:ext cx="1593777"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4" name="Espace réservé du texte 25">
            <a:extLst>
              <a:ext uri="{FF2B5EF4-FFF2-40B4-BE49-F238E27FC236}">
                <a16:creationId xmlns:a16="http://schemas.microsoft.com/office/drawing/2014/main" id="{13C12579-A47A-592C-148B-30A6C8057785}"/>
              </a:ext>
            </a:extLst>
          </p:cNvPr>
          <p:cNvSpPr>
            <a:spLocks noGrp="1"/>
          </p:cNvSpPr>
          <p:nvPr>
            <p:ph type="body" sz="quarter" idx="210" hasCustomPrompt="1"/>
          </p:nvPr>
        </p:nvSpPr>
        <p:spPr>
          <a:xfrm>
            <a:off x="8237573" y="100661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734795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 jours (5)">
    <p:spTree>
      <p:nvGrpSpPr>
        <p:cNvPr id="1" name=""/>
        <p:cNvGrpSpPr/>
        <p:nvPr/>
      </p:nvGrpSpPr>
      <p:grpSpPr>
        <a:xfrm>
          <a:off x="0" y="0"/>
          <a:ext cx="0" cy="0"/>
          <a:chOff x="0" y="0"/>
          <a:chExt cx="0" cy="0"/>
        </a:xfrm>
      </p:grpSpPr>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fr-FR" dirty="0"/>
              <a:t>Dates</a:t>
            </a:r>
            <a:br>
              <a:rPr lang="fr-FR" dirty="0"/>
            </a:br>
            <a:r>
              <a:rPr lang="fr-FR" dirty="0"/>
              <a:t>Groupe</a:t>
            </a:r>
          </a:p>
        </p:txBody>
      </p:sp>
      <p:sp>
        <p:nvSpPr>
          <p:cNvPr id="22" name="Espace réservé du texte 21"/>
          <p:cNvSpPr>
            <a:spLocks noGrp="1"/>
          </p:cNvSpPr>
          <p:nvPr>
            <p:ph type="body" sz="quarter" idx="10"/>
          </p:nvPr>
        </p:nvSpPr>
        <p:spPr>
          <a:xfrm>
            <a:off x="-14942" y="1079999"/>
            <a:ext cx="9930400"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8" name="Espace réservé du texte 25">
            <a:extLst>
              <a:ext uri="{FF2B5EF4-FFF2-40B4-BE49-F238E27FC236}">
                <a16:creationId xmlns:a16="http://schemas.microsoft.com/office/drawing/2014/main" id="{0A27022E-DF2B-EB20-D3B5-8EFAB9162076}"/>
              </a:ext>
            </a:extLst>
          </p:cNvPr>
          <p:cNvSpPr>
            <a:spLocks noGrp="1"/>
          </p:cNvSpPr>
          <p:nvPr>
            <p:ph type="body" sz="quarter" idx="20" hasCustomPrompt="1"/>
          </p:nvPr>
        </p:nvSpPr>
        <p:spPr>
          <a:xfrm>
            <a:off x="53110" y="1609131"/>
            <a:ext cx="1559168" cy="349314"/>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 name="Espace réservé du texte 21">
            <a:extLst>
              <a:ext uri="{FF2B5EF4-FFF2-40B4-BE49-F238E27FC236}">
                <a16:creationId xmlns:a16="http://schemas.microsoft.com/office/drawing/2014/main" id="{CCB9C136-4587-E960-3842-3DB77E0F17C8}"/>
              </a:ext>
            </a:extLst>
          </p:cNvPr>
          <p:cNvSpPr>
            <a:spLocks noGrp="1"/>
          </p:cNvSpPr>
          <p:nvPr>
            <p:ph type="body" sz="quarter" idx="23" hasCustomPrompt="1"/>
          </p:nvPr>
        </p:nvSpPr>
        <p:spPr>
          <a:xfrm>
            <a:off x="59303" y="1969784"/>
            <a:ext cx="1552976" cy="429247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10" name="Espace réservé du texte 25">
            <a:extLst>
              <a:ext uri="{FF2B5EF4-FFF2-40B4-BE49-F238E27FC236}">
                <a16:creationId xmlns:a16="http://schemas.microsoft.com/office/drawing/2014/main" id="{39313C09-535C-CF09-88B2-4A7329D44427}"/>
              </a:ext>
            </a:extLst>
          </p:cNvPr>
          <p:cNvSpPr>
            <a:spLocks noGrp="1"/>
          </p:cNvSpPr>
          <p:nvPr>
            <p:ph type="body" sz="quarter" idx="24" hasCustomPrompt="1"/>
          </p:nvPr>
        </p:nvSpPr>
        <p:spPr>
          <a:xfrm>
            <a:off x="1689867" y="1609131"/>
            <a:ext cx="1559168" cy="349314"/>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21">
            <a:extLst>
              <a:ext uri="{FF2B5EF4-FFF2-40B4-BE49-F238E27FC236}">
                <a16:creationId xmlns:a16="http://schemas.microsoft.com/office/drawing/2014/main" id="{B929E5F1-53C6-904A-6626-8BA9A7018ECB}"/>
              </a:ext>
            </a:extLst>
          </p:cNvPr>
          <p:cNvSpPr>
            <a:spLocks noGrp="1"/>
          </p:cNvSpPr>
          <p:nvPr>
            <p:ph type="body" sz="quarter" idx="25" hasCustomPrompt="1"/>
          </p:nvPr>
        </p:nvSpPr>
        <p:spPr>
          <a:xfrm>
            <a:off x="1696060" y="1969784"/>
            <a:ext cx="1552976" cy="429247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12" name="Espace réservé du texte 25">
            <a:extLst>
              <a:ext uri="{FF2B5EF4-FFF2-40B4-BE49-F238E27FC236}">
                <a16:creationId xmlns:a16="http://schemas.microsoft.com/office/drawing/2014/main" id="{49DA92FC-0C51-ECC0-DA02-C691C60CA9E4}"/>
              </a:ext>
            </a:extLst>
          </p:cNvPr>
          <p:cNvSpPr>
            <a:spLocks noGrp="1"/>
          </p:cNvSpPr>
          <p:nvPr>
            <p:ph type="body" sz="quarter" idx="26" hasCustomPrompt="1"/>
          </p:nvPr>
        </p:nvSpPr>
        <p:spPr>
          <a:xfrm>
            <a:off x="3340311" y="1609131"/>
            <a:ext cx="1559168" cy="349314"/>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3" name="Espace réservé du texte 21">
            <a:extLst>
              <a:ext uri="{FF2B5EF4-FFF2-40B4-BE49-F238E27FC236}">
                <a16:creationId xmlns:a16="http://schemas.microsoft.com/office/drawing/2014/main" id="{61DDE437-4BB9-3DA1-7854-9ACEC704BF40}"/>
              </a:ext>
            </a:extLst>
          </p:cNvPr>
          <p:cNvSpPr>
            <a:spLocks noGrp="1"/>
          </p:cNvSpPr>
          <p:nvPr>
            <p:ph type="body" sz="quarter" idx="27" hasCustomPrompt="1"/>
          </p:nvPr>
        </p:nvSpPr>
        <p:spPr>
          <a:xfrm>
            <a:off x="3346504" y="1969784"/>
            <a:ext cx="1552976" cy="429247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14" name="Espace réservé du texte 25">
            <a:extLst>
              <a:ext uri="{FF2B5EF4-FFF2-40B4-BE49-F238E27FC236}">
                <a16:creationId xmlns:a16="http://schemas.microsoft.com/office/drawing/2014/main" id="{4B2AD538-8A6B-BD3C-5096-603605C1AEAE}"/>
              </a:ext>
            </a:extLst>
          </p:cNvPr>
          <p:cNvSpPr>
            <a:spLocks noGrp="1"/>
          </p:cNvSpPr>
          <p:nvPr>
            <p:ph type="body" sz="quarter" idx="28" hasCustomPrompt="1"/>
          </p:nvPr>
        </p:nvSpPr>
        <p:spPr>
          <a:xfrm>
            <a:off x="4993694" y="1609131"/>
            <a:ext cx="1559168" cy="349314"/>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5" name="Espace réservé du texte 21">
            <a:extLst>
              <a:ext uri="{FF2B5EF4-FFF2-40B4-BE49-F238E27FC236}">
                <a16:creationId xmlns:a16="http://schemas.microsoft.com/office/drawing/2014/main" id="{7B821D6C-F675-2A0A-E184-9CCC2E7BF077}"/>
              </a:ext>
            </a:extLst>
          </p:cNvPr>
          <p:cNvSpPr>
            <a:spLocks noGrp="1"/>
          </p:cNvSpPr>
          <p:nvPr>
            <p:ph type="body" sz="quarter" idx="29" hasCustomPrompt="1"/>
          </p:nvPr>
        </p:nvSpPr>
        <p:spPr>
          <a:xfrm>
            <a:off x="4999887" y="1969784"/>
            <a:ext cx="1552976" cy="429247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16" name="Espace réservé du texte 25">
            <a:extLst>
              <a:ext uri="{FF2B5EF4-FFF2-40B4-BE49-F238E27FC236}">
                <a16:creationId xmlns:a16="http://schemas.microsoft.com/office/drawing/2014/main" id="{13269D54-07DD-885B-926B-2AD71383E7F5}"/>
              </a:ext>
            </a:extLst>
          </p:cNvPr>
          <p:cNvSpPr>
            <a:spLocks noGrp="1"/>
          </p:cNvSpPr>
          <p:nvPr>
            <p:ph type="body" sz="quarter" idx="30" hasCustomPrompt="1"/>
          </p:nvPr>
        </p:nvSpPr>
        <p:spPr>
          <a:xfrm>
            <a:off x="6638764" y="1609131"/>
            <a:ext cx="1559168" cy="349314"/>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7" name="Espace réservé du texte 21">
            <a:extLst>
              <a:ext uri="{FF2B5EF4-FFF2-40B4-BE49-F238E27FC236}">
                <a16:creationId xmlns:a16="http://schemas.microsoft.com/office/drawing/2014/main" id="{63A52038-B3B9-1F61-9C99-B9139E5C1DCF}"/>
              </a:ext>
            </a:extLst>
          </p:cNvPr>
          <p:cNvSpPr>
            <a:spLocks noGrp="1"/>
          </p:cNvSpPr>
          <p:nvPr>
            <p:ph type="body" sz="quarter" idx="31" hasCustomPrompt="1"/>
          </p:nvPr>
        </p:nvSpPr>
        <p:spPr>
          <a:xfrm>
            <a:off x="6644957" y="1969784"/>
            <a:ext cx="1552976" cy="429247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19" name="Espace réservé du texte 25">
            <a:extLst>
              <a:ext uri="{FF2B5EF4-FFF2-40B4-BE49-F238E27FC236}">
                <a16:creationId xmlns:a16="http://schemas.microsoft.com/office/drawing/2014/main" id="{4FF39DEE-9A62-5811-9D5F-C24BE0285DFC}"/>
              </a:ext>
            </a:extLst>
          </p:cNvPr>
          <p:cNvSpPr>
            <a:spLocks noGrp="1"/>
          </p:cNvSpPr>
          <p:nvPr>
            <p:ph type="body" sz="quarter" idx="32" hasCustomPrompt="1"/>
          </p:nvPr>
        </p:nvSpPr>
        <p:spPr>
          <a:xfrm>
            <a:off x="8280327" y="1609131"/>
            <a:ext cx="1559168" cy="349314"/>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21" name="Espace réservé du texte 21">
            <a:extLst>
              <a:ext uri="{FF2B5EF4-FFF2-40B4-BE49-F238E27FC236}">
                <a16:creationId xmlns:a16="http://schemas.microsoft.com/office/drawing/2014/main" id="{FF196356-10D6-7DD0-CDCF-C11DED29F89A}"/>
              </a:ext>
            </a:extLst>
          </p:cNvPr>
          <p:cNvSpPr>
            <a:spLocks noGrp="1"/>
          </p:cNvSpPr>
          <p:nvPr>
            <p:ph type="body" sz="quarter" idx="33" hasCustomPrompt="1"/>
          </p:nvPr>
        </p:nvSpPr>
        <p:spPr>
          <a:xfrm>
            <a:off x="8286520" y="1969784"/>
            <a:ext cx="1552976" cy="429247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Tree>
    <p:extLst>
      <p:ext uri="{BB962C8B-B14F-4D97-AF65-F5344CB8AC3E}">
        <p14:creationId xmlns:p14="http://schemas.microsoft.com/office/powerpoint/2010/main" val="322585408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 jours (4jours)">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6C887786-8947-E5F1-1570-2EE8CA52E397}"/>
              </a:ext>
            </a:extLst>
          </p:cNvPr>
          <p:cNvGrpSpPr/>
          <p:nvPr userDrawn="1"/>
        </p:nvGrpSpPr>
        <p:grpSpPr>
          <a:xfrm>
            <a:off x="42953" y="1287166"/>
            <a:ext cx="1611436" cy="5524296"/>
            <a:chOff x="159220" y="1522080"/>
            <a:chExt cx="1821818" cy="5396338"/>
          </a:xfrm>
        </p:grpSpPr>
        <p:sp>
          <p:nvSpPr>
            <p:cNvPr id="3" name="Rectangle 2">
              <a:extLst>
                <a:ext uri="{FF2B5EF4-FFF2-40B4-BE49-F238E27FC236}">
                  <a16:creationId xmlns:a16="http://schemas.microsoft.com/office/drawing/2014/main" id="{1C6C8395-DE93-A617-027A-19D404A008E6}"/>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 name="Rectangle 3">
              <a:extLst>
                <a:ext uri="{FF2B5EF4-FFF2-40B4-BE49-F238E27FC236}">
                  <a16:creationId xmlns:a16="http://schemas.microsoft.com/office/drawing/2014/main" id="{1ED74BBC-032A-E9BF-4BEB-553688474ACB}"/>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30943B9A-7ED9-8951-ADDF-2BD9E5A80420}"/>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6" name="Rectangle 5">
              <a:extLst>
                <a:ext uri="{FF2B5EF4-FFF2-40B4-BE49-F238E27FC236}">
                  <a16:creationId xmlns:a16="http://schemas.microsoft.com/office/drawing/2014/main" id="{D64EC74C-8BD2-157B-C77D-12E6C663B82F}"/>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7" name="Rectangle 6">
              <a:extLst>
                <a:ext uri="{FF2B5EF4-FFF2-40B4-BE49-F238E27FC236}">
                  <a16:creationId xmlns:a16="http://schemas.microsoft.com/office/drawing/2014/main" id="{3E12E7BD-66CB-0945-2E92-7A3282F677EE}"/>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8" name="Groupe 7">
            <a:extLst>
              <a:ext uri="{FF2B5EF4-FFF2-40B4-BE49-F238E27FC236}">
                <a16:creationId xmlns:a16="http://schemas.microsoft.com/office/drawing/2014/main" id="{00E36F07-8E28-9A18-531A-43A2148C1E90}"/>
              </a:ext>
            </a:extLst>
          </p:cNvPr>
          <p:cNvGrpSpPr/>
          <p:nvPr userDrawn="1"/>
        </p:nvGrpSpPr>
        <p:grpSpPr>
          <a:xfrm>
            <a:off x="1686914" y="1287166"/>
            <a:ext cx="1611436" cy="5524296"/>
            <a:chOff x="159220" y="1522080"/>
            <a:chExt cx="1821818" cy="5396338"/>
          </a:xfrm>
        </p:grpSpPr>
        <p:sp>
          <p:nvSpPr>
            <p:cNvPr id="10" name="Rectangle 9">
              <a:extLst>
                <a:ext uri="{FF2B5EF4-FFF2-40B4-BE49-F238E27FC236}">
                  <a16:creationId xmlns:a16="http://schemas.microsoft.com/office/drawing/2014/main" id="{2F3F5B29-18E1-4FB0-8E21-F728AFF16DE5}"/>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FD67ACEF-3548-26EF-B906-5952950984F9}"/>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AE6D0C09-426B-90E9-CE68-951DFEB001B7}"/>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193DF8FC-7D6F-E154-7893-C37B18CB5A80}"/>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F20355A8-3B00-8CDA-CF31-FA1D34F69565}"/>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15" name="Groupe 14">
            <a:extLst>
              <a:ext uri="{FF2B5EF4-FFF2-40B4-BE49-F238E27FC236}">
                <a16:creationId xmlns:a16="http://schemas.microsoft.com/office/drawing/2014/main" id="{9583C9C1-CF9A-D480-A5BD-31CB6F52625B}"/>
              </a:ext>
            </a:extLst>
          </p:cNvPr>
          <p:cNvGrpSpPr/>
          <p:nvPr userDrawn="1"/>
        </p:nvGrpSpPr>
        <p:grpSpPr>
          <a:xfrm>
            <a:off x="3320690" y="1287166"/>
            <a:ext cx="1611436" cy="5524296"/>
            <a:chOff x="159220" y="1522080"/>
            <a:chExt cx="1821818" cy="5396338"/>
          </a:xfrm>
        </p:grpSpPr>
        <p:sp>
          <p:nvSpPr>
            <p:cNvPr id="16" name="Rectangle 15">
              <a:extLst>
                <a:ext uri="{FF2B5EF4-FFF2-40B4-BE49-F238E27FC236}">
                  <a16:creationId xmlns:a16="http://schemas.microsoft.com/office/drawing/2014/main" id="{B20D311A-B10A-EF51-0CB5-CBC2407E2617}"/>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4C27E638-B64C-C3D7-DE5B-70457C61B285}"/>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8" name="Rectangle 17">
              <a:extLst>
                <a:ext uri="{FF2B5EF4-FFF2-40B4-BE49-F238E27FC236}">
                  <a16:creationId xmlns:a16="http://schemas.microsoft.com/office/drawing/2014/main" id="{91B90949-8CB8-F227-B3AA-595F941DE4C6}"/>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9" name="Rectangle 18">
              <a:extLst>
                <a:ext uri="{FF2B5EF4-FFF2-40B4-BE49-F238E27FC236}">
                  <a16:creationId xmlns:a16="http://schemas.microsoft.com/office/drawing/2014/main" id="{E5C89EE0-D325-3E26-A77D-A11D833C4BE6}"/>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0" name="Rectangle 19">
              <a:extLst>
                <a:ext uri="{FF2B5EF4-FFF2-40B4-BE49-F238E27FC236}">
                  <a16:creationId xmlns:a16="http://schemas.microsoft.com/office/drawing/2014/main" id="{586B43AE-1DED-6542-7EF2-6423BDB22FCB}"/>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1" name="Groupe 20">
            <a:extLst>
              <a:ext uri="{FF2B5EF4-FFF2-40B4-BE49-F238E27FC236}">
                <a16:creationId xmlns:a16="http://schemas.microsoft.com/office/drawing/2014/main" id="{4A6007AF-0D64-44C8-5945-CFFDECDA39B9}"/>
              </a:ext>
            </a:extLst>
          </p:cNvPr>
          <p:cNvGrpSpPr/>
          <p:nvPr userDrawn="1"/>
        </p:nvGrpSpPr>
        <p:grpSpPr>
          <a:xfrm>
            <a:off x="4964651" y="1287166"/>
            <a:ext cx="1611436" cy="5524296"/>
            <a:chOff x="159220" y="1522080"/>
            <a:chExt cx="1821818" cy="5396338"/>
          </a:xfrm>
        </p:grpSpPr>
        <p:sp>
          <p:nvSpPr>
            <p:cNvPr id="22" name="Rectangle 21">
              <a:extLst>
                <a:ext uri="{FF2B5EF4-FFF2-40B4-BE49-F238E27FC236}">
                  <a16:creationId xmlns:a16="http://schemas.microsoft.com/office/drawing/2014/main" id="{15544579-76C1-ECAE-DA27-D0B2FA606BF8}"/>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3" name="Rectangle 22">
              <a:extLst>
                <a:ext uri="{FF2B5EF4-FFF2-40B4-BE49-F238E27FC236}">
                  <a16:creationId xmlns:a16="http://schemas.microsoft.com/office/drawing/2014/main" id="{BB2E67AB-D4FC-B483-CCFD-5DD3E0D70B03}"/>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4" name="Rectangle 23">
              <a:extLst>
                <a:ext uri="{FF2B5EF4-FFF2-40B4-BE49-F238E27FC236}">
                  <a16:creationId xmlns:a16="http://schemas.microsoft.com/office/drawing/2014/main" id="{910D669F-5B1C-9565-6CB5-F0E0EE13D60B}"/>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5" name="Rectangle 24">
              <a:extLst>
                <a:ext uri="{FF2B5EF4-FFF2-40B4-BE49-F238E27FC236}">
                  <a16:creationId xmlns:a16="http://schemas.microsoft.com/office/drawing/2014/main" id="{440A6AE8-54E7-0E72-9F90-3DB4C4373522}"/>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6" name="Rectangle 25">
              <a:extLst>
                <a:ext uri="{FF2B5EF4-FFF2-40B4-BE49-F238E27FC236}">
                  <a16:creationId xmlns:a16="http://schemas.microsoft.com/office/drawing/2014/main" id="{B0700432-EBAA-B0B9-8093-79E200B84791}"/>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7" name="Groupe 26">
            <a:extLst>
              <a:ext uri="{FF2B5EF4-FFF2-40B4-BE49-F238E27FC236}">
                <a16:creationId xmlns:a16="http://schemas.microsoft.com/office/drawing/2014/main" id="{F1AC5830-E497-C744-5877-651960DDE697}"/>
              </a:ext>
            </a:extLst>
          </p:cNvPr>
          <p:cNvGrpSpPr/>
          <p:nvPr userDrawn="1"/>
        </p:nvGrpSpPr>
        <p:grpSpPr>
          <a:xfrm>
            <a:off x="6598214" y="1287166"/>
            <a:ext cx="1611436" cy="5524296"/>
            <a:chOff x="159220" y="1522080"/>
            <a:chExt cx="1821818" cy="5396338"/>
          </a:xfrm>
        </p:grpSpPr>
        <p:sp>
          <p:nvSpPr>
            <p:cNvPr id="28" name="Rectangle 27">
              <a:extLst>
                <a:ext uri="{FF2B5EF4-FFF2-40B4-BE49-F238E27FC236}">
                  <a16:creationId xmlns:a16="http://schemas.microsoft.com/office/drawing/2014/main" id="{69FD4A2C-0263-ABFF-5FDB-C7BF2FFDF69D}"/>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80283164-9E49-3A15-E260-7DBB09277419}"/>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0" name="Rectangle 29">
              <a:extLst>
                <a:ext uri="{FF2B5EF4-FFF2-40B4-BE49-F238E27FC236}">
                  <a16:creationId xmlns:a16="http://schemas.microsoft.com/office/drawing/2014/main" id="{D9FFEA3B-E235-E94A-E7CC-A5CEFCC53689}"/>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1" name="Rectangle 30">
              <a:extLst>
                <a:ext uri="{FF2B5EF4-FFF2-40B4-BE49-F238E27FC236}">
                  <a16:creationId xmlns:a16="http://schemas.microsoft.com/office/drawing/2014/main" id="{2AC01EAD-B5C0-7092-999B-671BB19C4860}"/>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2" name="Rectangle 31">
              <a:extLst>
                <a:ext uri="{FF2B5EF4-FFF2-40B4-BE49-F238E27FC236}">
                  <a16:creationId xmlns:a16="http://schemas.microsoft.com/office/drawing/2014/main" id="{8C79FA86-FC26-3A0E-1D99-C8736F2949D6}"/>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33" name="Groupe 32">
            <a:extLst>
              <a:ext uri="{FF2B5EF4-FFF2-40B4-BE49-F238E27FC236}">
                <a16:creationId xmlns:a16="http://schemas.microsoft.com/office/drawing/2014/main" id="{9C7D026C-2B39-2245-AD1E-A0756F343E17}"/>
              </a:ext>
            </a:extLst>
          </p:cNvPr>
          <p:cNvGrpSpPr/>
          <p:nvPr userDrawn="1"/>
        </p:nvGrpSpPr>
        <p:grpSpPr>
          <a:xfrm>
            <a:off x="8242175" y="1287166"/>
            <a:ext cx="1611436" cy="5524296"/>
            <a:chOff x="159220" y="1522080"/>
            <a:chExt cx="1821818" cy="5396338"/>
          </a:xfrm>
        </p:grpSpPr>
        <p:sp>
          <p:nvSpPr>
            <p:cNvPr id="34" name="Rectangle 33">
              <a:extLst>
                <a:ext uri="{FF2B5EF4-FFF2-40B4-BE49-F238E27FC236}">
                  <a16:creationId xmlns:a16="http://schemas.microsoft.com/office/drawing/2014/main" id="{7078674A-3619-66DA-BEB9-17C0B1491A9B}"/>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5" name="Rectangle 34">
              <a:extLst>
                <a:ext uri="{FF2B5EF4-FFF2-40B4-BE49-F238E27FC236}">
                  <a16:creationId xmlns:a16="http://schemas.microsoft.com/office/drawing/2014/main" id="{D0D9351C-35D4-D14F-98B8-84AA23DC436C}"/>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6" name="Rectangle 35">
              <a:extLst>
                <a:ext uri="{FF2B5EF4-FFF2-40B4-BE49-F238E27FC236}">
                  <a16:creationId xmlns:a16="http://schemas.microsoft.com/office/drawing/2014/main" id="{10FDA34F-B405-E102-9BD3-C2794320A1BF}"/>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7" name="Rectangle 36">
              <a:extLst>
                <a:ext uri="{FF2B5EF4-FFF2-40B4-BE49-F238E27FC236}">
                  <a16:creationId xmlns:a16="http://schemas.microsoft.com/office/drawing/2014/main" id="{247134DA-757E-3A41-F8AD-A68424E94570}"/>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8" name="Rectangle 37">
              <a:extLst>
                <a:ext uri="{FF2B5EF4-FFF2-40B4-BE49-F238E27FC236}">
                  <a16:creationId xmlns:a16="http://schemas.microsoft.com/office/drawing/2014/main" id="{224B5CE7-4938-7847-4283-9CCD6CA86B5E}"/>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sp>
        <p:nvSpPr>
          <p:cNvPr id="53" name="Titre 52"/>
          <p:cNvSpPr>
            <a:spLocks noGrp="1"/>
          </p:cNvSpPr>
          <p:nvPr>
            <p:ph type="title" hasCustomPrompt="1"/>
          </p:nvPr>
        </p:nvSpPr>
        <p:spPr>
          <a:xfrm>
            <a:off x="0" y="0"/>
            <a:ext cx="9906000" cy="865312"/>
          </a:xfrm>
          <a:prstGeom prst="rect">
            <a:avLst/>
          </a:prstGeom>
          <a:solidFill>
            <a:srgbClr val="2A7387"/>
          </a:solidFill>
        </p:spPr>
        <p:txBody>
          <a:bodyPr anchor="ctr"/>
          <a:lstStyle>
            <a:lvl1pPr>
              <a:defRPr/>
            </a:lvl1pPr>
          </a:lstStyle>
          <a:p>
            <a:r>
              <a:rPr lang="fr-FR" dirty="0"/>
              <a:t>Programme + date</a:t>
            </a:r>
          </a:p>
        </p:txBody>
      </p:sp>
      <p:sp>
        <p:nvSpPr>
          <p:cNvPr id="9" name="Espace réservé du texte 5"/>
          <p:cNvSpPr>
            <a:spLocks noGrp="1"/>
          </p:cNvSpPr>
          <p:nvPr>
            <p:ph type="body" sz="quarter" idx="44" hasCustomPrompt="1"/>
          </p:nvPr>
        </p:nvSpPr>
        <p:spPr>
          <a:xfrm>
            <a:off x="141940" y="1293585"/>
            <a:ext cx="1447060" cy="202223"/>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59" name="Espace réservé du texte 21"/>
          <p:cNvSpPr>
            <a:spLocks noGrp="1"/>
          </p:cNvSpPr>
          <p:nvPr>
            <p:ph type="body" sz="quarter" idx="94" hasCustomPrompt="1"/>
          </p:nvPr>
        </p:nvSpPr>
        <p:spPr>
          <a:xfrm>
            <a:off x="53976" y="15075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20" name="Espace réservé du texte 5">
            <a:extLst>
              <a:ext uri="{FF2B5EF4-FFF2-40B4-BE49-F238E27FC236}">
                <a16:creationId xmlns:a16="http://schemas.microsoft.com/office/drawing/2014/main" id="{8C80AEB9-2E9E-48E3-A667-0BD3B511FD8D}"/>
              </a:ext>
            </a:extLst>
          </p:cNvPr>
          <p:cNvSpPr>
            <a:spLocks noGrp="1"/>
          </p:cNvSpPr>
          <p:nvPr>
            <p:ph type="body" sz="quarter" idx="148" hasCustomPrompt="1"/>
          </p:nvPr>
        </p:nvSpPr>
        <p:spPr>
          <a:xfrm>
            <a:off x="1797236" y="1312635"/>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1" name="Espace réservé du texte 21">
            <a:extLst>
              <a:ext uri="{FF2B5EF4-FFF2-40B4-BE49-F238E27FC236}">
                <a16:creationId xmlns:a16="http://schemas.microsoft.com/office/drawing/2014/main" id="{2396292D-42BF-406D-9F33-C903C8DB7B78}"/>
              </a:ext>
            </a:extLst>
          </p:cNvPr>
          <p:cNvSpPr>
            <a:spLocks noGrp="1"/>
          </p:cNvSpPr>
          <p:nvPr>
            <p:ph type="body" sz="quarter" idx="149" hasCustomPrompt="1"/>
          </p:nvPr>
        </p:nvSpPr>
        <p:spPr>
          <a:xfrm>
            <a:off x="1699747" y="152655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2" name="Espace réservé du texte 5">
            <a:extLst>
              <a:ext uri="{FF2B5EF4-FFF2-40B4-BE49-F238E27FC236}">
                <a16:creationId xmlns:a16="http://schemas.microsoft.com/office/drawing/2014/main" id="{99C548F7-2D43-4357-ADFA-B27583EF644E}"/>
              </a:ext>
            </a:extLst>
          </p:cNvPr>
          <p:cNvSpPr>
            <a:spLocks noGrp="1"/>
          </p:cNvSpPr>
          <p:nvPr>
            <p:ph type="body" sz="quarter" idx="150" hasCustomPrompt="1"/>
          </p:nvPr>
        </p:nvSpPr>
        <p:spPr>
          <a:xfrm>
            <a:off x="141940" y="240333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3" name="Espace réservé du texte 21">
            <a:extLst>
              <a:ext uri="{FF2B5EF4-FFF2-40B4-BE49-F238E27FC236}">
                <a16:creationId xmlns:a16="http://schemas.microsoft.com/office/drawing/2014/main" id="{77213307-9869-4889-AC76-34ACC4FC18B3}"/>
              </a:ext>
            </a:extLst>
          </p:cNvPr>
          <p:cNvSpPr>
            <a:spLocks noGrp="1"/>
          </p:cNvSpPr>
          <p:nvPr>
            <p:ph type="body" sz="quarter" idx="151" hasCustomPrompt="1"/>
          </p:nvPr>
        </p:nvSpPr>
        <p:spPr>
          <a:xfrm>
            <a:off x="53976" y="261851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4" name="Espace réservé du texte 5">
            <a:extLst>
              <a:ext uri="{FF2B5EF4-FFF2-40B4-BE49-F238E27FC236}">
                <a16:creationId xmlns:a16="http://schemas.microsoft.com/office/drawing/2014/main" id="{B754DD7F-3239-48A6-963F-CCC887D5FB00}"/>
              </a:ext>
            </a:extLst>
          </p:cNvPr>
          <p:cNvSpPr>
            <a:spLocks noGrp="1"/>
          </p:cNvSpPr>
          <p:nvPr>
            <p:ph type="body" sz="quarter" idx="152" hasCustomPrompt="1"/>
          </p:nvPr>
        </p:nvSpPr>
        <p:spPr>
          <a:xfrm>
            <a:off x="1784927" y="242443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5" name="Espace réservé du texte 21">
            <a:extLst>
              <a:ext uri="{FF2B5EF4-FFF2-40B4-BE49-F238E27FC236}">
                <a16:creationId xmlns:a16="http://schemas.microsoft.com/office/drawing/2014/main" id="{38347F99-D9D0-4B52-9C46-A6380933844F}"/>
              </a:ext>
            </a:extLst>
          </p:cNvPr>
          <p:cNvSpPr>
            <a:spLocks noGrp="1"/>
          </p:cNvSpPr>
          <p:nvPr>
            <p:ph type="body" sz="quarter" idx="153" hasCustomPrompt="1"/>
          </p:nvPr>
        </p:nvSpPr>
        <p:spPr>
          <a:xfrm>
            <a:off x="1706488" y="26383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6" name="Espace réservé du texte 5">
            <a:extLst>
              <a:ext uri="{FF2B5EF4-FFF2-40B4-BE49-F238E27FC236}">
                <a16:creationId xmlns:a16="http://schemas.microsoft.com/office/drawing/2014/main" id="{C60BCA47-CB87-4138-AAF5-6B39BF820259}"/>
              </a:ext>
            </a:extLst>
          </p:cNvPr>
          <p:cNvSpPr>
            <a:spLocks noGrp="1"/>
          </p:cNvSpPr>
          <p:nvPr>
            <p:ph type="body" sz="quarter" idx="154" hasCustomPrompt="1"/>
          </p:nvPr>
        </p:nvSpPr>
        <p:spPr>
          <a:xfrm>
            <a:off x="1775011"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7" name="Espace réservé du texte 21">
            <a:extLst>
              <a:ext uri="{FF2B5EF4-FFF2-40B4-BE49-F238E27FC236}">
                <a16:creationId xmlns:a16="http://schemas.microsoft.com/office/drawing/2014/main" id="{1EB46A22-994C-4DC3-836F-CD8D9177EC53}"/>
              </a:ext>
            </a:extLst>
          </p:cNvPr>
          <p:cNvSpPr>
            <a:spLocks noGrp="1"/>
          </p:cNvSpPr>
          <p:nvPr>
            <p:ph type="body" sz="quarter" idx="155" hasCustomPrompt="1"/>
          </p:nvPr>
        </p:nvSpPr>
        <p:spPr>
          <a:xfrm>
            <a:off x="1696572"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8" name="Espace réservé du texte 5">
            <a:extLst>
              <a:ext uri="{FF2B5EF4-FFF2-40B4-BE49-F238E27FC236}">
                <a16:creationId xmlns:a16="http://schemas.microsoft.com/office/drawing/2014/main" id="{332E3410-60F7-4E39-8123-91D569161913}"/>
              </a:ext>
            </a:extLst>
          </p:cNvPr>
          <p:cNvSpPr>
            <a:spLocks noGrp="1"/>
          </p:cNvSpPr>
          <p:nvPr>
            <p:ph type="body" sz="quarter" idx="156" hasCustomPrompt="1"/>
          </p:nvPr>
        </p:nvSpPr>
        <p:spPr>
          <a:xfrm>
            <a:off x="141940" y="351687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9" name="Espace réservé du texte 21">
            <a:extLst>
              <a:ext uri="{FF2B5EF4-FFF2-40B4-BE49-F238E27FC236}">
                <a16:creationId xmlns:a16="http://schemas.microsoft.com/office/drawing/2014/main" id="{0B61EBBE-6D78-4BB9-AE46-CD766FFE2EF1}"/>
              </a:ext>
            </a:extLst>
          </p:cNvPr>
          <p:cNvSpPr>
            <a:spLocks noGrp="1"/>
          </p:cNvSpPr>
          <p:nvPr>
            <p:ph type="body" sz="quarter" idx="157" hasCustomPrompt="1"/>
          </p:nvPr>
        </p:nvSpPr>
        <p:spPr>
          <a:xfrm>
            <a:off x="53976" y="37307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38" name="Espace réservé du texte 5">
            <a:extLst>
              <a:ext uri="{FF2B5EF4-FFF2-40B4-BE49-F238E27FC236}">
                <a16:creationId xmlns:a16="http://schemas.microsoft.com/office/drawing/2014/main" id="{B265D09B-D6DA-4C65-BBFF-96EF797109CF}"/>
              </a:ext>
            </a:extLst>
          </p:cNvPr>
          <p:cNvSpPr>
            <a:spLocks noGrp="1"/>
          </p:cNvSpPr>
          <p:nvPr>
            <p:ph type="body" sz="quarter" idx="158" hasCustomPrompt="1"/>
          </p:nvPr>
        </p:nvSpPr>
        <p:spPr>
          <a:xfrm>
            <a:off x="130740" y="463042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39" name="Espace réservé du texte 21">
            <a:extLst>
              <a:ext uri="{FF2B5EF4-FFF2-40B4-BE49-F238E27FC236}">
                <a16:creationId xmlns:a16="http://schemas.microsoft.com/office/drawing/2014/main" id="{6E1BD1BB-E372-480B-A655-F26332BE11F0}"/>
              </a:ext>
            </a:extLst>
          </p:cNvPr>
          <p:cNvSpPr>
            <a:spLocks noGrp="1"/>
          </p:cNvSpPr>
          <p:nvPr>
            <p:ph type="body" sz="quarter" idx="159" hasCustomPrompt="1"/>
          </p:nvPr>
        </p:nvSpPr>
        <p:spPr>
          <a:xfrm>
            <a:off x="42776" y="485069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0" name="Espace réservé du texte 5">
            <a:extLst>
              <a:ext uri="{FF2B5EF4-FFF2-40B4-BE49-F238E27FC236}">
                <a16:creationId xmlns:a16="http://schemas.microsoft.com/office/drawing/2014/main" id="{8A80379D-4BAD-4FA1-838F-CBDB7D30C3F3}"/>
              </a:ext>
            </a:extLst>
          </p:cNvPr>
          <p:cNvSpPr>
            <a:spLocks noGrp="1"/>
          </p:cNvSpPr>
          <p:nvPr>
            <p:ph type="body" sz="quarter" idx="160" hasCustomPrompt="1"/>
          </p:nvPr>
        </p:nvSpPr>
        <p:spPr>
          <a:xfrm>
            <a:off x="1797236" y="464037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1" name="Espace réservé du texte 21">
            <a:extLst>
              <a:ext uri="{FF2B5EF4-FFF2-40B4-BE49-F238E27FC236}">
                <a16:creationId xmlns:a16="http://schemas.microsoft.com/office/drawing/2014/main" id="{A26EDC34-CB66-4665-8891-91B4313FB5EA}"/>
              </a:ext>
            </a:extLst>
          </p:cNvPr>
          <p:cNvSpPr>
            <a:spLocks noGrp="1"/>
          </p:cNvSpPr>
          <p:nvPr>
            <p:ph type="body" sz="quarter" idx="161" hasCustomPrompt="1"/>
          </p:nvPr>
        </p:nvSpPr>
        <p:spPr>
          <a:xfrm>
            <a:off x="1702922" y="485111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2" name="Espace réservé du texte 5">
            <a:extLst>
              <a:ext uri="{FF2B5EF4-FFF2-40B4-BE49-F238E27FC236}">
                <a16:creationId xmlns:a16="http://schemas.microsoft.com/office/drawing/2014/main" id="{B3570922-E09E-4F8C-A1CC-D9C425014C36}"/>
              </a:ext>
            </a:extLst>
          </p:cNvPr>
          <p:cNvSpPr>
            <a:spLocks noGrp="1"/>
          </p:cNvSpPr>
          <p:nvPr>
            <p:ph type="body" sz="quarter" idx="162" hasCustomPrompt="1"/>
          </p:nvPr>
        </p:nvSpPr>
        <p:spPr>
          <a:xfrm>
            <a:off x="1778564" y="575403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3" name="Espace réservé du texte 21">
            <a:extLst>
              <a:ext uri="{FF2B5EF4-FFF2-40B4-BE49-F238E27FC236}">
                <a16:creationId xmlns:a16="http://schemas.microsoft.com/office/drawing/2014/main" id="{27A287F4-2BF7-4173-8F75-1DD2B572AF64}"/>
              </a:ext>
            </a:extLst>
          </p:cNvPr>
          <p:cNvSpPr>
            <a:spLocks noGrp="1"/>
          </p:cNvSpPr>
          <p:nvPr>
            <p:ph type="body" sz="quarter" idx="163" hasCustomPrompt="1"/>
          </p:nvPr>
        </p:nvSpPr>
        <p:spPr>
          <a:xfrm>
            <a:off x="1703300" y="597747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4" name="Espace réservé du texte 5">
            <a:extLst>
              <a:ext uri="{FF2B5EF4-FFF2-40B4-BE49-F238E27FC236}">
                <a16:creationId xmlns:a16="http://schemas.microsoft.com/office/drawing/2014/main" id="{A7772E6D-6669-433D-A06B-E630B7B1E17F}"/>
              </a:ext>
            </a:extLst>
          </p:cNvPr>
          <p:cNvSpPr>
            <a:spLocks noGrp="1"/>
          </p:cNvSpPr>
          <p:nvPr>
            <p:ph type="body" sz="quarter" idx="164" hasCustomPrompt="1"/>
          </p:nvPr>
        </p:nvSpPr>
        <p:spPr>
          <a:xfrm>
            <a:off x="116364" y="574551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5" name="Espace réservé du texte 21">
            <a:extLst>
              <a:ext uri="{FF2B5EF4-FFF2-40B4-BE49-F238E27FC236}">
                <a16:creationId xmlns:a16="http://schemas.microsoft.com/office/drawing/2014/main" id="{1AC09E87-DB0D-420D-8D1F-A8077E9A694D}"/>
              </a:ext>
            </a:extLst>
          </p:cNvPr>
          <p:cNvSpPr>
            <a:spLocks noGrp="1"/>
          </p:cNvSpPr>
          <p:nvPr>
            <p:ph type="body" sz="quarter" idx="165" hasCustomPrompt="1"/>
          </p:nvPr>
        </p:nvSpPr>
        <p:spPr>
          <a:xfrm>
            <a:off x="53800" y="59594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8" name="Espace réservé du texte 5">
            <a:extLst>
              <a:ext uri="{FF2B5EF4-FFF2-40B4-BE49-F238E27FC236}">
                <a16:creationId xmlns:a16="http://schemas.microsoft.com/office/drawing/2014/main" id="{E2B2ADDC-FF78-45C0-BD45-CBC923DB2AD0}"/>
              </a:ext>
            </a:extLst>
          </p:cNvPr>
          <p:cNvSpPr>
            <a:spLocks noGrp="1"/>
          </p:cNvSpPr>
          <p:nvPr>
            <p:ph type="body" sz="quarter" idx="166" hasCustomPrompt="1"/>
          </p:nvPr>
        </p:nvSpPr>
        <p:spPr>
          <a:xfrm>
            <a:off x="3403785" y="130746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9" name="Espace réservé du texte 21">
            <a:extLst>
              <a:ext uri="{FF2B5EF4-FFF2-40B4-BE49-F238E27FC236}">
                <a16:creationId xmlns:a16="http://schemas.microsoft.com/office/drawing/2014/main" id="{C7DCE750-C439-46C0-ABB3-E173FC430B02}"/>
              </a:ext>
            </a:extLst>
          </p:cNvPr>
          <p:cNvSpPr>
            <a:spLocks noGrp="1"/>
          </p:cNvSpPr>
          <p:nvPr>
            <p:ph type="body" sz="quarter" idx="167" hasCustomPrompt="1"/>
          </p:nvPr>
        </p:nvSpPr>
        <p:spPr>
          <a:xfrm>
            <a:off x="3331696" y="151820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0" name="Espace réservé du texte 5">
            <a:extLst>
              <a:ext uri="{FF2B5EF4-FFF2-40B4-BE49-F238E27FC236}">
                <a16:creationId xmlns:a16="http://schemas.microsoft.com/office/drawing/2014/main" id="{462CBC8A-54BF-4B28-9CC7-604FF65B76A2}"/>
              </a:ext>
            </a:extLst>
          </p:cNvPr>
          <p:cNvSpPr>
            <a:spLocks noGrp="1"/>
          </p:cNvSpPr>
          <p:nvPr>
            <p:ph type="body" sz="quarter" idx="168" hasCustomPrompt="1"/>
          </p:nvPr>
        </p:nvSpPr>
        <p:spPr>
          <a:xfrm>
            <a:off x="3406960" y="241995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1" name="Espace réservé du texte 21">
            <a:extLst>
              <a:ext uri="{FF2B5EF4-FFF2-40B4-BE49-F238E27FC236}">
                <a16:creationId xmlns:a16="http://schemas.microsoft.com/office/drawing/2014/main" id="{CD58C5E9-8221-4D21-98DC-631B8C255671}"/>
              </a:ext>
            </a:extLst>
          </p:cNvPr>
          <p:cNvSpPr>
            <a:spLocks noGrp="1"/>
          </p:cNvSpPr>
          <p:nvPr>
            <p:ph type="body" sz="quarter" idx="169" hasCustomPrompt="1"/>
          </p:nvPr>
        </p:nvSpPr>
        <p:spPr>
          <a:xfrm>
            <a:off x="3338046" y="263386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2" name="Espace réservé du texte 5">
            <a:extLst>
              <a:ext uri="{FF2B5EF4-FFF2-40B4-BE49-F238E27FC236}">
                <a16:creationId xmlns:a16="http://schemas.microsoft.com/office/drawing/2014/main" id="{CBE1EEDD-C952-4C45-8375-6E2EB6A5B286}"/>
              </a:ext>
            </a:extLst>
          </p:cNvPr>
          <p:cNvSpPr>
            <a:spLocks noGrp="1"/>
          </p:cNvSpPr>
          <p:nvPr>
            <p:ph type="body" sz="quarter" idx="170" hasCustomPrompt="1"/>
          </p:nvPr>
        </p:nvSpPr>
        <p:spPr>
          <a:xfrm>
            <a:off x="3399871" y="352409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3" name="Espace réservé du texte 21">
            <a:extLst>
              <a:ext uri="{FF2B5EF4-FFF2-40B4-BE49-F238E27FC236}">
                <a16:creationId xmlns:a16="http://schemas.microsoft.com/office/drawing/2014/main" id="{CF285263-C2C8-4E50-A6AC-2E86457003BB}"/>
              </a:ext>
            </a:extLst>
          </p:cNvPr>
          <p:cNvSpPr>
            <a:spLocks noGrp="1"/>
          </p:cNvSpPr>
          <p:nvPr>
            <p:ph type="body" sz="quarter" idx="171" hasCustomPrompt="1"/>
          </p:nvPr>
        </p:nvSpPr>
        <p:spPr>
          <a:xfrm>
            <a:off x="3337307" y="374118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4" name="Espace réservé du texte 5">
            <a:extLst>
              <a:ext uri="{FF2B5EF4-FFF2-40B4-BE49-F238E27FC236}">
                <a16:creationId xmlns:a16="http://schemas.microsoft.com/office/drawing/2014/main" id="{B211D2B6-5B1C-4589-999F-108E7C51FE39}"/>
              </a:ext>
            </a:extLst>
          </p:cNvPr>
          <p:cNvSpPr>
            <a:spLocks noGrp="1"/>
          </p:cNvSpPr>
          <p:nvPr>
            <p:ph type="body" sz="quarter" idx="172" hasCustomPrompt="1"/>
          </p:nvPr>
        </p:nvSpPr>
        <p:spPr>
          <a:xfrm>
            <a:off x="3409960" y="463719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5" name="Espace réservé du texte 21">
            <a:extLst>
              <a:ext uri="{FF2B5EF4-FFF2-40B4-BE49-F238E27FC236}">
                <a16:creationId xmlns:a16="http://schemas.microsoft.com/office/drawing/2014/main" id="{E1907BA6-B935-4D1A-9E65-C1DBA386832E}"/>
              </a:ext>
            </a:extLst>
          </p:cNvPr>
          <p:cNvSpPr>
            <a:spLocks noGrp="1"/>
          </p:cNvSpPr>
          <p:nvPr>
            <p:ph type="body" sz="quarter" idx="173" hasCustomPrompt="1"/>
          </p:nvPr>
        </p:nvSpPr>
        <p:spPr>
          <a:xfrm>
            <a:off x="3337871" y="485746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6" name="Espace réservé du texte 5">
            <a:extLst>
              <a:ext uri="{FF2B5EF4-FFF2-40B4-BE49-F238E27FC236}">
                <a16:creationId xmlns:a16="http://schemas.microsoft.com/office/drawing/2014/main" id="{DF614677-153D-40E4-9946-990485A14641}"/>
              </a:ext>
            </a:extLst>
          </p:cNvPr>
          <p:cNvSpPr>
            <a:spLocks noGrp="1"/>
          </p:cNvSpPr>
          <p:nvPr>
            <p:ph type="body" sz="quarter" idx="174" hasCustomPrompt="1"/>
          </p:nvPr>
        </p:nvSpPr>
        <p:spPr>
          <a:xfrm>
            <a:off x="3427307" y="575456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7" name="Espace réservé du texte 21">
            <a:extLst>
              <a:ext uri="{FF2B5EF4-FFF2-40B4-BE49-F238E27FC236}">
                <a16:creationId xmlns:a16="http://schemas.microsoft.com/office/drawing/2014/main" id="{2BFB32E0-8842-494F-9651-E8385285EAF8}"/>
              </a:ext>
            </a:extLst>
          </p:cNvPr>
          <p:cNvSpPr>
            <a:spLocks noGrp="1"/>
          </p:cNvSpPr>
          <p:nvPr>
            <p:ph type="body" sz="quarter" idx="175" hasCustomPrompt="1"/>
          </p:nvPr>
        </p:nvSpPr>
        <p:spPr>
          <a:xfrm>
            <a:off x="3336168" y="59653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58" name="Espace réservé du texte 5">
            <a:extLst>
              <a:ext uri="{FF2B5EF4-FFF2-40B4-BE49-F238E27FC236}">
                <a16:creationId xmlns:a16="http://schemas.microsoft.com/office/drawing/2014/main" id="{30724D41-0AD9-47A3-AE8D-63C1C0FCDC8B}"/>
              </a:ext>
            </a:extLst>
          </p:cNvPr>
          <p:cNvSpPr>
            <a:spLocks noGrp="1"/>
          </p:cNvSpPr>
          <p:nvPr>
            <p:ph type="body" sz="quarter" idx="176" hasCustomPrompt="1"/>
          </p:nvPr>
        </p:nvSpPr>
        <p:spPr>
          <a:xfrm>
            <a:off x="5062820" y="130284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9" name="Espace réservé du texte 21">
            <a:extLst>
              <a:ext uri="{FF2B5EF4-FFF2-40B4-BE49-F238E27FC236}">
                <a16:creationId xmlns:a16="http://schemas.microsoft.com/office/drawing/2014/main" id="{5EE6ED3B-5583-4517-8EF9-1F7DD5C62DB6}"/>
              </a:ext>
            </a:extLst>
          </p:cNvPr>
          <p:cNvSpPr>
            <a:spLocks noGrp="1"/>
          </p:cNvSpPr>
          <p:nvPr>
            <p:ph type="body" sz="quarter" idx="177" hasCustomPrompt="1"/>
          </p:nvPr>
        </p:nvSpPr>
        <p:spPr>
          <a:xfrm>
            <a:off x="4978031" y="151676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0" name="Espace réservé du texte 5">
            <a:extLst>
              <a:ext uri="{FF2B5EF4-FFF2-40B4-BE49-F238E27FC236}">
                <a16:creationId xmlns:a16="http://schemas.microsoft.com/office/drawing/2014/main" id="{B015B0A8-4CB1-4721-BE25-CE50245EF4FD}"/>
              </a:ext>
            </a:extLst>
          </p:cNvPr>
          <p:cNvSpPr>
            <a:spLocks noGrp="1"/>
          </p:cNvSpPr>
          <p:nvPr>
            <p:ph type="body" sz="quarter" idx="178" hasCustomPrompt="1"/>
          </p:nvPr>
        </p:nvSpPr>
        <p:spPr>
          <a:xfrm>
            <a:off x="5055906"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1" name="Espace réservé du texte 21">
            <a:extLst>
              <a:ext uri="{FF2B5EF4-FFF2-40B4-BE49-F238E27FC236}">
                <a16:creationId xmlns:a16="http://schemas.microsoft.com/office/drawing/2014/main" id="{22EA3218-A2B4-4239-A53A-7F355E6104C1}"/>
              </a:ext>
            </a:extLst>
          </p:cNvPr>
          <p:cNvSpPr>
            <a:spLocks noGrp="1"/>
          </p:cNvSpPr>
          <p:nvPr>
            <p:ph type="body" sz="quarter" idx="179" hasCustomPrompt="1"/>
          </p:nvPr>
        </p:nvSpPr>
        <p:spPr>
          <a:xfrm>
            <a:off x="4974292"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2" name="Espace réservé du texte 5">
            <a:extLst>
              <a:ext uri="{FF2B5EF4-FFF2-40B4-BE49-F238E27FC236}">
                <a16:creationId xmlns:a16="http://schemas.microsoft.com/office/drawing/2014/main" id="{6393BE1E-9FEA-4FE9-B3FD-F8A9B03250AC}"/>
              </a:ext>
            </a:extLst>
          </p:cNvPr>
          <p:cNvSpPr>
            <a:spLocks noGrp="1"/>
          </p:cNvSpPr>
          <p:nvPr>
            <p:ph type="body" sz="quarter" idx="180" hasCustomPrompt="1"/>
          </p:nvPr>
        </p:nvSpPr>
        <p:spPr>
          <a:xfrm>
            <a:off x="5057970" y="3516892"/>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3" name="Espace réservé du texte 21">
            <a:extLst>
              <a:ext uri="{FF2B5EF4-FFF2-40B4-BE49-F238E27FC236}">
                <a16:creationId xmlns:a16="http://schemas.microsoft.com/office/drawing/2014/main" id="{4BD17BB7-DCC1-4549-B7CE-A1809EEF3149}"/>
              </a:ext>
            </a:extLst>
          </p:cNvPr>
          <p:cNvSpPr>
            <a:spLocks noGrp="1"/>
          </p:cNvSpPr>
          <p:nvPr>
            <p:ph type="body" sz="quarter" idx="181" hasCustomPrompt="1"/>
          </p:nvPr>
        </p:nvSpPr>
        <p:spPr>
          <a:xfrm>
            <a:off x="4979531" y="37276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6" name="Espace réservé du texte 5">
            <a:extLst>
              <a:ext uri="{FF2B5EF4-FFF2-40B4-BE49-F238E27FC236}">
                <a16:creationId xmlns:a16="http://schemas.microsoft.com/office/drawing/2014/main" id="{BB80FF63-6DE1-407D-9BEA-A6D441BBFFAC}"/>
              </a:ext>
            </a:extLst>
          </p:cNvPr>
          <p:cNvSpPr>
            <a:spLocks noGrp="1"/>
          </p:cNvSpPr>
          <p:nvPr>
            <p:ph type="body" sz="quarter" idx="182" hasCustomPrompt="1"/>
          </p:nvPr>
        </p:nvSpPr>
        <p:spPr>
          <a:xfrm>
            <a:off x="5049556" y="463502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7" name="Espace réservé du texte 21">
            <a:extLst>
              <a:ext uri="{FF2B5EF4-FFF2-40B4-BE49-F238E27FC236}">
                <a16:creationId xmlns:a16="http://schemas.microsoft.com/office/drawing/2014/main" id="{CACF3E41-4F2D-47D7-B713-C4FC3F149CCE}"/>
              </a:ext>
            </a:extLst>
          </p:cNvPr>
          <p:cNvSpPr>
            <a:spLocks noGrp="1"/>
          </p:cNvSpPr>
          <p:nvPr>
            <p:ph type="body" sz="quarter" idx="183" hasCustomPrompt="1"/>
          </p:nvPr>
        </p:nvSpPr>
        <p:spPr>
          <a:xfrm>
            <a:off x="4977467" y="485211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8" name="Espace réservé du texte 5">
            <a:extLst>
              <a:ext uri="{FF2B5EF4-FFF2-40B4-BE49-F238E27FC236}">
                <a16:creationId xmlns:a16="http://schemas.microsoft.com/office/drawing/2014/main" id="{768668A3-E73D-4E8D-9841-6C6F3A5A5DEE}"/>
              </a:ext>
            </a:extLst>
          </p:cNvPr>
          <p:cNvSpPr>
            <a:spLocks noGrp="1"/>
          </p:cNvSpPr>
          <p:nvPr>
            <p:ph type="body" sz="quarter" idx="184" hasCustomPrompt="1"/>
          </p:nvPr>
        </p:nvSpPr>
        <p:spPr>
          <a:xfrm>
            <a:off x="5070494" y="574969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9" name="Espace réservé du texte 21">
            <a:extLst>
              <a:ext uri="{FF2B5EF4-FFF2-40B4-BE49-F238E27FC236}">
                <a16:creationId xmlns:a16="http://schemas.microsoft.com/office/drawing/2014/main" id="{9E582339-D7F0-4B82-8D3C-90EE32D8B5DD}"/>
              </a:ext>
            </a:extLst>
          </p:cNvPr>
          <p:cNvSpPr>
            <a:spLocks noGrp="1"/>
          </p:cNvSpPr>
          <p:nvPr>
            <p:ph type="body" sz="quarter" idx="185" hasCustomPrompt="1"/>
          </p:nvPr>
        </p:nvSpPr>
        <p:spPr>
          <a:xfrm>
            <a:off x="4982530" y="596361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70" name="Espace réservé du texte 5">
            <a:extLst>
              <a:ext uri="{FF2B5EF4-FFF2-40B4-BE49-F238E27FC236}">
                <a16:creationId xmlns:a16="http://schemas.microsoft.com/office/drawing/2014/main" id="{B2813CAA-D0CA-461B-AAE4-F3D3C3DEF94E}"/>
              </a:ext>
            </a:extLst>
          </p:cNvPr>
          <p:cNvSpPr>
            <a:spLocks noGrp="1"/>
          </p:cNvSpPr>
          <p:nvPr>
            <p:ph type="body" sz="quarter" idx="186" hasCustomPrompt="1"/>
          </p:nvPr>
        </p:nvSpPr>
        <p:spPr>
          <a:xfrm>
            <a:off x="6686552" y="130070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1" name="Espace réservé du texte 21">
            <a:extLst>
              <a:ext uri="{FF2B5EF4-FFF2-40B4-BE49-F238E27FC236}">
                <a16:creationId xmlns:a16="http://schemas.microsoft.com/office/drawing/2014/main" id="{C47A3F16-9C71-4C28-8F18-A43D631AF34A}"/>
              </a:ext>
            </a:extLst>
          </p:cNvPr>
          <p:cNvSpPr>
            <a:spLocks noGrp="1"/>
          </p:cNvSpPr>
          <p:nvPr>
            <p:ph type="body" sz="quarter" idx="187" hasCustomPrompt="1"/>
          </p:nvPr>
        </p:nvSpPr>
        <p:spPr>
          <a:xfrm>
            <a:off x="6598588" y="152414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2" name="Espace réservé du texte 5">
            <a:extLst>
              <a:ext uri="{FF2B5EF4-FFF2-40B4-BE49-F238E27FC236}">
                <a16:creationId xmlns:a16="http://schemas.microsoft.com/office/drawing/2014/main" id="{A3E22232-9F29-4A25-8C53-35B86082F3F6}"/>
              </a:ext>
            </a:extLst>
          </p:cNvPr>
          <p:cNvSpPr>
            <a:spLocks noGrp="1"/>
          </p:cNvSpPr>
          <p:nvPr>
            <p:ph type="body" sz="quarter" idx="188" hasCustomPrompt="1"/>
          </p:nvPr>
        </p:nvSpPr>
        <p:spPr>
          <a:xfrm>
            <a:off x="6694210"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3" name="Espace réservé du texte 21">
            <a:extLst>
              <a:ext uri="{FF2B5EF4-FFF2-40B4-BE49-F238E27FC236}">
                <a16:creationId xmlns:a16="http://schemas.microsoft.com/office/drawing/2014/main" id="{E58BFCDD-8497-460F-B1E7-3F04854F6D78}"/>
              </a:ext>
            </a:extLst>
          </p:cNvPr>
          <p:cNvSpPr>
            <a:spLocks noGrp="1"/>
          </p:cNvSpPr>
          <p:nvPr>
            <p:ph type="body" sz="quarter" idx="189" hasCustomPrompt="1"/>
          </p:nvPr>
        </p:nvSpPr>
        <p:spPr>
          <a:xfrm>
            <a:off x="6612596"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4" name="Espace réservé du texte 5">
            <a:extLst>
              <a:ext uri="{FF2B5EF4-FFF2-40B4-BE49-F238E27FC236}">
                <a16:creationId xmlns:a16="http://schemas.microsoft.com/office/drawing/2014/main" id="{65F9E5DA-8D8E-4372-9DF0-3DCCC569C186}"/>
              </a:ext>
            </a:extLst>
          </p:cNvPr>
          <p:cNvSpPr>
            <a:spLocks noGrp="1"/>
          </p:cNvSpPr>
          <p:nvPr>
            <p:ph type="body" sz="quarter" idx="190" hasCustomPrompt="1"/>
          </p:nvPr>
        </p:nvSpPr>
        <p:spPr>
          <a:xfrm>
            <a:off x="6678330" y="352006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5" name="Espace réservé du texte 21">
            <a:extLst>
              <a:ext uri="{FF2B5EF4-FFF2-40B4-BE49-F238E27FC236}">
                <a16:creationId xmlns:a16="http://schemas.microsoft.com/office/drawing/2014/main" id="{821831A7-F02F-4AD6-9F86-00B28BD4FD29}"/>
              </a:ext>
            </a:extLst>
          </p:cNvPr>
          <p:cNvSpPr>
            <a:spLocks noGrp="1"/>
          </p:cNvSpPr>
          <p:nvPr>
            <p:ph type="body" sz="quarter" idx="191" hasCustomPrompt="1"/>
          </p:nvPr>
        </p:nvSpPr>
        <p:spPr>
          <a:xfrm>
            <a:off x="6606241" y="373715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6" name="Espace réservé du texte 5">
            <a:extLst>
              <a:ext uri="{FF2B5EF4-FFF2-40B4-BE49-F238E27FC236}">
                <a16:creationId xmlns:a16="http://schemas.microsoft.com/office/drawing/2014/main" id="{75CEEF97-0D46-4B11-9A8C-EE3A9B3900F4}"/>
              </a:ext>
            </a:extLst>
          </p:cNvPr>
          <p:cNvSpPr>
            <a:spLocks noGrp="1"/>
          </p:cNvSpPr>
          <p:nvPr>
            <p:ph type="body" sz="quarter" idx="192" hasCustomPrompt="1"/>
          </p:nvPr>
        </p:nvSpPr>
        <p:spPr>
          <a:xfrm>
            <a:off x="6702260" y="462968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7" name="Espace réservé du texte 21">
            <a:extLst>
              <a:ext uri="{FF2B5EF4-FFF2-40B4-BE49-F238E27FC236}">
                <a16:creationId xmlns:a16="http://schemas.microsoft.com/office/drawing/2014/main" id="{B3B8DA1C-0F0A-4665-A039-3F705A6A0600}"/>
              </a:ext>
            </a:extLst>
          </p:cNvPr>
          <p:cNvSpPr>
            <a:spLocks noGrp="1"/>
          </p:cNvSpPr>
          <p:nvPr>
            <p:ph type="body" sz="quarter" idx="193" hasCustomPrompt="1"/>
          </p:nvPr>
        </p:nvSpPr>
        <p:spPr>
          <a:xfrm>
            <a:off x="6617471" y="48499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0" name="Espace réservé du texte 5">
            <a:extLst>
              <a:ext uri="{FF2B5EF4-FFF2-40B4-BE49-F238E27FC236}">
                <a16:creationId xmlns:a16="http://schemas.microsoft.com/office/drawing/2014/main" id="{F6ABBD9B-B469-4940-AE41-AE3A5FB9A06C}"/>
              </a:ext>
            </a:extLst>
          </p:cNvPr>
          <p:cNvSpPr>
            <a:spLocks noGrp="1"/>
          </p:cNvSpPr>
          <p:nvPr>
            <p:ph type="body" sz="quarter" idx="194" hasCustomPrompt="1"/>
          </p:nvPr>
        </p:nvSpPr>
        <p:spPr>
          <a:xfrm>
            <a:off x="6688257" y="57508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1" name="Espace réservé du texte 21">
            <a:extLst>
              <a:ext uri="{FF2B5EF4-FFF2-40B4-BE49-F238E27FC236}">
                <a16:creationId xmlns:a16="http://schemas.microsoft.com/office/drawing/2014/main" id="{B0E51FE5-2C5F-4403-84C0-140466FAFDDA}"/>
              </a:ext>
            </a:extLst>
          </p:cNvPr>
          <p:cNvSpPr>
            <a:spLocks noGrp="1"/>
          </p:cNvSpPr>
          <p:nvPr>
            <p:ph type="body" sz="quarter" idx="195" hasCustomPrompt="1"/>
          </p:nvPr>
        </p:nvSpPr>
        <p:spPr>
          <a:xfrm>
            <a:off x="6609818" y="59584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2" name="Espace réservé du texte 5">
            <a:extLst>
              <a:ext uri="{FF2B5EF4-FFF2-40B4-BE49-F238E27FC236}">
                <a16:creationId xmlns:a16="http://schemas.microsoft.com/office/drawing/2014/main" id="{13D3F9FF-E69E-4E69-84DB-5B3F6C77E3D1}"/>
              </a:ext>
            </a:extLst>
          </p:cNvPr>
          <p:cNvSpPr>
            <a:spLocks noGrp="1"/>
          </p:cNvSpPr>
          <p:nvPr>
            <p:ph type="body" sz="quarter" idx="196" hasCustomPrompt="1"/>
          </p:nvPr>
        </p:nvSpPr>
        <p:spPr>
          <a:xfrm>
            <a:off x="8353804" y="127722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3" name="Espace réservé du texte 21">
            <a:extLst>
              <a:ext uri="{FF2B5EF4-FFF2-40B4-BE49-F238E27FC236}">
                <a16:creationId xmlns:a16="http://schemas.microsoft.com/office/drawing/2014/main" id="{85695F6E-F8EC-48D2-BCFC-71CF544E94F6}"/>
              </a:ext>
            </a:extLst>
          </p:cNvPr>
          <p:cNvSpPr>
            <a:spLocks noGrp="1"/>
          </p:cNvSpPr>
          <p:nvPr>
            <p:ph type="body" sz="quarter" idx="197" hasCustomPrompt="1"/>
          </p:nvPr>
        </p:nvSpPr>
        <p:spPr>
          <a:xfrm>
            <a:off x="8240440" y="15228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4" name="Espace réservé du texte 5">
            <a:extLst>
              <a:ext uri="{FF2B5EF4-FFF2-40B4-BE49-F238E27FC236}">
                <a16:creationId xmlns:a16="http://schemas.microsoft.com/office/drawing/2014/main" id="{A904408A-B12E-4DBD-924E-BFEED5ECE632}"/>
              </a:ext>
            </a:extLst>
          </p:cNvPr>
          <p:cNvSpPr>
            <a:spLocks noGrp="1"/>
          </p:cNvSpPr>
          <p:nvPr>
            <p:ph type="body" sz="quarter" idx="198" hasCustomPrompt="1"/>
          </p:nvPr>
        </p:nvSpPr>
        <p:spPr>
          <a:xfrm>
            <a:off x="8313856" y="240272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5" name="Espace réservé du texte 21">
            <a:extLst>
              <a:ext uri="{FF2B5EF4-FFF2-40B4-BE49-F238E27FC236}">
                <a16:creationId xmlns:a16="http://schemas.microsoft.com/office/drawing/2014/main" id="{E0A042F0-C33A-405D-A1C2-A6E7B15546B8}"/>
              </a:ext>
            </a:extLst>
          </p:cNvPr>
          <p:cNvSpPr>
            <a:spLocks noGrp="1"/>
          </p:cNvSpPr>
          <p:nvPr>
            <p:ph type="body" sz="quarter" idx="199" hasCustomPrompt="1"/>
          </p:nvPr>
        </p:nvSpPr>
        <p:spPr>
          <a:xfrm>
            <a:off x="8219542" y="261346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6" name="Espace réservé du texte 5">
            <a:extLst>
              <a:ext uri="{FF2B5EF4-FFF2-40B4-BE49-F238E27FC236}">
                <a16:creationId xmlns:a16="http://schemas.microsoft.com/office/drawing/2014/main" id="{2D3656AA-9C4B-4FA9-930E-0A6BF6D8B3E0}"/>
              </a:ext>
            </a:extLst>
          </p:cNvPr>
          <p:cNvSpPr>
            <a:spLocks noGrp="1"/>
          </p:cNvSpPr>
          <p:nvPr>
            <p:ph type="body" sz="quarter" idx="200" hasCustomPrompt="1"/>
          </p:nvPr>
        </p:nvSpPr>
        <p:spPr>
          <a:xfrm>
            <a:off x="8331004"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7" name="Espace réservé du texte 21">
            <a:extLst>
              <a:ext uri="{FF2B5EF4-FFF2-40B4-BE49-F238E27FC236}">
                <a16:creationId xmlns:a16="http://schemas.microsoft.com/office/drawing/2014/main" id="{2DDE5568-56B2-44F6-B499-2BAA0A74582A}"/>
              </a:ext>
            </a:extLst>
          </p:cNvPr>
          <p:cNvSpPr>
            <a:spLocks noGrp="1"/>
          </p:cNvSpPr>
          <p:nvPr>
            <p:ph type="body" sz="quarter" idx="201" hasCustomPrompt="1"/>
          </p:nvPr>
        </p:nvSpPr>
        <p:spPr>
          <a:xfrm>
            <a:off x="8243040"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0" name="Espace réservé du texte 5">
            <a:extLst>
              <a:ext uri="{FF2B5EF4-FFF2-40B4-BE49-F238E27FC236}">
                <a16:creationId xmlns:a16="http://schemas.microsoft.com/office/drawing/2014/main" id="{F18934EF-C260-4F9D-BC80-274B70E103EF}"/>
              </a:ext>
            </a:extLst>
          </p:cNvPr>
          <p:cNvSpPr>
            <a:spLocks noGrp="1"/>
          </p:cNvSpPr>
          <p:nvPr>
            <p:ph type="body" sz="quarter" idx="202" hasCustomPrompt="1"/>
          </p:nvPr>
        </p:nvSpPr>
        <p:spPr>
          <a:xfrm>
            <a:off x="8333470" y="462267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1" name="Espace réservé du texte 21">
            <a:extLst>
              <a:ext uri="{FF2B5EF4-FFF2-40B4-BE49-F238E27FC236}">
                <a16:creationId xmlns:a16="http://schemas.microsoft.com/office/drawing/2014/main" id="{A9B7F131-FC4A-4702-9EFB-B1176C821BD6}"/>
              </a:ext>
            </a:extLst>
          </p:cNvPr>
          <p:cNvSpPr>
            <a:spLocks noGrp="1"/>
          </p:cNvSpPr>
          <p:nvPr>
            <p:ph type="body" sz="quarter" idx="203" hasCustomPrompt="1"/>
          </p:nvPr>
        </p:nvSpPr>
        <p:spPr>
          <a:xfrm>
            <a:off x="8248681" y="484611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2" name="Espace réservé du texte 5">
            <a:extLst>
              <a:ext uri="{FF2B5EF4-FFF2-40B4-BE49-F238E27FC236}">
                <a16:creationId xmlns:a16="http://schemas.microsoft.com/office/drawing/2014/main" id="{5EA78D35-B085-4B9E-B946-8CB09AC04EBD}"/>
              </a:ext>
            </a:extLst>
          </p:cNvPr>
          <p:cNvSpPr>
            <a:spLocks noGrp="1"/>
          </p:cNvSpPr>
          <p:nvPr>
            <p:ph type="body" sz="quarter" idx="204" hasCustomPrompt="1"/>
          </p:nvPr>
        </p:nvSpPr>
        <p:spPr>
          <a:xfrm>
            <a:off x="8338371" y="57404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3" name="Espace réservé du texte 21">
            <a:extLst>
              <a:ext uri="{FF2B5EF4-FFF2-40B4-BE49-F238E27FC236}">
                <a16:creationId xmlns:a16="http://schemas.microsoft.com/office/drawing/2014/main" id="{22D9597F-17BC-445F-9282-AB481E4A8D29}"/>
              </a:ext>
            </a:extLst>
          </p:cNvPr>
          <p:cNvSpPr>
            <a:spLocks noGrp="1"/>
          </p:cNvSpPr>
          <p:nvPr>
            <p:ph type="body" sz="quarter" idx="205" hasCustomPrompt="1"/>
          </p:nvPr>
        </p:nvSpPr>
        <p:spPr>
          <a:xfrm>
            <a:off x="8247232" y="59607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39" name="Espace réservé du texte 25">
            <a:extLst>
              <a:ext uri="{FF2B5EF4-FFF2-40B4-BE49-F238E27FC236}">
                <a16:creationId xmlns:a16="http://schemas.microsoft.com/office/drawing/2014/main" id="{CEA8695B-888C-0049-91AD-19BC91CBFAF3}"/>
              </a:ext>
            </a:extLst>
          </p:cNvPr>
          <p:cNvSpPr>
            <a:spLocks noGrp="1"/>
          </p:cNvSpPr>
          <p:nvPr>
            <p:ph type="body" sz="quarter" idx="20" hasCustomPrompt="1"/>
          </p:nvPr>
        </p:nvSpPr>
        <p:spPr>
          <a:xfrm>
            <a:off x="37800" y="100583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0" name="Espace réservé du texte 25">
            <a:extLst>
              <a:ext uri="{FF2B5EF4-FFF2-40B4-BE49-F238E27FC236}">
                <a16:creationId xmlns:a16="http://schemas.microsoft.com/office/drawing/2014/main" id="{AB95FE94-CF31-9D41-4396-04FF013041B4}"/>
              </a:ext>
            </a:extLst>
          </p:cNvPr>
          <p:cNvSpPr>
            <a:spLocks noGrp="1"/>
          </p:cNvSpPr>
          <p:nvPr>
            <p:ph type="body" sz="quarter" idx="206" hasCustomPrompt="1"/>
          </p:nvPr>
        </p:nvSpPr>
        <p:spPr>
          <a:xfrm>
            <a:off x="1686914" y="100583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1" name="Espace réservé du texte 25">
            <a:extLst>
              <a:ext uri="{FF2B5EF4-FFF2-40B4-BE49-F238E27FC236}">
                <a16:creationId xmlns:a16="http://schemas.microsoft.com/office/drawing/2014/main" id="{D1E04903-0E37-4F56-3A64-F4EF9F26ADCD}"/>
              </a:ext>
            </a:extLst>
          </p:cNvPr>
          <p:cNvSpPr>
            <a:spLocks noGrp="1"/>
          </p:cNvSpPr>
          <p:nvPr>
            <p:ph type="body" sz="quarter" idx="207" hasCustomPrompt="1"/>
          </p:nvPr>
        </p:nvSpPr>
        <p:spPr>
          <a:xfrm>
            <a:off x="3325780" y="1005836"/>
            <a:ext cx="159691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2" name="Espace réservé du texte 25">
            <a:extLst>
              <a:ext uri="{FF2B5EF4-FFF2-40B4-BE49-F238E27FC236}">
                <a16:creationId xmlns:a16="http://schemas.microsoft.com/office/drawing/2014/main" id="{07135464-3768-6532-7836-C8B5119B9E0C}"/>
              </a:ext>
            </a:extLst>
          </p:cNvPr>
          <p:cNvSpPr>
            <a:spLocks noGrp="1"/>
          </p:cNvSpPr>
          <p:nvPr>
            <p:ph type="body" sz="quarter" idx="208" hasCustomPrompt="1"/>
          </p:nvPr>
        </p:nvSpPr>
        <p:spPr>
          <a:xfrm>
            <a:off x="4966275" y="1005836"/>
            <a:ext cx="1608759"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3" name="Espace réservé du texte 25">
            <a:extLst>
              <a:ext uri="{FF2B5EF4-FFF2-40B4-BE49-F238E27FC236}">
                <a16:creationId xmlns:a16="http://schemas.microsoft.com/office/drawing/2014/main" id="{47446CCB-3DAB-F217-F227-322E1330390D}"/>
              </a:ext>
            </a:extLst>
          </p:cNvPr>
          <p:cNvSpPr>
            <a:spLocks noGrp="1"/>
          </p:cNvSpPr>
          <p:nvPr>
            <p:ph type="body" sz="quarter" idx="209" hasCustomPrompt="1"/>
          </p:nvPr>
        </p:nvSpPr>
        <p:spPr>
          <a:xfrm>
            <a:off x="6600211" y="1005837"/>
            <a:ext cx="1593777"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4" name="Espace réservé du texte 25">
            <a:extLst>
              <a:ext uri="{FF2B5EF4-FFF2-40B4-BE49-F238E27FC236}">
                <a16:creationId xmlns:a16="http://schemas.microsoft.com/office/drawing/2014/main" id="{EBF147EB-CDEC-E181-4B30-D6E412AE0622}"/>
              </a:ext>
            </a:extLst>
          </p:cNvPr>
          <p:cNvSpPr>
            <a:spLocks noGrp="1"/>
          </p:cNvSpPr>
          <p:nvPr>
            <p:ph type="body" sz="quarter" idx="210" hasCustomPrompt="1"/>
          </p:nvPr>
        </p:nvSpPr>
        <p:spPr>
          <a:xfrm>
            <a:off x="8237573" y="100661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355105815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6 jours (5)">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2425EFE7-FBEE-21BA-065A-523B2D0BA6E6}"/>
              </a:ext>
            </a:extLst>
          </p:cNvPr>
          <p:cNvGrpSpPr/>
          <p:nvPr userDrawn="1"/>
        </p:nvGrpSpPr>
        <p:grpSpPr>
          <a:xfrm>
            <a:off x="42953" y="1287166"/>
            <a:ext cx="1611436" cy="5524296"/>
            <a:chOff x="159220" y="1522080"/>
            <a:chExt cx="1821818" cy="5396338"/>
          </a:xfrm>
        </p:grpSpPr>
        <p:sp>
          <p:nvSpPr>
            <p:cNvPr id="3" name="Rectangle 2">
              <a:extLst>
                <a:ext uri="{FF2B5EF4-FFF2-40B4-BE49-F238E27FC236}">
                  <a16:creationId xmlns:a16="http://schemas.microsoft.com/office/drawing/2014/main" id="{C7BF8836-B5C1-E2DE-AF7A-997CC3C7D674}"/>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 name="Rectangle 3">
              <a:extLst>
                <a:ext uri="{FF2B5EF4-FFF2-40B4-BE49-F238E27FC236}">
                  <a16:creationId xmlns:a16="http://schemas.microsoft.com/office/drawing/2014/main" id="{A63A3B7A-3CE1-CCC7-34E8-64E091625DCA}"/>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69E29768-CFA9-BF04-394E-7D74837F27A7}"/>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6" name="Rectangle 5">
              <a:extLst>
                <a:ext uri="{FF2B5EF4-FFF2-40B4-BE49-F238E27FC236}">
                  <a16:creationId xmlns:a16="http://schemas.microsoft.com/office/drawing/2014/main" id="{A5F16C8D-EDD5-E4F1-0987-55DF979766DB}"/>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7" name="Rectangle 6">
              <a:extLst>
                <a:ext uri="{FF2B5EF4-FFF2-40B4-BE49-F238E27FC236}">
                  <a16:creationId xmlns:a16="http://schemas.microsoft.com/office/drawing/2014/main" id="{47E38BB8-94A6-DBAC-E95E-93E0EA530E7E}"/>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8" name="Groupe 7">
            <a:extLst>
              <a:ext uri="{FF2B5EF4-FFF2-40B4-BE49-F238E27FC236}">
                <a16:creationId xmlns:a16="http://schemas.microsoft.com/office/drawing/2014/main" id="{DCCE4CD0-46F1-36DE-C22D-FE53A9EFABDA}"/>
              </a:ext>
            </a:extLst>
          </p:cNvPr>
          <p:cNvGrpSpPr/>
          <p:nvPr userDrawn="1"/>
        </p:nvGrpSpPr>
        <p:grpSpPr>
          <a:xfrm>
            <a:off x="1686914" y="1287166"/>
            <a:ext cx="1611436" cy="5524296"/>
            <a:chOff x="159220" y="1522080"/>
            <a:chExt cx="1821818" cy="5396338"/>
          </a:xfrm>
        </p:grpSpPr>
        <p:sp>
          <p:nvSpPr>
            <p:cNvPr id="10" name="Rectangle 9">
              <a:extLst>
                <a:ext uri="{FF2B5EF4-FFF2-40B4-BE49-F238E27FC236}">
                  <a16:creationId xmlns:a16="http://schemas.microsoft.com/office/drawing/2014/main" id="{9A68C699-3BEC-6B9E-1102-249C15EAECB7}"/>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84E02D3D-292E-C345-D95F-CD404A1A92B8}"/>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3B715713-37F7-6002-6BAD-74D771620276}"/>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34B52FEE-6F01-2A96-4A85-DBA53E557B32}"/>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FD1739C9-C469-97C1-7209-7FFADC569133}"/>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15" name="Groupe 14">
            <a:extLst>
              <a:ext uri="{FF2B5EF4-FFF2-40B4-BE49-F238E27FC236}">
                <a16:creationId xmlns:a16="http://schemas.microsoft.com/office/drawing/2014/main" id="{E1694E55-255D-AAC7-ECE1-38BE304DD859}"/>
              </a:ext>
            </a:extLst>
          </p:cNvPr>
          <p:cNvGrpSpPr/>
          <p:nvPr userDrawn="1"/>
        </p:nvGrpSpPr>
        <p:grpSpPr>
          <a:xfrm>
            <a:off x="3320690" y="1287166"/>
            <a:ext cx="1611436" cy="5524296"/>
            <a:chOff x="159220" y="1522080"/>
            <a:chExt cx="1821818" cy="5396338"/>
          </a:xfrm>
        </p:grpSpPr>
        <p:sp>
          <p:nvSpPr>
            <p:cNvPr id="16" name="Rectangle 15">
              <a:extLst>
                <a:ext uri="{FF2B5EF4-FFF2-40B4-BE49-F238E27FC236}">
                  <a16:creationId xmlns:a16="http://schemas.microsoft.com/office/drawing/2014/main" id="{BD7466E5-830E-1FB6-2C90-768EB1B72AE6}"/>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359E952-234C-D72C-6B4A-70D6E53DCEA4}"/>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8" name="Rectangle 17">
              <a:extLst>
                <a:ext uri="{FF2B5EF4-FFF2-40B4-BE49-F238E27FC236}">
                  <a16:creationId xmlns:a16="http://schemas.microsoft.com/office/drawing/2014/main" id="{7DE8A404-7EA2-8A20-8417-89900B314D47}"/>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9" name="Rectangle 18">
              <a:extLst>
                <a:ext uri="{FF2B5EF4-FFF2-40B4-BE49-F238E27FC236}">
                  <a16:creationId xmlns:a16="http://schemas.microsoft.com/office/drawing/2014/main" id="{571B568C-12EB-019C-995D-44A11EC3BE26}"/>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0" name="Rectangle 19">
              <a:extLst>
                <a:ext uri="{FF2B5EF4-FFF2-40B4-BE49-F238E27FC236}">
                  <a16:creationId xmlns:a16="http://schemas.microsoft.com/office/drawing/2014/main" id="{D4B8C299-E2FE-EDDD-E2F5-EA95F8D53D98}"/>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1" name="Groupe 20">
            <a:extLst>
              <a:ext uri="{FF2B5EF4-FFF2-40B4-BE49-F238E27FC236}">
                <a16:creationId xmlns:a16="http://schemas.microsoft.com/office/drawing/2014/main" id="{C8567211-CA9D-6521-A0B8-DF4D875DAE51}"/>
              </a:ext>
            </a:extLst>
          </p:cNvPr>
          <p:cNvGrpSpPr/>
          <p:nvPr userDrawn="1"/>
        </p:nvGrpSpPr>
        <p:grpSpPr>
          <a:xfrm>
            <a:off x="4964651" y="1287166"/>
            <a:ext cx="1611436" cy="5524296"/>
            <a:chOff x="159220" y="1522080"/>
            <a:chExt cx="1821818" cy="5396338"/>
          </a:xfrm>
        </p:grpSpPr>
        <p:sp>
          <p:nvSpPr>
            <p:cNvPr id="22" name="Rectangle 21">
              <a:extLst>
                <a:ext uri="{FF2B5EF4-FFF2-40B4-BE49-F238E27FC236}">
                  <a16:creationId xmlns:a16="http://schemas.microsoft.com/office/drawing/2014/main" id="{06358546-0E79-DC41-4E39-63B2A44AD429}"/>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3" name="Rectangle 22">
              <a:extLst>
                <a:ext uri="{FF2B5EF4-FFF2-40B4-BE49-F238E27FC236}">
                  <a16:creationId xmlns:a16="http://schemas.microsoft.com/office/drawing/2014/main" id="{5AF25908-F30B-FCF3-8CEC-96B521112DB5}"/>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4" name="Rectangle 23">
              <a:extLst>
                <a:ext uri="{FF2B5EF4-FFF2-40B4-BE49-F238E27FC236}">
                  <a16:creationId xmlns:a16="http://schemas.microsoft.com/office/drawing/2014/main" id="{61C0955F-A0DA-B15D-90B8-B2E8CF6C01CD}"/>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5" name="Rectangle 24">
              <a:extLst>
                <a:ext uri="{FF2B5EF4-FFF2-40B4-BE49-F238E27FC236}">
                  <a16:creationId xmlns:a16="http://schemas.microsoft.com/office/drawing/2014/main" id="{9921CBC6-2A30-7CE6-B322-5C441E295F32}"/>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6" name="Rectangle 25">
              <a:extLst>
                <a:ext uri="{FF2B5EF4-FFF2-40B4-BE49-F238E27FC236}">
                  <a16:creationId xmlns:a16="http://schemas.microsoft.com/office/drawing/2014/main" id="{DFC34CF9-902A-D52A-5F90-A72B55D715B0}"/>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7" name="Groupe 26">
            <a:extLst>
              <a:ext uri="{FF2B5EF4-FFF2-40B4-BE49-F238E27FC236}">
                <a16:creationId xmlns:a16="http://schemas.microsoft.com/office/drawing/2014/main" id="{BC172FF8-E8B1-61D8-46F4-3504CADEAA83}"/>
              </a:ext>
            </a:extLst>
          </p:cNvPr>
          <p:cNvGrpSpPr/>
          <p:nvPr userDrawn="1"/>
        </p:nvGrpSpPr>
        <p:grpSpPr>
          <a:xfrm>
            <a:off x="6598214" y="1287166"/>
            <a:ext cx="1611436" cy="5524296"/>
            <a:chOff x="159220" y="1522080"/>
            <a:chExt cx="1821818" cy="5396338"/>
          </a:xfrm>
        </p:grpSpPr>
        <p:sp>
          <p:nvSpPr>
            <p:cNvPr id="28" name="Rectangle 27">
              <a:extLst>
                <a:ext uri="{FF2B5EF4-FFF2-40B4-BE49-F238E27FC236}">
                  <a16:creationId xmlns:a16="http://schemas.microsoft.com/office/drawing/2014/main" id="{D92C96CC-0EB9-EAA5-E0D5-384D6DE48BA2}"/>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24BA08B3-50BB-411B-818B-5D48D56CD817}"/>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0" name="Rectangle 29">
              <a:extLst>
                <a:ext uri="{FF2B5EF4-FFF2-40B4-BE49-F238E27FC236}">
                  <a16:creationId xmlns:a16="http://schemas.microsoft.com/office/drawing/2014/main" id="{94FBF2EC-FF90-4A95-592D-CF470094396E}"/>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1" name="Rectangle 30">
              <a:extLst>
                <a:ext uri="{FF2B5EF4-FFF2-40B4-BE49-F238E27FC236}">
                  <a16:creationId xmlns:a16="http://schemas.microsoft.com/office/drawing/2014/main" id="{1D98BF93-9A2F-631D-4DC7-9727C785732F}"/>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2" name="Rectangle 31">
              <a:extLst>
                <a:ext uri="{FF2B5EF4-FFF2-40B4-BE49-F238E27FC236}">
                  <a16:creationId xmlns:a16="http://schemas.microsoft.com/office/drawing/2014/main" id="{D19387A4-6179-F2F1-A8C7-416B696C75B4}"/>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33" name="Groupe 32">
            <a:extLst>
              <a:ext uri="{FF2B5EF4-FFF2-40B4-BE49-F238E27FC236}">
                <a16:creationId xmlns:a16="http://schemas.microsoft.com/office/drawing/2014/main" id="{A0C7AC45-027A-6039-CB40-1512176AD8DF}"/>
              </a:ext>
            </a:extLst>
          </p:cNvPr>
          <p:cNvGrpSpPr/>
          <p:nvPr userDrawn="1"/>
        </p:nvGrpSpPr>
        <p:grpSpPr>
          <a:xfrm>
            <a:off x="8242175" y="1287166"/>
            <a:ext cx="1611436" cy="5524296"/>
            <a:chOff x="159220" y="1522080"/>
            <a:chExt cx="1821818" cy="5396338"/>
          </a:xfrm>
        </p:grpSpPr>
        <p:sp>
          <p:nvSpPr>
            <p:cNvPr id="34" name="Rectangle 33">
              <a:extLst>
                <a:ext uri="{FF2B5EF4-FFF2-40B4-BE49-F238E27FC236}">
                  <a16:creationId xmlns:a16="http://schemas.microsoft.com/office/drawing/2014/main" id="{19A97658-8B79-0B5D-DE55-F82508D8475D}"/>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5" name="Rectangle 34">
              <a:extLst>
                <a:ext uri="{FF2B5EF4-FFF2-40B4-BE49-F238E27FC236}">
                  <a16:creationId xmlns:a16="http://schemas.microsoft.com/office/drawing/2014/main" id="{05CCF0B9-D0E6-EA07-A0FA-3BC1EFCE84A8}"/>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6" name="Rectangle 35">
              <a:extLst>
                <a:ext uri="{FF2B5EF4-FFF2-40B4-BE49-F238E27FC236}">
                  <a16:creationId xmlns:a16="http://schemas.microsoft.com/office/drawing/2014/main" id="{FBE2C631-4AEE-525C-F70B-32EAD733790D}"/>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7" name="Rectangle 36">
              <a:extLst>
                <a:ext uri="{FF2B5EF4-FFF2-40B4-BE49-F238E27FC236}">
                  <a16:creationId xmlns:a16="http://schemas.microsoft.com/office/drawing/2014/main" id="{4C31887F-7365-9AB5-BD67-A2AE479C62C1}"/>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8" name="Rectangle 37">
              <a:extLst>
                <a:ext uri="{FF2B5EF4-FFF2-40B4-BE49-F238E27FC236}">
                  <a16:creationId xmlns:a16="http://schemas.microsoft.com/office/drawing/2014/main" id="{964FD4B8-8181-0EFC-6022-2D000CDE91A6}"/>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sp>
        <p:nvSpPr>
          <p:cNvPr id="53" name="Titre 52"/>
          <p:cNvSpPr>
            <a:spLocks noGrp="1"/>
          </p:cNvSpPr>
          <p:nvPr>
            <p:ph type="title" hasCustomPrompt="1"/>
          </p:nvPr>
        </p:nvSpPr>
        <p:spPr>
          <a:xfrm>
            <a:off x="0" y="0"/>
            <a:ext cx="9906000" cy="865312"/>
          </a:xfrm>
          <a:prstGeom prst="rect">
            <a:avLst/>
          </a:prstGeom>
          <a:solidFill>
            <a:srgbClr val="4F7EBC"/>
          </a:solidFill>
        </p:spPr>
        <p:txBody>
          <a:bodyPr anchor="ctr"/>
          <a:lstStyle>
            <a:lvl1pPr>
              <a:defRPr/>
            </a:lvl1pPr>
          </a:lstStyle>
          <a:p>
            <a:r>
              <a:rPr lang="fr-FR" dirty="0"/>
              <a:t>Programme + date</a:t>
            </a:r>
          </a:p>
        </p:txBody>
      </p:sp>
      <p:sp>
        <p:nvSpPr>
          <p:cNvPr id="9" name="Espace réservé du texte 5"/>
          <p:cNvSpPr>
            <a:spLocks noGrp="1"/>
          </p:cNvSpPr>
          <p:nvPr>
            <p:ph type="body" sz="quarter" idx="44" hasCustomPrompt="1"/>
          </p:nvPr>
        </p:nvSpPr>
        <p:spPr>
          <a:xfrm>
            <a:off x="141940" y="1293585"/>
            <a:ext cx="1447060" cy="202223"/>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59" name="Espace réservé du texte 21"/>
          <p:cNvSpPr>
            <a:spLocks noGrp="1"/>
          </p:cNvSpPr>
          <p:nvPr>
            <p:ph type="body" sz="quarter" idx="94" hasCustomPrompt="1"/>
          </p:nvPr>
        </p:nvSpPr>
        <p:spPr>
          <a:xfrm>
            <a:off x="53976" y="15075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20" name="Espace réservé du texte 5">
            <a:extLst>
              <a:ext uri="{FF2B5EF4-FFF2-40B4-BE49-F238E27FC236}">
                <a16:creationId xmlns:a16="http://schemas.microsoft.com/office/drawing/2014/main" id="{8C80AEB9-2E9E-48E3-A667-0BD3B511FD8D}"/>
              </a:ext>
            </a:extLst>
          </p:cNvPr>
          <p:cNvSpPr>
            <a:spLocks noGrp="1"/>
          </p:cNvSpPr>
          <p:nvPr>
            <p:ph type="body" sz="quarter" idx="148" hasCustomPrompt="1"/>
          </p:nvPr>
        </p:nvSpPr>
        <p:spPr>
          <a:xfrm>
            <a:off x="1797236" y="1312635"/>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1" name="Espace réservé du texte 21">
            <a:extLst>
              <a:ext uri="{FF2B5EF4-FFF2-40B4-BE49-F238E27FC236}">
                <a16:creationId xmlns:a16="http://schemas.microsoft.com/office/drawing/2014/main" id="{2396292D-42BF-406D-9F33-C903C8DB7B78}"/>
              </a:ext>
            </a:extLst>
          </p:cNvPr>
          <p:cNvSpPr>
            <a:spLocks noGrp="1"/>
          </p:cNvSpPr>
          <p:nvPr>
            <p:ph type="body" sz="quarter" idx="149" hasCustomPrompt="1"/>
          </p:nvPr>
        </p:nvSpPr>
        <p:spPr>
          <a:xfrm>
            <a:off x="1699747" y="152655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2" name="Espace réservé du texte 5">
            <a:extLst>
              <a:ext uri="{FF2B5EF4-FFF2-40B4-BE49-F238E27FC236}">
                <a16:creationId xmlns:a16="http://schemas.microsoft.com/office/drawing/2014/main" id="{99C548F7-2D43-4357-ADFA-B27583EF644E}"/>
              </a:ext>
            </a:extLst>
          </p:cNvPr>
          <p:cNvSpPr>
            <a:spLocks noGrp="1"/>
          </p:cNvSpPr>
          <p:nvPr>
            <p:ph type="body" sz="quarter" idx="150" hasCustomPrompt="1"/>
          </p:nvPr>
        </p:nvSpPr>
        <p:spPr>
          <a:xfrm>
            <a:off x="141940" y="240333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3" name="Espace réservé du texte 21">
            <a:extLst>
              <a:ext uri="{FF2B5EF4-FFF2-40B4-BE49-F238E27FC236}">
                <a16:creationId xmlns:a16="http://schemas.microsoft.com/office/drawing/2014/main" id="{77213307-9869-4889-AC76-34ACC4FC18B3}"/>
              </a:ext>
            </a:extLst>
          </p:cNvPr>
          <p:cNvSpPr>
            <a:spLocks noGrp="1"/>
          </p:cNvSpPr>
          <p:nvPr>
            <p:ph type="body" sz="quarter" idx="151" hasCustomPrompt="1"/>
          </p:nvPr>
        </p:nvSpPr>
        <p:spPr>
          <a:xfrm>
            <a:off x="53976" y="261851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4" name="Espace réservé du texte 5">
            <a:extLst>
              <a:ext uri="{FF2B5EF4-FFF2-40B4-BE49-F238E27FC236}">
                <a16:creationId xmlns:a16="http://schemas.microsoft.com/office/drawing/2014/main" id="{B754DD7F-3239-48A6-963F-CCC887D5FB00}"/>
              </a:ext>
            </a:extLst>
          </p:cNvPr>
          <p:cNvSpPr>
            <a:spLocks noGrp="1"/>
          </p:cNvSpPr>
          <p:nvPr>
            <p:ph type="body" sz="quarter" idx="152" hasCustomPrompt="1"/>
          </p:nvPr>
        </p:nvSpPr>
        <p:spPr>
          <a:xfrm>
            <a:off x="1784927" y="242443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5" name="Espace réservé du texte 21">
            <a:extLst>
              <a:ext uri="{FF2B5EF4-FFF2-40B4-BE49-F238E27FC236}">
                <a16:creationId xmlns:a16="http://schemas.microsoft.com/office/drawing/2014/main" id="{38347F99-D9D0-4B52-9C46-A6380933844F}"/>
              </a:ext>
            </a:extLst>
          </p:cNvPr>
          <p:cNvSpPr>
            <a:spLocks noGrp="1"/>
          </p:cNvSpPr>
          <p:nvPr>
            <p:ph type="body" sz="quarter" idx="153" hasCustomPrompt="1"/>
          </p:nvPr>
        </p:nvSpPr>
        <p:spPr>
          <a:xfrm>
            <a:off x="1706488" y="26383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6" name="Espace réservé du texte 5">
            <a:extLst>
              <a:ext uri="{FF2B5EF4-FFF2-40B4-BE49-F238E27FC236}">
                <a16:creationId xmlns:a16="http://schemas.microsoft.com/office/drawing/2014/main" id="{C60BCA47-CB87-4138-AAF5-6B39BF820259}"/>
              </a:ext>
            </a:extLst>
          </p:cNvPr>
          <p:cNvSpPr>
            <a:spLocks noGrp="1"/>
          </p:cNvSpPr>
          <p:nvPr>
            <p:ph type="body" sz="quarter" idx="154" hasCustomPrompt="1"/>
          </p:nvPr>
        </p:nvSpPr>
        <p:spPr>
          <a:xfrm>
            <a:off x="1775011"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7" name="Espace réservé du texte 21">
            <a:extLst>
              <a:ext uri="{FF2B5EF4-FFF2-40B4-BE49-F238E27FC236}">
                <a16:creationId xmlns:a16="http://schemas.microsoft.com/office/drawing/2014/main" id="{1EB46A22-994C-4DC3-836F-CD8D9177EC53}"/>
              </a:ext>
            </a:extLst>
          </p:cNvPr>
          <p:cNvSpPr>
            <a:spLocks noGrp="1"/>
          </p:cNvSpPr>
          <p:nvPr>
            <p:ph type="body" sz="quarter" idx="155" hasCustomPrompt="1"/>
          </p:nvPr>
        </p:nvSpPr>
        <p:spPr>
          <a:xfrm>
            <a:off x="1696572"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8" name="Espace réservé du texte 5">
            <a:extLst>
              <a:ext uri="{FF2B5EF4-FFF2-40B4-BE49-F238E27FC236}">
                <a16:creationId xmlns:a16="http://schemas.microsoft.com/office/drawing/2014/main" id="{332E3410-60F7-4E39-8123-91D569161913}"/>
              </a:ext>
            </a:extLst>
          </p:cNvPr>
          <p:cNvSpPr>
            <a:spLocks noGrp="1"/>
          </p:cNvSpPr>
          <p:nvPr>
            <p:ph type="body" sz="quarter" idx="156" hasCustomPrompt="1"/>
          </p:nvPr>
        </p:nvSpPr>
        <p:spPr>
          <a:xfrm>
            <a:off x="141940" y="351687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9" name="Espace réservé du texte 21">
            <a:extLst>
              <a:ext uri="{FF2B5EF4-FFF2-40B4-BE49-F238E27FC236}">
                <a16:creationId xmlns:a16="http://schemas.microsoft.com/office/drawing/2014/main" id="{0B61EBBE-6D78-4BB9-AE46-CD766FFE2EF1}"/>
              </a:ext>
            </a:extLst>
          </p:cNvPr>
          <p:cNvSpPr>
            <a:spLocks noGrp="1"/>
          </p:cNvSpPr>
          <p:nvPr>
            <p:ph type="body" sz="quarter" idx="157" hasCustomPrompt="1"/>
          </p:nvPr>
        </p:nvSpPr>
        <p:spPr>
          <a:xfrm>
            <a:off x="53976" y="37307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38" name="Espace réservé du texte 5">
            <a:extLst>
              <a:ext uri="{FF2B5EF4-FFF2-40B4-BE49-F238E27FC236}">
                <a16:creationId xmlns:a16="http://schemas.microsoft.com/office/drawing/2014/main" id="{B265D09B-D6DA-4C65-BBFF-96EF797109CF}"/>
              </a:ext>
            </a:extLst>
          </p:cNvPr>
          <p:cNvSpPr>
            <a:spLocks noGrp="1"/>
          </p:cNvSpPr>
          <p:nvPr>
            <p:ph type="body" sz="quarter" idx="158" hasCustomPrompt="1"/>
          </p:nvPr>
        </p:nvSpPr>
        <p:spPr>
          <a:xfrm>
            <a:off x="130740" y="463042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39" name="Espace réservé du texte 21">
            <a:extLst>
              <a:ext uri="{FF2B5EF4-FFF2-40B4-BE49-F238E27FC236}">
                <a16:creationId xmlns:a16="http://schemas.microsoft.com/office/drawing/2014/main" id="{6E1BD1BB-E372-480B-A655-F26332BE11F0}"/>
              </a:ext>
            </a:extLst>
          </p:cNvPr>
          <p:cNvSpPr>
            <a:spLocks noGrp="1"/>
          </p:cNvSpPr>
          <p:nvPr>
            <p:ph type="body" sz="quarter" idx="159" hasCustomPrompt="1"/>
          </p:nvPr>
        </p:nvSpPr>
        <p:spPr>
          <a:xfrm>
            <a:off x="42776" y="485069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0" name="Espace réservé du texte 5">
            <a:extLst>
              <a:ext uri="{FF2B5EF4-FFF2-40B4-BE49-F238E27FC236}">
                <a16:creationId xmlns:a16="http://schemas.microsoft.com/office/drawing/2014/main" id="{8A80379D-4BAD-4FA1-838F-CBDB7D30C3F3}"/>
              </a:ext>
            </a:extLst>
          </p:cNvPr>
          <p:cNvSpPr>
            <a:spLocks noGrp="1"/>
          </p:cNvSpPr>
          <p:nvPr>
            <p:ph type="body" sz="quarter" idx="160" hasCustomPrompt="1"/>
          </p:nvPr>
        </p:nvSpPr>
        <p:spPr>
          <a:xfrm>
            <a:off x="1797236" y="464037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1" name="Espace réservé du texte 21">
            <a:extLst>
              <a:ext uri="{FF2B5EF4-FFF2-40B4-BE49-F238E27FC236}">
                <a16:creationId xmlns:a16="http://schemas.microsoft.com/office/drawing/2014/main" id="{A26EDC34-CB66-4665-8891-91B4313FB5EA}"/>
              </a:ext>
            </a:extLst>
          </p:cNvPr>
          <p:cNvSpPr>
            <a:spLocks noGrp="1"/>
          </p:cNvSpPr>
          <p:nvPr>
            <p:ph type="body" sz="quarter" idx="161" hasCustomPrompt="1"/>
          </p:nvPr>
        </p:nvSpPr>
        <p:spPr>
          <a:xfrm>
            <a:off x="1702922" y="485111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2" name="Espace réservé du texte 5">
            <a:extLst>
              <a:ext uri="{FF2B5EF4-FFF2-40B4-BE49-F238E27FC236}">
                <a16:creationId xmlns:a16="http://schemas.microsoft.com/office/drawing/2014/main" id="{B3570922-E09E-4F8C-A1CC-D9C425014C36}"/>
              </a:ext>
            </a:extLst>
          </p:cNvPr>
          <p:cNvSpPr>
            <a:spLocks noGrp="1"/>
          </p:cNvSpPr>
          <p:nvPr>
            <p:ph type="body" sz="quarter" idx="162" hasCustomPrompt="1"/>
          </p:nvPr>
        </p:nvSpPr>
        <p:spPr>
          <a:xfrm>
            <a:off x="1778564" y="575403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3" name="Espace réservé du texte 21">
            <a:extLst>
              <a:ext uri="{FF2B5EF4-FFF2-40B4-BE49-F238E27FC236}">
                <a16:creationId xmlns:a16="http://schemas.microsoft.com/office/drawing/2014/main" id="{27A287F4-2BF7-4173-8F75-1DD2B572AF64}"/>
              </a:ext>
            </a:extLst>
          </p:cNvPr>
          <p:cNvSpPr>
            <a:spLocks noGrp="1"/>
          </p:cNvSpPr>
          <p:nvPr>
            <p:ph type="body" sz="quarter" idx="163" hasCustomPrompt="1"/>
          </p:nvPr>
        </p:nvSpPr>
        <p:spPr>
          <a:xfrm>
            <a:off x="1703300" y="597747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4" name="Espace réservé du texte 5">
            <a:extLst>
              <a:ext uri="{FF2B5EF4-FFF2-40B4-BE49-F238E27FC236}">
                <a16:creationId xmlns:a16="http://schemas.microsoft.com/office/drawing/2014/main" id="{A7772E6D-6669-433D-A06B-E630B7B1E17F}"/>
              </a:ext>
            </a:extLst>
          </p:cNvPr>
          <p:cNvSpPr>
            <a:spLocks noGrp="1"/>
          </p:cNvSpPr>
          <p:nvPr>
            <p:ph type="body" sz="quarter" idx="164" hasCustomPrompt="1"/>
          </p:nvPr>
        </p:nvSpPr>
        <p:spPr>
          <a:xfrm>
            <a:off x="116364" y="574551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5" name="Espace réservé du texte 21">
            <a:extLst>
              <a:ext uri="{FF2B5EF4-FFF2-40B4-BE49-F238E27FC236}">
                <a16:creationId xmlns:a16="http://schemas.microsoft.com/office/drawing/2014/main" id="{1AC09E87-DB0D-420D-8D1F-A8077E9A694D}"/>
              </a:ext>
            </a:extLst>
          </p:cNvPr>
          <p:cNvSpPr>
            <a:spLocks noGrp="1"/>
          </p:cNvSpPr>
          <p:nvPr>
            <p:ph type="body" sz="quarter" idx="165" hasCustomPrompt="1"/>
          </p:nvPr>
        </p:nvSpPr>
        <p:spPr>
          <a:xfrm>
            <a:off x="53800" y="59594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8" name="Espace réservé du texte 5">
            <a:extLst>
              <a:ext uri="{FF2B5EF4-FFF2-40B4-BE49-F238E27FC236}">
                <a16:creationId xmlns:a16="http://schemas.microsoft.com/office/drawing/2014/main" id="{E2B2ADDC-FF78-45C0-BD45-CBC923DB2AD0}"/>
              </a:ext>
            </a:extLst>
          </p:cNvPr>
          <p:cNvSpPr>
            <a:spLocks noGrp="1"/>
          </p:cNvSpPr>
          <p:nvPr>
            <p:ph type="body" sz="quarter" idx="166" hasCustomPrompt="1"/>
          </p:nvPr>
        </p:nvSpPr>
        <p:spPr>
          <a:xfrm>
            <a:off x="3403785" y="130746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9" name="Espace réservé du texte 21">
            <a:extLst>
              <a:ext uri="{FF2B5EF4-FFF2-40B4-BE49-F238E27FC236}">
                <a16:creationId xmlns:a16="http://schemas.microsoft.com/office/drawing/2014/main" id="{C7DCE750-C439-46C0-ABB3-E173FC430B02}"/>
              </a:ext>
            </a:extLst>
          </p:cNvPr>
          <p:cNvSpPr>
            <a:spLocks noGrp="1"/>
          </p:cNvSpPr>
          <p:nvPr>
            <p:ph type="body" sz="quarter" idx="167" hasCustomPrompt="1"/>
          </p:nvPr>
        </p:nvSpPr>
        <p:spPr>
          <a:xfrm>
            <a:off x="3331696" y="151820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0" name="Espace réservé du texte 5">
            <a:extLst>
              <a:ext uri="{FF2B5EF4-FFF2-40B4-BE49-F238E27FC236}">
                <a16:creationId xmlns:a16="http://schemas.microsoft.com/office/drawing/2014/main" id="{462CBC8A-54BF-4B28-9CC7-604FF65B76A2}"/>
              </a:ext>
            </a:extLst>
          </p:cNvPr>
          <p:cNvSpPr>
            <a:spLocks noGrp="1"/>
          </p:cNvSpPr>
          <p:nvPr>
            <p:ph type="body" sz="quarter" idx="168" hasCustomPrompt="1"/>
          </p:nvPr>
        </p:nvSpPr>
        <p:spPr>
          <a:xfrm>
            <a:off x="3406960" y="241995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1" name="Espace réservé du texte 21">
            <a:extLst>
              <a:ext uri="{FF2B5EF4-FFF2-40B4-BE49-F238E27FC236}">
                <a16:creationId xmlns:a16="http://schemas.microsoft.com/office/drawing/2014/main" id="{CD58C5E9-8221-4D21-98DC-631B8C255671}"/>
              </a:ext>
            </a:extLst>
          </p:cNvPr>
          <p:cNvSpPr>
            <a:spLocks noGrp="1"/>
          </p:cNvSpPr>
          <p:nvPr>
            <p:ph type="body" sz="quarter" idx="169" hasCustomPrompt="1"/>
          </p:nvPr>
        </p:nvSpPr>
        <p:spPr>
          <a:xfrm>
            <a:off x="3338046" y="263386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2" name="Espace réservé du texte 5">
            <a:extLst>
              <a:ext uri="{FF2B5EF4-FFF2-40B4-BE49-F238E27FC236}">
                <a16:creationId xmlns:a16="http://schemas.microsoft.com/office/drawing/2014/main" id="{CBE1EEDD-C952-4C45-8375-6E2EB6A5B286}"/>
              </a:ext>
            </a:extLst>
          </p:cNvPr>
          <p:cNvSpPr>
            <a:spLocks noGrp="1"/>
          </p:cNvSpPr>
          <p:nvPr>
            <p:ph type="body" sz="quarter" idx="170" hasCustomPrompt="1"/>
          </p:nvPr>
        </p:nvSpPr>
        <p:spPr>
          <a:xfrm>
            <a:off x="3399871" y="352409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3" name="Espace réservé du texte 21">
            <a:extLst>
              <a:ext uri="{FF2B5EF4-FFF2-40B4-BE49-F238E27FC236}">
                <a16:creationId xmlns:a16="http://schemas.microsoft.com/office/drawing/2014/main" id="{CF285263-C2C8-4E50-A6AC-2E86457003BB}"/>
              </a:ext>
            </a:extLst>
          </p:cNvPr>
          <p:cNvSpPr>
            <a:spLocks noGrp="1"/>
          </p:cNvSpPr>
          <p:nvPr>
            <p:ph type="body" sz="quarter" idx="171" hasCustomPrompt="1"/>
          </p:nvPr>
        </p:nvSpPr>
        <p:spPr>
          <a:xfrm>
            <a:off x="3337307" y="374118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4" name="Espace réservé du texte 5">
            <a:extLst>
              <a:ext uri="{FF2B5EF4-FFF2-40B4-BE49-F238E27FC236}">
                <a16:creationId xmlns:a16="http://schemas.microsoft.com/office/drawing/2014/main" id="{B211D2B6-5B1C-4589-999F-108E7C51FE39}"/>
              </a:ext>
            </a:extLst>
          </p:cNvPr>
          <p:cNvSpPr>
            <a:spLocks noGrp="1"/>
          </p:cNvSpPr>
          <p:nvPr>
            <p:ph type="body" sz="quarter" idx="172" hasCustomPrompt="1"/>
          </p:nvPr>
        </p:nvSpPr>
        <p:spPr>
          <a:xfrm>
            <a:off x="3409960" y="463719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5" name="Espace réservé du texte 21">
            <a:extLst>
              <a:ext uri="{FF2B5EF4-FFF2-40B4-BE49-F238E27FC236}">
                <a16:creationId xmlns:a16="http://schemas.microsoft.com/office/drawing/2014/main" id="{E1907BA6-B935-4D1A-9E65-C1DBA386832E}"/>
              </a:ext>
            </a:extLst>
          </p:cNvPr>
          <p:cNvSpPr>
            <a:spLocks noGrp="1"/>
          </p:cNvSpPr>
          <p:nvPr>
            <p:ph type="body" sz="quarter" idx="173" hasCustomPrompt="1"/>
          </p:nvPr>
        </p:nvSpPr>
        <p:spPr>
          <a:xfrm>
            <a:off x="3337871" y="485746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6" name="Espace réservé du texte 5">
            <a:extLst>
              <a:ext uri="{FF2B5EF4-FFF2-40B4-BE49-F238E27FC236}">
                <a16:creationId xmlns:a16="http://schemas.microsoft.com/office/drawing/2014/main" id="{DF614677-153D-40E4-9946-990485A14641}"/>
              </a:ext>
            </a:extLst>
          </p:cNvPr>
          <p:cNvSpPr>
            <a:spLocks noGrp="1"/>
          </p:cNvSpPr>
          <p:nvPr>
            <p:ph type="body" sz="quarter" idx="174" hasCustomPrompt="1"/>
          </p:nvPr>
        </p:nvSpPr>
        <p:spPr>
          <a:xfrm>
            <a:off x="3427307" y="575456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7" name="Espace réservé du texte 21">
            <a:extLst>
              <a:ext uri="{FF2B5EF4-FFF2-40B4-BE49-F238E27FC236}">
                <a16:creationId xmlns:a16="http://schemas.microsoft.com/office/drawing/2014/main" id="{2BFB32E0-8842-494F-9651-E8385285EAF8}"/>
              </a:ext>
            </a:extLst>
          </p:cNvPr>
          <p:cNvSpPr>
            <a:spLocks noGrp="1"/>
          </p:cNvSpPr>
          <p:nvPr>
            <p:ph type="body" sz="quarter" idx="175" hasCustomPrompt="1"/>
          </p:nvPr>
        </p:nvSpPr>
        <p:spPr>
          <a:xfrm>
            <a:off x="3336168" y="59653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58" name="Espace réservé du texte 5">
            <a:extLst>
              <a:ext uri="{FF2B5EF4-FFF2-40B4-BE49-F238E27FC236}">
                <a16:creationId xmlns:a16="http://schemas.microsoft.com/office/drawing/2014/main" id="{30724D41-0AD9-47A3-AE8D-63C1C0FCDC8B}"/>
              </a:ext>
            </a:extLst>
          </p:cNvPr>
          <p:cNvSpPr>
            <a:spLocks noGrp="1"/>
          </p:cNvSpPr>
          <p:nvPr>
            <p:ph type="body" sz="quarter" idx="176" hasCustomPrompt="1"/>
          </p:nvPr>
        </p:nvSpPr>
        <p:spPr>
          <a:xfrm>
            <a:off x="5062820" y="130284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9" name="Espace réservé du texte 21">
            <a:extLst>
              <a:ext uri="{FF2B5EF4-FFF2-40B4-BE49-F238E27FC236}">
                <a16:creationId xmlns:a16="http://schemas.microsoft.com/office/drawing/2014/main" id="{5EE6ED3B-5583-4517-8EF9-1F7DD5C62DB6}"/>
              </a:ext>
            </a:extLst>
          </p:cNvPr>
          <p:cNvSpPr>
            <a:spLocks noGrp="1"/>
          </p:cNvSpPr>
          <p:nvPr>
            <p:ph type="body" sz="quarter" idx="177" hasCustomPrompt="1"/>
          </p:nvPr>
        </p:nvSpPr>
        <p:spPr>
          <a:xfrm>
            <a:off x="4978031" y="151676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0" name="Espace réservé du texte 5">
            <a:extLst>
              <a:ext uri="{FF2B5EF4-FFF2-40B4-BE49-F238E27FC236}">
                <a16:creationId xmlns:a16="http://schemas.microsoft.com/office/drawing/2014/main" id="{B015B0A8-4CB1-4721-BE25-CE50245EF4FD}"/>
              </a:ext>
            </a:extLst>
          </p:cNvPr>
          <p:cNvSpPr>
            <a:spLocks noGrp="1"/>
          </p:cNvSpPr>
          <p:nvPr>
            <p:ph type="body" sz="quarter" idx="178" hasCustomPrompt="1"/>
          </p:nvPr>
        </p:nvSpPr>
        <p:spPr>
          <a:xfrm>
            <a:off x="5055906"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1" name="Espace réservé du texte 21">
            <a:extLst>
              <a:ext uri="{FF2B5EF4-FFF2-40B4-BE49-F238E27FC236}">
                <a16:creationId xmlns:a16="http://schemas.microsoft.com/office/drawing/2014/main" id="{22EA3218-A2B4-4239-A53A-7F355E6104C1}"/>
              </a:ext>
            </a:extLst>
          </p:cNvPr>
          <p:cNvSpPr>
            <a:spLocks noGrp="1"/>
          </p:cNvSpPr>
          <p:nvPr>
            <p:ph type="body" sz="quarter" idx="179" hasCustomPrompt="1"/>
          </p:nvPr>
        </p:nvSpPr>
        <p:spPr>
          <a:xfrm>
            <a:off x="4974292"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2" name="Espace réservé du texte 5">
            <a:extLst>
              <a:ext uri="{FF2B5EF4-FFF2-40B4-BE49-F238E27FC236}">
                <a16:creationId xmlns:a16="http://schemas.microsoft.com/office/drawing/2014/main" id="{6393BE1E-9FEA-4FE9-B3FD-F8A9B03250AC}"/>
              </a:ext>
            </a:extLst>
          </p:cNvPr>
          <p:cNvSpPr>
            <a:spLocks noGrp="1"/>
          </p:cNvSpPr>
          <p:nvPr>
            <p:ph type="body" sz="quarter" idx="180" hasCustomPrompt="1"/>
          </p:nvPr>
        </p:nvSpPr>
        <p:spPr>
          <a:xfrm>
            <a:off x="5057970" y="3516892"/>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3" name="Espace réservé du texte 21">
            <a:extLst>
              <a:ext uri="{FF2B5EF4-FFF2-40B4-BE49-F238E27FC236}">
                <a16:creationId xmlns:a16="http://schemas.microsoft.com/office/drawing/2014/main" id="{4BD17BB7-DCC1-4549-B7CE-A1809EEF3149}"/>
              </a:ext>
            </a:extLst>
          </p:cNvPr>
          <p:cNvSpPr>
            <a:spLocks noGrp="1"/>
          </p:cNvSpPr>
          <p:nvPr>
            <p:ph type="body" sz="quarter" idx="181" hasCustomPrompt="1"/>
          </p:nvPr>
        </p:nvSpPr>
        <p:spPr>
          <a:xfrm>
            <a:off x="4979531" y="37276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6" name="Espace réservé du texte 5">
            <a:extLst>
              <a:ext uri="{FF2B5EF4-FFF2-40B4-BE49-F238E27FC236}">
                <a16:creationId xmlns:a16="http://schemas.microsoft.com/office/drawing/2014/main" id="{BB80FF63-6DE1-407D-9BEA-A6D441BBFFAC}"/>
              </a:ext>
            </a:extLst>
          </p:cNvPr>
          <p:cNvSpPr>
            <a:spLocks noGrp="1"/>
          </p:cNvSpPr>
          <p:nvPr>
            <p:ph type="body" sz="quarter" idx="182" hasCustomPrompt="1"/>
          </p:nvPr>
        </p:nvSpPr>
        <p:spPr>
          <a:xfrm>
            <a:off x="5049556" y="463502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7" name="Espace réservé du texte 21">
            <a:extLst>
              <a:ext uri="{FF2B5EF4-FFF2-40B4-BE49-F238E27FC236}">
                <a16:creationId xmlns:a16="http://schemas.microsoft.com/office/drawing/2014/main" id="{CACF3E41-4F2D-47D7-B713-C4FC3F149CCE}"/>
              </a:ext>
            </a:extLst>
          </p:cNvPr>
          <p:cNvSpPr>
            <a:spLocks noGrp="1"/>
          </p:cNvSpPr>
          <p:nvPr>
            <p:ph type="body" sz="quarter" idx="183" hasCustomPrompt="1"/>
          </p:nvPr>
        </p:nvSpPr>
        <p:spPr>
          <a:xfrm>
            <a:off x="4977467" y="485211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8" name="Espace réservé du texte 5">
            <a:extLst>
              <a:ext uri="{FF2B5EF4-FFF2-40B4-BE49-F238E27FC236}">
                <a16:creationId xmlns:a16="http://schemas.microsoft.com/office/drawing/2014/main" id="{768668A3-E73D-4E8D-9841-6C6F3A5A5DEE}"/>
              </a:ext>
            </a:extLst>
          </p:cNvPr>
          <p:cNvSpPr>
            <a:spLocks noGrp="1"/>
          </p:cNvSpPr>
          <p:nvPr>
            <p:ph type="body" sz="quarter" idx="184" hasCustomPrompt="1"/>
          </p:nvPr>
        </p:nvSpPr>
        <p:spPr>
          <a:xfrm>
            <a:off x="5070494" y="574969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9" name="Espace réservé du texte 21">
            <a:extLst>
              <a:ext uri="{FF2B5EF4-FFF2-40B4-BE49-F238E27FC236}">
                <a16:creationId xmlns:a16="http://schemas.microsoft.com/office/drawing/2014/main" id="{9E582339-D7F0-4B82-8D3C-90EE32D8B5DD}"/>
              </a:ext>
            </a:extLst>
          </p:cNvPr>
          <p:cNvSpPr>
            <a:spLocks noGrp="1"/>
          </p:cNvSpPr>
          <p:nvPr>
            <p:ph type="body" sz="quarter" idx="185" hasCustomPrompt="1"/>
          </p:nvPr>
        </p:nvSpPr>
        <p:spPr>
          <a:xfrm>
            <a:off x="4982530" y="596361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70" name="Espace réservé du texte 5">
            <a:extLst>
              <a:ext uri="{FF2B5EF4-FFF2-40B4-BE49-F238E27FC236}">
                <a16:creationId xmlns:a16="http://schemas.microsoft.com/office/drawing/2014/main" id="{B2813CAA-D0CA-461B-AAE4-F3D3C3DEF94E}"/>
              </a:ext>
            </a:extLst>
          </p:cNvPr>
          <p:cNvSpPr>
            <a:spLocks noGrp="1"/>
          </p:cNvSpPr>
          <p:nvPr>
            <p:ph type="body" sz="quarter" idx="186" hasCustomPrompt="1"/>
          </p:nvPr>
        </p:nvSpPr>
        <p:spPr>
          <a:xfrm>
            <a:off x="6686552" y="130070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1" name="Espace réservé du texte 21">
            <a:extLst>
              <a:ext uri="{FF2B5EF4-FFF2-40B4-BE49-F238E27FC236}">
                <a16:creationId xmlns:a16="http://schemas.microsoft.com/office/drawing/2014/main" id="{C47A3F16-9C71-4C28-8F18-A43D631AF34A}"/>
              </a:ext>
            </a:extLst>
          </p:cNvPr>
          <p:cNvSpPr>
            <a:spLocks noGrp="1"/>
          </p:cNvSpPr>
          <p:nvPr>
            <p:ph type="body" sz="quarter" idx="187" hasCustomPrompt="1"/>
          </p:nvPr>
        </p:nvSpPr>
        <p:spPr>
          <a:xfrm>
            <a:off x="6598588" y="152414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2" name="Espace réservé du texte 5">
            <a:extLst>
              <a:ext uri="{FF2B5EF4-FFF2-40B4-BE49-F238E27FC236}">
                <a16:creationId xmlns:a16="http://schemas.microsoft.com/office/drawing/2014/main" id="{A3E22232-9F29-4A25-8C53-35B86082F3F6}"/>
              </a:ext>
            </a:extLst>
          </p:cNvPr>
          <p:cNvSpPr>
            <a:spLocks noGrp="1"/>
          </p:cNvSpPr>
          <p:nvPr>
            <p:ph type="body" sz="quarter" idx="188" hasCustomPrompt="1"/>
          </p:nvPr>
        </p:nvSpPr>
        <p:spPr>
          <a:xfrm>
            <a:off x="6694210"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3" name="Espace réservé du texte 21">
            <a:extLst>
              <a:ext uri="{FF2B5EF4-FFF2-40B4-BE49-F238E27FC236}">
                <a16:creationId xmlns:a16="http://schemas.microsoft.com/office/drawing/2014/main" id="{E58BFCDD-8497-460F-B1E7-3F04854F6D78}"/>
              </a:ext>
            </a:extLst>
          </p:cNvPr>
          <p:cNvSpPr>
            <a:spLocks noGrp="1"/>
          </p:cNvSpPr>
          <p:nvPr>
            <p:ph type="body" sz="quarter" idx="189" hasCustomPrompt="1"/>
          </p:nvPr>
        </p:nvSpPr>
        <p:spPr>
          <a:xfrm>
            <a:off x="6612596"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4" name="Espace réservé du texte 5">
            <a:extLst>
              <a:ext uri="{FF2B5EF4-FFF2-40B4-BE49-F238E27FC236}">
                <a16:creationId xmlns:a16="http://schemas.microsoft.com/office/drawing/2014/main" id="{65F9E5DA-8D8E-4372-9DF0-3DCCC569C186}"/>
              </a:ext>
            </a:extLst>
          </p:cNvPr>
          <p:cNvSpPr>
            <a:spLocks noGrp="1"/>
          </p:cNvSpPr>
          <p:nvPr>
            <p:ph type="body" sz="quarter" idx="190" hasCustomPrompt="1"/>
          </p:nvPr>
        </p:nvSpPr>
        <p:spPr>
          <a:xfrm>
            <a:off x="6678330" y="352006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5" name="Espace réservé du texte 21">
            <a:extLst>
              <a:ext uri="{FF2B5EF4-FFF2-40B4-BE49-F238E27FC236}">
                <a16:creationId xmlns:a16="http://schemas.microsoft.com/office/drawing/2014/main" id="{821831A7-F02F-4AD6-9F86-00B28BD4FD29}"/>
              </a:ext>
            </a:extLst>
          </p:cNvPr>
          <p:cNvSpPr>
            <a:spLocks noGrp="1"/>
          </p:cNvSpPr>
          <p:nvPr>
            <p:ph type="body" sz="quarter" idx="191" hasCustomPrompt="1"/>
          </p:nvPr>
        </p:nvSpPr>
        <p:spPr>
          <a:xfrm>
            <a:off x="6606241" y="373715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6" name="Espace réservé du texte 5">
            <a:extLst>
              <a:ext uri="{FF2B5EF4-FFF2-40B4-BE49-F238E27FC236}">
                <a16:creationId xmlns:a16="http://schemas.microsoft.com/office/drawing/2014/main" id="{75CEEF97-0D46-4B11-9A8C-EE3A9B3900F4}"/>
              </a:ext>
            </a:extLst>
          </p:cNvPr>
          <p:cNvSpPr>
            <a:spLocks noGrp="1"/>
          </p:cNvSpPr>
          <p:nvPr>
            <p:ph type="body" sz="quarter" idx="192" hasCustomPrompt="1"/>
          </p:nvPr>
        </p:nvSpPr>
        <p:spPr>
          <a:xfrm>
            <a:off x="6702260" y="462968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7" name="Espace réservé du texte 21">
            <a:extLst>
              <a:ext uri="{FF2B5EF4-FFF2-40B4-BE49-F238E27FC236}">
                <a16:creationId xmlns:a16="http://schemas.microsoft.com/office/drawing/2014/main" id="{B3B8DA1C-0F0A-4665-A039-3F705A6A0600}"/>
              </a:ext>
            </a:extLst>
          </p:cNvPr>
          <p:cNvSpPr>
            <a:spLocks noGrp="1"/>
          </p:cNvSpPr>
          <p:nvPr>
            <p:ph type="body" sz="quarter" idx="193" hasCustomPrompt="1"/>
          </p:nvPr>
        </p:nvSpPr>
        <p:spPr>
          <a:xfrm>
            <a:off x="6617471" y="48499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0" name="Espace réservé du texte 5">
            <a:extLst>
              <a:ext uri="{FF2B5EF4-FFF2-40B4-BE49-F238E27FC236}">
                <a16:creationId xmlns:a16="http://schemas.microsoft.com/office/drawing/2014/main" id="{F6ABBD9B-B469-4940-AE41-AE3A5FB9A06C}"/>
              </a:ext>
            </a:extLst>
          </p:cNvPr>
          <p:cNvSpPr>
            <a:spLocks noGrp="1"/>
          </p:cNvSpPr>
          <p:nvPr>
            <p:ph type="body" sz="quarter" idx="194" hasCustomPrompt="1"/>
          </p:nvPr>
        </p:nvSpPr>
        <p:spPr>
          <a:xfrm>
            <a:off x="6688257" y="57508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1" name="Espace réservé du texte 21">
            <a:extLst>
              <a:ext uri="{FF2B5EF4-FFF2-40B4-BE49-F238E27FC236}">
                <a16:creationId xmlns:a16="http://schemas.microsoft.com/office/drawing/2014/main" id="{B0E51FE5-2C5F-4403-84C0-140466FAFDDA}"/>
              </a:ext>
            </a:extLst>
          </p:cNvPr>
          <p:cNvSpPr>
            <a:spLocks noGrp="1"/>
          </p:cNvSpPr>
          <p:nvPr>
            <p:ph type="body" sz="quarter" idx="195" hasCustomPrompt="1"/>
          </p:nvPr>
        </p:nvSpPr>
        <p:spPr>
          <a:xfrm>
            <a:off x="6609818" y="59584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2" name="Espace réservé du texte 5">
            <a:extLst>
              <a:ext uri="{FF2B5EF4-FFF2-40B4-BE49-F238E27FC236}">
                <a16:creationId xmlns:a16="http://schemas.microsoft.com/office/drawing/2014/main" id="{13D3F9FF-E69E-4E69-84DB-5B3F6C77E3D1}"/>
              </a:ext>
            </a:extLst>
          </p:cNvPr>
          <p:cNvSpPr>
            <a:spLocks noGrp="1"/>
          </p:cNvSpPr>
          <p:nvPr>
            <p:ph type="body" sz="quarter" idx="196" hasCustomPrompt="1"/>
          </p:nvPr>
        </p:nvSpPr>
        <p:spPr>
          <a:xfrm>
            <a:off x="8353804" y="127722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3" name="Espace réservé du texte 21">
            <a:extLst>
              <a:ext uri="{FF2B5EF4-FFF2-40B4-BE49-F238E27FC236}">
                <a16:creationId xmlns:a16="http://schemas.microsoft.com/office/drawing/2014/main" id="{85695F6E-F8EC-48D2-BCFC-71CF544E94F6}"/>
              </a:ext>
            </a:extLst>
          </p:cNvPr>
          <p:cNvSpPr>
            <a:spLocks noGrp="1"/>
          </p:cNvSpPr>
          <p:nvPr>
            <p:ph type="body" sz="quarter" idx="197" hasCustomPrompt="1"/>
          </p:nvPr>
        </p:nvSpPr>
        <p:spPr>
          <a:xfrm>
            <a:off x="8240440" y="15228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4" name="Espace réservé du texte 5">
            <a:extLst>
              <a:ext uri="{FF2B5EF4-FFF2-40B4-BE49-F238E27FC236}">
                <a16:creationId xmlns:a16="http://schemas.microsoft.com/office/drawing/2014/main" id="{A904408A-B12E-4DBD-924E-BFEED5ECE632}"/>
              </a:ext>
            </a:extLst>
          </p:cNvPr>
          <p:cNvSpPr>
            <a:spLocks noGrp="1"/>
          </p:cNvSpPr>
          <p:nvPr>
            <p:ph type="body" sz="quarter" idx="198" hasCustomPrompt="1"/>
          </p:nvPr>
        </p:nvSpPr>
        <p:spPr>
          <a:xfrm>
            <a:off x="8313856" y="240272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5" name="Espace réservé du texte 21">
            <a:extLst>
              <a:ext uri="{FF2B5EF4-FFF2-40B4-BE49-F238E27FC236}">
                <a16:creationId xmlns:a16="http://schemas.microsoft.com/office/drawing/2014/main" id="{E0A042F0-C33A-405D-A1C2-A6E7B15546B8}"/>
              </a:ext>
            </a:extLst>
          </p:cNvPr>
          <p:cNvSpPr>
            <a:spLocks noGrp="1"/>
          </p:cNvSpPr>
          <p:nvPr>
            <p:ph type="body" sz="quarter" idx="199" hasCustomPrompt="1"/>
          </p:nvPr>
        </p:nvSpPr>
        <p:spPr>
          <a:xfrm>
            <a:off x="8219542" y="261346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6" name="Espace réservé du texte 5">
            <a:extLst>
              <a:ext uri="{FF2B5EF4-FFF2-40B4-BE49-F238E27FC236}">
                <a16:creationId xmlns:a16="http://schemas.microsoft.com/office/drawing/2014/main" id="{2D3656AA-9C4B-4FA9-930E-0A6BF6D8B3E0}"/>
              </a:ext>
            </a:extLst>
          </p:cNvPr>
          <p:cNvSpPr>
            <a:spLocks noGrp="1"/>
          </p:cNvSpPr>
          <p:nvPr>
            <p:ph type="body" sz="quarter" idx="200" hasCustomPrompt="1"/>
          </p:nvPr>
        </p:nvSpPr>
        <p:spPr>
          <a:xfrm>
            <a:off x="8331004"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7" name="Espace réservé du texte 21">
            <a:extLst>
              <a:ext uri="{FF2B5EF4-FFF2-40B4-BE49-F238E27FC236}">
                <a16:creationId xmlns:a16="http://schemas.microsoft.com/office/drawing/2014/main" id="{2DDE5568-56B2-44F6-B499-2BAA0A74582A}"/>
              </a:ext>
            </a:extLst>
          </p:cNvPr>
          <p:cNvSpPr>
            <a:spLocks noGrp="1"/>
          </p:cNvSpPr>
          <p:nvPr>
            <p:ph type="body" sz="quarter" idx="201" hasCustomPrompt="1"/>
          </p:nvPr>
        </p:nvSpPr>
        <p:spPr>
          <a:xfrm>
            <a:off x="8243040"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0" name="Espace réservé du texte 5">
            <a:extLst>
              <a:ext uri="{FF2B5EF4-FFF2-40B4-BE49-F238E27FC236}">
                <a16:creationId xmlns:a16="http://schemas.microsoft.com/office/drawing/2014/main" id="{F18934EF-C260-4F9D-BC80-274B70E103EF}"/>
              </a:ext>
            </a:extLst>
          </p:cNvPr>
          <p:cNvSpPr>
            <a:spLocks noGrp="1"/>
          </p:cNvSpPr>
          <p:nvPr>
            <p:ph type="body" sz="quarter" idx="202" hasCustomPrompt="1"/>
          </p:nvPr>
        </p:nvSpPr>
        <p:spPr>
          <a:xfrm>
            <a:off x="8333470" y="462267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1" name="Espace réservé du texte 21">
            <a:extLst>
              <a:ext uri="{FF2B5EF4-FFF2-40B4-BE49-F238E27FC236}">
                <a16:creationId xmlns:a16="http://schemas.microsoft.com/office/drawing/2014/main" id="{A9B7F131-FC4A-4702-9EFB-B1176C821BD6}"/>
              </a:ext>
            </a:extLst>
          </p:cNvPr>
          <p:cNvSpPr>
            <a:spLocks noGrp="1"/>
          </p:cNvSpPr>
          <p:nvPr>
            <p:ph type="body" sz="quarter" idx="203" hasCustomPrompt="1"/>
          </p:nvPr>
        </p:nvSpPr>
        <p:spPr>
          <a:xfrm>
            <a:off x="8248681" y="484611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2" name="Espace réservé du texte 5">
            <a:extLst>
              <a:ext uri="{FF2B5EF4-FFF2-40B4-BE49-F238E27FC236}">
                <a16:creationId xmlns:a16="http://schemas.microsoft.com/office/drawing/2014/main" id="{5EA78D35-B085-4B9E-B946-8CB09AC04EBD}"/>
              </a:ext>
            </a:extLst>
          </p:cNvPr>
          <p:cNvSpPr>
            <a:spLocks noGrp="1"/>
          </p:cNvSpPr>
          <p:nvPr>
            <p:ph type="body" sz="quarter" idx="204" hasCustomPrompt="1"/>
          </p:nvPr>
        </p:nvSpPr>
        <p:spPr>
          <a:xfrm>
            <a:off x="8338371" y="57404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3" name="Espace réservé du texte 21">
            <a:extLst>
              <a:ext uri="{FF2B5EF4-FFF2-40B4-BE49-F238E27FC236}">
                <a16:creationId xmlns:a16="http://schemas.microsoft.com/office/drawing/2014/main" id="{22D9597F-17BC-445F-9282-AB481E4A8D29}"/>
              </a:ext>
            </a:extLst>
          </p:cNvPr>
          <p:cNvSpPr>
            <a:spLocks noGrp="1"/>
          </p:cNvSpPr>
          <p:nvPr>
            <p:ph type="body" sz="quarter" idx="205" hasCustomPrompt="1"/>
          </p:nvPr>
        </p:nvSpPr>
        <p:spPr>
          <a:xfrm>
            <a:off x="8247232" y="59607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39" name="Espace réservé du texte 25">
            <a:extLst>
              <a:ext uri="{FF2B5EF4-FFF2-40B4-BE49-F238E27FC236}">
                <a16:creationId xmlns:a16="http://schemas.microsoft.com/office/drawing/2014/main" id="{BB1C9CEE-E52F-7FF6-A3A8-0F0ACA1D4C36}"/>
              </a:ext>
            </a:extLst>
          </p:cNvPr>
          <p:cNvSpPr>
            <a:spLocks noGrp="1"/>
          </p:cNvSpPr>
          <p:nvPr>
            <p:ph type="body" sz="quarter" idx="20" hasCustomPrompt="1"/>
          </p:nvPr>
        </p:nvSpPr>
        <p:spPr>
          <a:xfrm>
            <a:off x="37800" y="100583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0" name="Espace réservé du texte 25">
            <a:extLst>
              <a:ext uri="{FF2B5EF4-FFF2-40B4-BE49-F238E27FC236}">
                <a16:creationId xmlns:a16="http://schemas.microsoft.com/office/drawing/2014/main" id="{A0F69FCE-71C9-EECC-BCB1-E21C3ED013AD}"/>
              </a:ext>
            </a:extLst>
          </p:cNvPr>
          <p:cNvSpPr>
            <a:spLocks noGrp="1"/>
          </p:cNvSpPr>
          <p:nvPr>
            <p:ph type="body" sz="quarter" idx="206" hasCustomPrompt="1"/>
          </p:nvPr>
        </p:nvSpPr>
        <p:spPr>
          <a:xfrm>
            <a:off x="1686914" y="100583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1" name="Espace réservé du texte 25">
            <a:extLst>
              <a:ext uri="{FF2B5EF4-FFF2-40B4-BE49-F238E27FC236}">
                <a16:creationId xmlns:a16="http://schemas.microsoft.com/office/drawing/2014/main" id="{762FA454-7E98-B590-D010-129891C26D9B}"/>
              </a:ext>
            </a:extLst>
          </p:cNvPr>
          <p:cNvSpPr>
            <a:spLocks noGrp="1"/>
          </p:cNvSpPr>
          <p:nvPr>
            <p:ph type="body" sz="quarter" idx="207" hasCustomPrompt="1"/>
          </p:nvPr>
        </p:nvSpPr>
        <p:spPr>
          <a:xfrm>
            <a:off x="3325780" y="1005836"/>
            <a:ext cx="159691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2" name="Espace réservé du texte 25">
            <a:extLst>
              <a:ext uri="{FF2B5EF4-FFF2-40B4-BE49-F238E27FC236}">
                <a16:creationId xmlns:a16="http://schemas.microsoft.com/office/drawing/2014/main" id="{D1A141A6-7771-4F88-56CD-1B09C68C2EDA}"/>
              </a:ext>
            </a:extLst>
          </p:cNvPr>
          <p:cNvSpPr>
            <a:spLocks noGrp="1"/>
          </p:cNvSpPr>
          <p:nvPr>
            <p:ph type="body" sz="quarter" idx="208" hasCustomPrompt="1"/>
          </p:nvPr>
        </p:nvSpPr>
        <p:spPr>
          <a:xfrm>
            <a:off x="4966275" y="1005836"/>
            <a:ext cx="1608759"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3" name="Espace réservé du texte 25">
            <a:extLst>
              <a:ext uri="{FF2B5EF4-FFF2-40B4-BE49-F238E27FC236}">
                <a16:creationId xmlns:a16="http://schemas.microsoft.com/office/drawing/2014/main" id="{ED36D6DA-B049-99D8-E29F-B91B4EDB56EB}"/>
              </a:ext>
            </a:extLst>
          </p:cNvPr>
          <p:cNvSpPr>
            <a:spLocks noGrp="1"/>
          </p:cNvSpPr>
          <p:nvPr>
            <p:ph type="body" sz="quarter" idx="209" hasCustomPrompt="1"/>
          </p:nvPr>
        </p:nvSpPr>
        <p:spPr>
          <a:xfrm>
            <a:off x="6600211" y="1005837"/>
            <a:ext cx="1593777"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4" name="Espace réservé du texte 25">
            <a:extLst>
              <a:ext uri="{FF2B5EF4-FFF2-40B4-BE49-F238E27FC236}">
                <a16:creationId xmlns:a16="http://schemas.microsoft.com/office/drawing/2014/main" id="{52C29249-08C2-2415-FDC8-067E225AD364}"/>
              </a:ext>
            </a:extLst>
          </p:cNvPr>
          <p:cNvSpPr>
            <a:spLocks noGrp="1"/>
          </p:cNvSpPr>
          <p:nvPr>
            <p:ph type="body" sz="quarter" idx="210" hasCustomPrompt="1"/>
          </p:nvPr>
        </p:nvSpPr>
        <p:spPr>
          <a:xfrm>
            <a:off x="8237573" y="100661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17828910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6 jours (6)">
    <p:spTree>
      <p:nvGrpSpPr>
        <p:cNvPr id="1" name=""/>
        <p:cNvGrpSpPr/>
        <p:nvPr/>
      </p:nvGrpSpPr>
      <p:grpSpPr>
        <a:xfrm>
          <a:off x="0" y="0"/>
          <a:ext cx="0" cy="0"/>
          <a:chOff x="0" y="0"/>
          <a:chExt cx="0" cy="0"/>
        </a:xfrm>
      </p:grpSpPr>
      <p:sp>
        <p:nvSpPr>
          <p:cNvPr id="53" name="Titre 52"/>
          <p:cNvSpPr>
            <a:spLocks noGrp="1"/>
          </p:cNvSpPr>
          <p:nvPr>
            <p:ph type="title" hasCustomPrompt="1"/>
          </p:nvPr>
        </p:nvSpPr>
        <p:spPr>
          <a:xfrm>
            <a:off x="0" y="0"/>
            <a:ext cx="9906000" cy="865312"/>
          </a:xfrm>
          <a:prstGeom prst="rect">
            <a:avLst/>
          </a:prstGeom>
          <a:solidFill>
            <a:srgbClr val="4F7EBC"/>
          </a:solidFill>
        </p:spPr>
        <p:txBody>
          <a:bodyPr anchor="ctr"/>
          <a:lstStyle>
            <a:lvl1pPr>
              <a:defRPr/>
            </a:lvl1pPr>
          </a:lstStyle>
          <a:p>
            <a:r>
              <a:rPr lang="fr-FR" dirty="0"/>
              <a:t>Programme + date</a:t>
            </a:r>
          </a:p>
        </p:txBody>
      </p:sp>
      <p:sp>
        <p:nvSpPr>
          <p:cNvPr id="9" name="Espace réservé du texte 5"/>
          <p:cNvSpPr>
            <a:spLocks noGrp="1"/>
          </p:cNvSpPr>
          <p:nvPr>
            <p:ph type="body" sz="quarter" idx="44" hasCustomPrompt="1"/>
          </p:nvPr>
        </p:nvSpPr>
        <p:spPr>
          <a:xfrm>
            <a:off x="141940" y="1293585"/>
            <a:ext cx="1447060" cy="202223"/>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59" name="Espace réservé du texte 21"/>
          <p:cNvSpPr>
            <a:spLocks noGrp="1"/>
          </p:cNvSpPr>
          <p:nvPr>
            <p:ph type="body" sz="quarter" idx="94" hasCustomPrompt="1"/>
          </p:nvPr>
        </p:nvSpPr>
        <p:spPr>
          <a:xfrm>
            <a:off x="53976" y="15075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20" name="Espace réservé du texte 5">
            <a:extLst>
              <a:ext uri="{FF2B5EF4-FFF2-40B4-BE49-F238E27FC236}">
                <a16:creationId xmlns:a16="http://schemas.microsoft.com/office/drawing/2014/main" id="{8C80AEB9-2E9E-48E3-A667-0BD3B511FD8D}"/>
              </a:ext>
            </a:extLst>
          </p:cNvPr>
          <p:cNvSpPr>
            <a:spLocks noGrp="1"/>
          </p:cNvSpPr>
          <p:nvPr>
            <p:ph type="body" sz="quarter" idx="148" hasCustomPrompt="1"/>
          </p:nvPr>
        </p:nvSpPr>
        <p:spPr>
          <a:xfrm>
            <a:off x="1797236" y="1312635"/>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1" name="Espace réservé du texte 21">
            <a:extLst>
              <a:ext uri="{FF2B5EF4-FFF2-40B4-BE49-F238E27FC236}">
                <a16:creationId xmlns:a16="http://schemas.microsoft.com/office/drawing/2014/main" id="{2396292D-42BF-406D-9F33-C903C8DB7B78}"/>
              </a:ext>
            </a:extLst>
          </p:cNvPr>
          <p:cNvSpPr>
            <a:spLocks noGrp="1"/>
          </p:cNvSpPr>
          <p:nvPr>
            <p:ph type="body" sz="quarter" idx="149" hasCustomPrompt="1"/>
          </p:nvPr>
        </p:nvSpPr>
        <p:spPr>
          <a:xfrm>
            <a:off x="1699747" y="152655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2" name="Espace réservé du texte 5">
            <a:extLst>
              <a:ext uri="{FF2B5EF4-FFF2-40B4-BE49-F238E27FC236}">
                <a16:creationId xmlns:a16="http://schemas.microsoft.com/office/drawing/2014/main" id="{99C548F7-2D43-4357-ADFA-B27583EF644E}"/>
              </a:ext>
            </a:extLst>
          </p:cNvPr>
          <p:cNvSpPr>
            <a:spLocks noGrp="1"/>
          </p:cNvSpPr>
          <p:nvPr>
            <p:ph type="body" sz="quarter" idx="150" hasCustomPrompt="1"/>
          </p:nvPr>
        </p:nvSpPr>
        <p:spPr>
          <a:xfrm>
            <a:off x="141940" y="240333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3" name="Espace réservé du texte 21">
            <a:extLst>
              <a:ext uri="{FF2B5EF4-FFF2-40B4-BE49-F238E27FC236}">
                <a16:creationId xmlns:a16="http://schemas.microsoft.com/office/drawing/2014/main" id="{77213307-9869-4889-AC76-34ACC4FC18B3}"/>
              </a:ext>
            </a:extLst>
          </p:cNvPr>
          <p:cNvSpPr>
            <a:spLocks noGrp="1"/>
          </p:cNvSpPr>
          <p:nvPr>
            <p:ph type="body" sz="quarter" idx="151" hasCustomPrompt="1"/>
          </p:nvPr>
        </p:nvSpPr>
        <p:spPr>
          <a:xfrm>
            <a:off x="53976" y="261851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4" name="Espace réservé du texte 5">
            <a:extLst>
              <a:ext uri="{FF2B5EF4-FFF2-40B4-BE49-F238E27FC236}">
                <a16:creationId xmlns:a16="http://schemas.microsoft.com/office/drawing/2014/main" id="{B754DD7F-3239-48A6-963F-CCC887D5FB00}"/>
              </a:ext>
            </a:extLst>
          </p:cNvPr>
          <p:cNvSpPr>
            <a:spLocks noGrp="1"/>
          </p:cNvSpPr>
          <p:nvPr>
            <p:ph type="body" sz="quarter" idx="152" hasCustomPrompt="1"/>
          </p:nvPr>
        </p:nvSpPr>
        <p:spPr>
          <a:xfrm>
            <a:off x="1784927" y="242443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5" name="Espace réservé du texte 21">
            <a:extLst>
              <a:ext uri="{FF2B5EF4-FFF2-40B4-BE49-F238E27FC236}">
                <a16:creationId xmlns:a16="http://schemas.microsoft.com/office/drawing/2014/main" id="{38347F99-D9D0-4B52-9C46-A6380933844F}"/>
              </a:ext>
            </a:extLst>
          </p:cNvPr>
          <p:cNvSpPr>
            <a:spLocks noGrp="1"/>
          </p:cNvSpPr>
          <p:nvPr>
            <p:ph type="body" sz="quarter" idx="153" hasCustomPrompt="1"/>
          </p:nvPr>
        </p:nvSpPr>
        <p:spPr>
          <a:xfrm>
            <a:off x="1706488" y="26383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6" name="Espace réservé du texte 5">
            <a:extLst>
              <a:ext uri="{FF2B5EF4-FFF2-40B4-BE49-F238E27FC236}">
                <a16:creationId xmlns:a16="http://schemas.microsoft.com/office/drawing/2014/main" id="{C60BCA47-CB87-4138-AAF5-6B39BF820259}"/>
              </a:ext>
            </a:extLst>
          </p:cNvPr>
          <p:cNvSpPr>
            <a:spLocks noGrp="1"/>
          </p:cNvSpPr>
          <p:nvPr>
            <p:ph type="body" sz="quarter" idx="154" hasCustomPrompt="1"/>
          </p:nvPr>
        </p:nvSpPr>
        <p:spPr>
          <a:xfrm>
            <a:off x="1775011"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7" name="Espace réservé du texte 21">
            <a:extLst>
              <a:ext uri="{FF2B5EF4-FFF2-40B4-BE49-F238E27FC236}">
                <a16:creationId xmlns:a16="http://schemas.microsoft.com/office/drawing/2014/main" id="{1EB46A22-994C-4DC3-836F-CD8D9177EC53}"/>
              </a:ext>
            </a:extLst>
          </p:cNvPr>
          <p:cNvSpPr>
            <a:spLocks noGrp="1"/>
          </p:cNvSpPr>
          <p:nvPr>
            <p:ph type="body" sz="quarter" idx="155" hasCustomPrompt="1"/>
          </p:nvPr>
        </p:nvSpPr>
        <p:spPr>
          <a:xfrm>
            <a:off x="1696572"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8" name="Espace réservé du texte 5">
            <a:extLst>
              <a:ext uri="{FF2B5EF4-FFF2-40B4-BE49-F238E27FC236}">
                <a16:creationId xmlns:a16="http://schemas.microsoft.com/office/drawing/2014/main" id="{332E3410-60F7-4E39-8123-91D569161913}"/>
              </a:ext>
            </a:extLst>
          </p:cNvPr>
          <p:cNvSpPr>
            <a:spLocks noGrp="1"/>
          </p:cNvSpPr>
          <p:nvPr>
            <p:ph type="body" sz="quarter" idx="156" hasCustomPrompt="1"/>
          </p:nvPr>
        </p:nvSpPr>
        <p:spPr>
          <a:xfrm>
            <a:off x="141940" y="351687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9" name="Espace réservé du texte 21">
            <a:extLst>
              <a:ext uri="{FF2B5EF4-FFF2-40B4-BE49-F238E27FC236}">
                <a16:creationId xmlns:a16="http://schemas.microsoft.com/office/drawing/2014/main" id="{0B61EBBE-6D78-4BB9-AE46-CD766FFE2EF1}"/>
              </a:ext>
            </a:extLst>
          </p:cNvPr>
          <p:cNvSpPr>
            <a:spLocks noGrp="1"/>
          </p:cNvSpPr>
          <p:nvPr>
            <p:ph type="body" sz="quarter" idx="157" hasCustomPrompt="1"/>
          </p:nvPr>
        </p:nvSpPr>
        <p:spPr>
          <a:xfrm>
            <a:off x="53976" y="37307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38" name="Espace réservé du texte 5">
            <a:extLst>
              <a:ext uri="{FF2B5EF4-FFF2-40B4-BE49-F238E27FC236}">
                <a16:creationId xmlns:a16="http://schemas.microsoft.com/office/drawing/2014/main" id="{B265D09B-D6DA-4C65-BBFF-96EF797109CF}"/>
              </a:ext>
            </a:extLst>
          </p:cNvPr>
          <p:cNvSpPr>
            <a:spLocks noGrp="1"/>
          </p:cNvSpPr>
          <p:nvPr>
            <p:ph type="body" sz="quarter" idx="158" hasCustomPrompt="1"/>
          </p:nvPr>
        </p:nvSpPr>
        <p:spPr>
          <a:xfrm>
            <a:off x="130740" y="463042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39" name="Espace réservé du texte 21">
            <a:extLst>
              <a:ext uri="{FF2B5EF4-FFF2-40B4-BE49-F238E27FC236}">
                <a16:creationId xmlns:a16="http://schemas.microsoft.com/office/drawing/2014/main" id="{6E1BD1BB-E372-480B-A655-F26332BE11F0}"/>
              </a:ext>
            </a:extLst>
          </p:cNvPr>
          <p:cNvSpPr>
            <a:spLocks noGrp="1"/>
          </p:cNvSpPr>
          <p:nvPr>
            <p:ph type="body" sz="quarter" idx="159" hasCustomPrompt="1"/>
          </p:nvPr>
        </p:nvSpPr>
        <p:spPr>
          <a:xfrm>
            <a:off x="42776" y="485069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0" name="Espace réservé du texte 5">
            <a:extLst>
              <a:ext uri="{FF2B5EF4-FFF2-40B4-BE49-F238E27FC236}">
                <a16:creationId xmlns:a16="http://schemas.microsoft.com/office/drawing/2014/main" id="{8A80379D-4BAD-4FA1-838F-CBDB7D30C3F3}"/>
              </a:ext>
            </a:extLst>
          </p:cNvPr>
          <p:cNvSpPr>
            <a:spLocks noGrp="1"/>
          </p:cNvSpPr>
          <p:nvPr>
            <p:ph type="body" sz="quarter" idx="160" hasCustomPrompt="1"/>
          </p:nvPr>
        </p:nvSpPr>
        <p:spPr>
          <a:xfrm>
            <a:off x="1797236" y="464037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1" name="Espace réservé du texte 21">
            <a:extLst>
              <a:ext uri="{FF2B5EF4-FFF2-40B4-BE49-F238E27FC236}">
                <a16:creationId xmlns:a16="http://schemas.microsoft.com/office/drawing/2014/main" id="{A26EDC34-CB66-4665-8891-91B4313FB5EA}"/>
              </a:ext>
            </a:extLst>
          </p:cNvPr>
          <p:cNvSpPr>
            <a:spLocks noGrp="1"/>
          </p:cNvSpPr>
          <p:nvPr>
            <p:ph type="body" sz="quarter" idx="161" hasCustomPrompt="1"/>
          </p:nvPr>
        </p:nvSpPr>
        <p:spPr>
          <a:xfrm>
            <a:off x="1702922" y="485111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2" name="Espace réservé du texte 5">
            <a:extLst>
              <a:ext uri="{FF2B5EF4-FFF2-40B4-BE49-F238E27FC236}">
                <a16:creationId xmlns:a16="http://schemas.microsoft.com/office/drawing/2014/main" id="{B3570922-E09E-4F8C-A1CC-D9C425014C36}"/>
              </a:ext>
            </a:extLst>
          </p:cNvPr>
          <p:cNvSpPr>
            <a:spLocks noGrp="1"/>
          </p:cNvSpPr>
          <p:nvPr>
            <p:ph type="body" sz="quarter" idx="162" hasCustomPrompt="1"/>
          </p:nvPr>
        </p:nvSpPr>
        <p:spPr>
          <a:xfrm>
            <a:off x="1778564" y="575403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3" name="Espace réservé du texte 21">
            <a:extLst>
              <a:ext uri="{FF2B5EF4-FFF2-40B4-BE49-F238E27FC236}">
                <a16:creationId xmlns:a16="http://schemas.microsoft.com/office/drawing/2014/main" id="{27A287F4-2BF7-4173-8F75-1DD2B572AF64}"/>
              </a:ext>
            </a:extLst>
          </p:cNvPr>
          <p:cNvSpPr>
            <a:spLocks noGrp="1"/>
          </p:cNvSpPr>
          <p:nvPr>
            <p:ph type="body" sz="quarter" idx="163" hasCustomPrompt="1"/>
          </p:nvPr>
        </p:nvSpPr>
        <p:spPr>
          <a:xfrm>
            <a:off x="1703300" y="597747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4" name="Espace réservé du texte 5">
            <a:extLst>
              <a:ext uri="{FF2B5EF4-FFF2-40B4-BE49-F238E27FC236}">
                <a16:creationId xmlns:a16="http://schemas.microsoft.com/office/drawing/2014/main" id="{A7772E6D-6669-433D-A06B-E630B7B1E17F}"/>
              </a:ext>
            </a:extLst>
          </p:cNvPr>
          <p:cNvSpPr>
            <a:spLocks noGrp="1"/>
          </p:cNvSpPr>
          <p:nvPr>
            <p:ph type="body" sz="quarter" idx="164" hasCustomPrompt="1"/>
          </p:nvPr>
        </p:nvSpPr>
        <p:spPr>
          <a:xfrm>
            <a:off x="116364" y="574551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5" name="Espace réservé du texte 21">
            <a:extLst>
              <a:ext uri="{FF2B5EF4-FFF2-40B4-BE49-F238E27FC236}">
                <a16:creationId xmlns:a16="http://schemas.microsoft.com/office/drawing/2014/main" id="{1AC09E87-DB0D-420D-8D1F-A8077E9A694D}"/>
              </a:ext>
            </a:extLst>
          </p:cNvPr>
          <p:cNvSpPr>
            <a:spLocks noGrp="1"/>
          </p:cNvSpPr>
          <p:nvPr>
            <p:ph type="body" sz="quarter" idx="165" hasCustomPrompt="1"/>
          </p:nvPr>
        </p:nvSpPr>
        <p:spPr>
          <a:xfrm>
            <a:off x="53800" y="59594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8" name="Espace réservé du texte 5">
            <a:extLst>
              <a:ext uri="{FF2B5EF4-FFF2-40B4-BE49-F238E27FC236}">
                <a16:creationId xmlns:a16="http://schemas.microsoft.com/office/drawing/2014/main" id="{E2B2ADDC-FF78-45C0-BD45-CBC923DB2AD0}"/>
              </a:ext>
            </a:extLst>
          </p:cNvPr>
          <p:cNvSpPr>
            <a:spLocks noGrp="1"/>
          </p:cNvSpPr>
          <p:nvPr>
            <p:ph type="body" sz="quarter" idx="166" hasCustomPrompt="1"/>
          </p:nvPr>
        </p:nvSpPr>
        <p:spPr>
          <a:xfrm>
            <a:off x="3403785" y="130746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9" name="Espace réservé du texte 21">
            <a:extLst>
              <a:ext uri="{FF2B5EF4-FFF2-40B4-BE49-F238E27FC236}">
                <a16:creationId xmlns:a16="http://schemas.microsoft.com/office/drawing/2014/main" id="{C7DCE750-C439-46C0-ABB3-E173FC430B02}"/>
              </a:ext>
            </a:extLst>
          </p:cNvPr>
          <p:cNvSpPr>
            <a:spLocks noGrp="1"/>
          </p:cNvSpPr>
          <p:nvPr>
            <p:ph type="body" sz="quarter" idx="167" hasCustomPrompt="1"/>
          </p:nvPr>
        </p:nvSpPr>
        <p:spPr>
          <a:xfrm>
            <a:off x="3331696" y="151820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0" name="Espace réservé du texte 5">
            <a:extLst>
              <a:ext uri="{FF2B5EF4-FFF2-40B4-BE49-F238E27FC236}">
                <a16:creationId xmlns:a16="http://schemas.microsoft.com/office/drawing/2014/main" id="{462CBC8A-54BF-4B28-9CC7-604FF65B76A2}"/>
              </a:ext>
            </a:extLst>
          </p:cNvPr>
          <p:cNvSpPr>
            <a:spLocks noGrp="1"/>
          </p:cNvSpPr>
          <p:nvPr>
            <p:ph type="body" sz="quarter" idx="168" hasCustomPrompt="1"/>
          </p:nvPr>
        </p:nvSpPr>
        <p:spPr>
          <a:xfrm>
            <a:off x="3406960" y="241995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1" name="Espace réservé du texte 21">
            <a:extLst>
              <a:ext uri="{FF2B5EF4-FFF2-40B4-BE49-F238E27FC236}">
                <a16:creationId xmlns:a16="http://schemas.microsoft.com/office/drawing/2014/main" id="{CD58C5E9-8221-4D21-98DC-631B8C255671}"/>
              </a:ext>
            </a:extLst>
          </p:cNvPr>
          <p:cNvSpPr>
            <a:spLocks noGrp="1"/>
          </p:cNvSpPr>
          <p:nvPr>
            <p:ph type="body" sz="quarter" idx="169" hasCustomPrompt="1"/>
          </p:nvPr>
        </p:nvSpPr>
        <p:spPr>
          <a:xfrm>
            <a:off x="3338046" y="263386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2" name="Espace réservé du texte 5">
            <a:extLst>
              <a:ext uri="{FF2B5EF4-FFF2-40B4-BE49-F238E27FC236}">
                <a16:creationId xmlns:a16="http://schemas.microsoft.com/office/drawing/2014/main" id="{CBE1EEDD-C952-4C45-8375-6E2EB6A5B286}"/>
              </a:ext>
            </a:extLst>
          </p:cNvPr>
          <p:cNvSpPr>
            <a:spLocks noGrp="1"/>
          </p:cNvSpPr>
          <p:nvPr>
            <p:ph type="body" sz="quarter" idx="170" hasCustomPrompt="1"/>
          </p:nvPr>
        </p:nvSpPr>
        <p:spPr>
          <a:xfrm>
            <a:off x="3399871" y="352409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3" name="Espace réservé du texte 21">
            <a:extLst>
              <a:ext uri="{FF2B5EF4-FFF2-40B4-BE49-F238E27FC236}">
                <a16:creationId xmlns:a16="http://schemas.microsoft.com/office/drawing/2014/main" id="{CF285263-C2C8-4E50-A6AC-2E86457003BB}"/>
              </a:ext>
            </a:extLst>
          </p:cNvPr>
          <p:cNvSpPr>
            <a:spLocks noGrp="1"/>
          </p:cNvSpPr>
          <p:nvPr>
            <p:ph type="body" sz="quarter" idx="171" hasCustomPrompt="1"/>
          </p:nvPr>
        </p:nvSpPr>
        <p:spPr>
          <a:xfrm>
            <a:off x="3337307" y="374118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4" name="Espace réservé du texte 5">
            <a:extLst>
              <a:ext uri="{FF2B5EF4-FFF2-40B4-BE49-F238E27FC236}">
                <a16:creationId xmlns:a16="http://schemas.microsoft.com/office/drawing/2014/main" id="{B211D2B6-5B1C-4589-999F-108E7C51FE39}"/>
              </a:ext>
            </a:extLst>
          </p:cNvPr>
          <p:cNvSpPr>
            <a:spLocks noGrp="1"/>
          </p:cNvSpPr>
          <p:nvPr>
            <p:ph type="body" sz="quarter" idx="172" hasCustomPrompt="1"/>
          </p:nvPr>
        </p:nvSpPr>
        <p:spPr>
          <a:xfrm>
            <a:off x="3409960" y="463719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5" name="Espace réservé du texte 21">
            <a:extLst>
              <a:ext uri="{FF2B5EF4-FFF2-40B4-BE49-F238E27FC236}">
                <a16:creationId xmlns:a16="http://schemas.microsoft.com/office/drawing/2014/main" id="{E1907BA6-B935-4D1A-9E65-C1DBA386832E}"/>
              </a:ext>
            </a:extLst>
          </p:cNvPr>
          <p:cNvSpPr>
            <a:spLocks noGrp="1"/>
          </p:cNvSpPr>
          <p:nvPr>
            <p:ph type="body" sz="quarter" idx="173" hasCustomPrompt="1"/>
          </p:nvPr>
        </p:nvSpPr>
        <p:spPr>
          <a:xfrm>
            <a:off x="3337871" y="485746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6" name="Espace réservé du texte 5">
            <a:extLst>
              <a:ext uri="{FF2B5EF4-FFF2-40B4-BE49-F238E27FC236}">
                <a16:creationId xmlns:a16="http://schemas.microsoft.com/office/drawing/2014/main" id="{DF614677-153D-40E4-9946-990485A14641}"/>
              </a:ext>
            </a:extLst>
          </p:cNvPr>
          <p:cNvSpPr>
            <a:spLocks noGrp="1"/>
          </p:cNvSpPr>
          <p:nvPr>
            <p:ph type="body" sz="quarter" idx="174" hasCustomPrompt="1"/>
          </p:nvPr>
        </p:nvSpPr>
        <p:spPr>
          <a:xfrm>
            <a:off x="3427307" y="575456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7" name="Espace réservé du texte 21">
            <a:extLst>
              <a:ext uri="{FF2B5EF4-FFF2-40B4-BE49-F238E27FC236}">
                <a16:creationId xmlns:a16="http://schemas.microsoft.com/office/drawing/2014/main" id="{2BFB32E0-8842-494F-9651-E8385285EAF8}"/>
              </a:ext>
            </a:extLst>
          </p:cNvPr>
          <p:cNvSpPr>
            <a:spLocks noGrp="1"/>
          </p:cNvSpPr>
          <p:nvPr>
            <p:ph type="body" sz="quarter" idx="175" hasCustomPrompt="1"/>
          </p:nvPr>
        </p:nvSpPr>
        <p:spPr>
          <a:xfrm>
            <a:off x="3336168" y="59653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58" name="Espace réservé du texte 5">
            <a:extLst>
              <a:ext uri="{FF2B5EF4-FFF2-40B4-BE49-F238E27FC236}">
                <a16:creationId xmlns:a16="http://schemas.microsoft.com/office/drawing/2014/main" id="{30724D41-0AD9-47A3-AE8D-63C1C0FCDC8B}"/>
              </a:ext>
            </a:extLst>
          </p:cNvPr>
          <p:cNvSpPr>
            <a:spLocks noGrp="1"/>
          </p:cNvSpPr>
          <p:nvPr>
            <p:ph type="body" sz="quarter" idx="176" hasCustomPrompt="1"/>
          </p:nvPr>
        </p:nvSpPr>
        <p:spPr>
          <a:xfrm>
            <a:off x="5062820" y="130284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9" name="Espace réservé du texte 21">
            <a:extLst>
              <a:ext uri="{FF2B5EF4-FFF2-40B4-BE49-F238E27FC236}">
                <a16:creationId xmlns:a16="http://schemas.microsoft.com/office/drawing/2014/main" id="{5EE6ED3B-5583-4517-8EF9-1F7DD5C62DB6}"/>
              </a:ext>
            </a:extLst>
          </p:cNvPr>
          <p:cNvSpPr>
            <a:spLocks noGrp="1"/>
          </p:cNvSpPr>
          <p:nvPr>
            <p:ph type="body" sz="quarter" idx="177" hasCustomPrompt="1"/>
          </p:nvPr>
        </p:nvSpPr>
        <p:spPr>
          <a:xfrm>
            <a:off x="4978031" y="151676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0" name="Espace réservé du texte 5">
            <a:extLst>
              <a:ext uri="{FF2B5EF4-FFF2-40B4-BE49-F238E27FC236}">
                <a16:creationId xmlns:a16="http://schemas.microsoft.com/office/drawing/2014/main" id="{B015B0A8-4CB1-4721-BE25-CE50245EF4FD}"/>
              </a:ext>
            </a:extLst>
          </p:cNvPr>
          <p:cNvSpPr>
            <a:spLocks noGrp="1"/>
          </p:cNvSpPr>
          <p:nvPr>
            <p:ph type="body" sz="quarter" idx="178" hasCustomPrompt="1"/>
          </p:nvPr>
        </p:nvSpPr>
        <p:spPr>
          <a:xfrm>
            <a:off x="5055906"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1" name="Espace réservé du texte 21">
            <a:extLst>
              <a:ext uri="{FF2B5EF4-FFF2-40B4-BE49-F238E27FC236}">
                <a16:creationId xmlns:a16="http://schemas.microsoft.com/office/drawing/2014/main" id="{22EA3218-A2B4-4239-A53A-7F355E6104C1}"/>
              </a:ext>
            </a:extLst>
          </p:cNvPr>
          <p:cNvSpPr>
            <a:spLocks noGrp="1"/>
          </p:cNvSpPr>
          <p:nvPr>
            <p:ph type="body" sz="quarter" idx="179" hasCustomPrompt="1"/>
          </p:nvPr>
        </p:nvSpPr>
        <p:spPr>
          <a:xfrm>
            <a:off x="4974292"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2" name="Espace réservé du texte 5">
            <a:extLst>
              <a:ext uri="{FF2B5EF4-FFF2-40B4-BE49-F238E27FC236}">
                <a16:creationId xmlns:a16="http://schemas.microsoft.com/office/drawing/2014/main" id="{6393BE1E-9FEA-4FE9-B3FD-F8A9B03250AC}"/>
              </a:ext>
            </a:extLst>
          </p:cNvPr>
          <p:cNvSpPr>
            <a:spLocks noGrp="1"/>
          </p:cNvSpPr>
          <p:nvPr>
            <p:ph type="body" sz="quarter" idx="180" hasCustomPrompt="1"/>
          </p:nvPr>
        </p:nvSpPr>
        <p:spPr>
          <a:xfrm>
            <a:off x="5057970" y="3516892"/>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3" name="Espace réservé du texte 21">
            <a:extLst>
              <a:ext uri="{FF2B5EF4-FFF2-40B4-BE49-F238E27FC236}">
                <a16:creationId xmlns:a16="http://schemas.microsoft.com/office/drawing/2014/main" id="{4BD17BB7-DCC1-4549-B7CE-A1809EEF3149}"/>
              </a:ext>
            </a:extLst>
          </p:cNvPr>
          <p:cNvSpPr>
            <a:spLocks noGrp="1"/>
          </p:cNvSpPr>
          <p:nvPr>
            <p:ph type="body" sz="quarter" idx="181" hasCustomPrompt="1"/>
          </p:nvPr>
        </p:nvSpPr>
        <p:spPr>
          <a:xfrm>
            <a:off x="4979531" y="37276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6" name="Espace réservé du texte 5">
            <a:extLst>
              <a:ext uri="{FF2B5EF4-FFF2-40B4-BE49-F238E27FC236}">
                <a16:creationId xmlns:a16="http://schemas.microsoft.com/office/drawing/2014/main" id="{BB80FF63-6DE1-407D-9BEA-A6D441BBFFAC}"/>
              </a:ext>
            </a:extLst>
          </p:cNvPr>
          <p:cNvSpPr>
            <a:spLocks noGrp="1"/>
          </p:cNvSpPr>
          <p:nvPr>
            <p:ph type="body" sz="quarter" idx="182" hasCustomPrompt="1"/>
          </p:nvPr>
        </p:nvSpPr>
        <p:spPr>
          <a:xfrm>
            <a:off x="5049556" y="463502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7" name="Espace réservé du texte 21">
            <a:extLst>
              <a:ext uri="{FF2B5EF4-FFF2-40B4-BE49-F238E27FC236}">
                <a16:creationId xmlns:a16="http://schemas.microsoft.com/office/drawing/2014/main" id="{CACF3E41-4F2D-47D7-B713-C4FC3F149CCE}"/>
              </a:ext>
            </a:extLst>
          </p:cNvPr>
          <p:cNvSpPr>
            <a:spLocks noGrp="1"/>
          </p:cNvSpPr>
          <p:nvPr>
            <p:ph type="body" sz="quarter" idx="183" hasCustomPrompt="1"/>
          </p:nvPr>
        </p:nvSpPr>
        <p:spPr>
          <a:xfrm>
            <a:off x="4977467" y="485211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8" name="Espace réservé du texte 5">
            <a:extLst>
              <a:ext uri="{FF2B5EF4-FFF2-40B4-BE49-F238E27FC236}">
                <a16:creationId xmlns:a16="http://schemas.microsoft.com/office/drawing/2014/main" id="{768668A3-E73D-4E8D-9841-6C6F3A5A5DEE}"/>
              </a:ext>
            </a:extLst>
          </p:cNvPr>
          <p:cNvSpPr>
            <a:spLocks noGrp="1"/>
          </p:cNvSpPr>
          <p:nvPr>
            <p:ph type="body" sz="quarter" idx="184" hasCustomPrompt="1"/>
          </p:nvPr>
        </p:nvSpPr>
        <p:spPr>
          <a:xfrm>
            <a:off x="5070494" y="574969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9" name="Espace réservé du texte 21">
            <a:extLst>
              <a:ext uri="{FF2B5EF4-FFF2-40B4-BE49-F238E27FC236}">
                <a16:creationId xmlns:a16="http://schemas.microsoft.com/office/drawing/2014/main" id="{9E582339-D7F0-4B82-8D3C-90EE32D8B5DD}"/>
              </a:ext>
            </a:extLst>
          </p:cNvPr>
          <p:cNvSpPr>
            <a:spLocks noGrp="1"/>
          </p:cNvSpPr>
          <p:nvPr>
            <p:ph type="body" sz="quarter" idx="185" hasCustomPrompt="1"/>
          </p:nvPr>
        </p:nvSpPr>
        <p:spPr>
          <a:xfrm>
            <a:off x="4982530" y="596361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70" name="Espace réservé du texte 5">
            <a:extLst>
              <a:ext uri="{FF2B5EF4-FFF2-40B4-BE49-F238E27FC236}">
                <a16:creationId xmlns:a16="http://schemas.microsoft.com/office/drawing/2014/main" id="{B2813CAA-D0CA-461B-AAE4-F3D3C3DEF94E}"/>
              </a:ext>
            </a:extLst>
          </p:cNvPr>
          <p:cNvSpPr>
            <a:spLocks noGrp="1"/>
          </p:cNvSpPr>
          <p:nvPr>
            <p:ph type="body" sz="quarter" idx="186" hasCustomPrompt="1"/>
          </p:nvPr>
        </p:nvSpPr>
        <p:spPr>
          <a:xfrm>
            <a:off x="6686552" y="130070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1" name="Espace réservé du texte 21">
            <a:extLst>
              <a:ext uri="{FF2B5EF4-FFF2-40B4-BE49-F238E27FC236}">
                <a16:creationId xmlns:a16="http://schemas.microsoft.com/office/drawing/2014/main" id="{C47A3F16-9C71-4C28-8F18-A43D631AF34A}"/>
              </a:ext>
            </a:extLst>
          </p:cNvPr>
          <p:cNvSpPr>
            <a:spLocks noGrp="1"/>
          </p:cNvSpPr>
          <p:nvPr>
            <p:ph type="body" sz="quarter" idx="187" hasCustomPrompt="1"/>
          </p:nvPr>
        </p:nvSpPr>
        <p:spPr>
          <a:xfrm>
            <a:off x="6598588" y="152414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2" name="Espace réservé du texte 5">
            <a:extLst>
              <a:ext uri="{FF2B5EF4-FFF2-40B4-BE49-F238E27FC236}">
                <a16:creationId xmlns:a16="http://schemas.microsoft.com/office/drawing/2014/main" id="{A3E22232-9F29-4A25-8C53-35B86082F3F6}"/>
              </a:ext>
            </a:extLst>
          </p:cNvPr>
          <p:cNvSpPr>
            <a:spLocks noGrp="1"/>
          </p:cNvSpPr>
          <p:nvPr>
            <p:ph type="body" sz="quarter" idx="188" hasCustomPrompt="1"/>
          </p:nvPr>
        </p:nvSpPr>
        <p:spPr>
          <a:xfrm>
            <a:off x="6694210"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3" name="Espace réservé du texte 21">
            <a:extLst>
              <a:ext uri="{FF2B5EF4-FFF2-40B4-BE49-F238E27FC236}">
                <a16:creationId xmlns:a16="http://schemas.microsoft.com/office/drawing/2014/main" id="{E58BFCDD-8497-460F-B1E7-3F04854F6D78}"/>
              </a:ext>
            </a:extLst>
          </p:cNvPr>
          <p:cNvSpPr>
            <a:spLocks noGrp="1"/>
          </p:cNvSpPr>
          <p:nvPr>
            <p:ph type="body" sz="quarter" idx="189" hasCustomPrompt="1"/>
          </p:nvPr>
        </p:nvSpPr>
        <p:spPr>
          <a:xfrm>
            <a:off x="6612596"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4" name="Espace réservé du texte 5">
            <a:extLst>
              <a:ext uri="{FF2B5EF4-FFF2-40B4-BE49-F238E27FC236}">
                <a16:creationId xmlns:a16="http://schemas.microsoft.com/office/drawing/2014/main" id="{65F9E5DA-8D8E-4372-9DF0-3DCCC569C186}"/>
              </a:ext>
            </a:extLst>
          </p:cNvPr>
          <p:cNvSpPr>
            <a:spLocks noGrp="1"/>
          </p:cNvSpPr>
          <p:nvPr>
            <p:ph type="body" sz="quarter" idx="190" hasCustomPrompt="1"/>
          </p:nvPr>
        </p:nvSpPr>
        <p:spPr>
          <a:xfrm>
            <a:off x="6678330" y="352006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5" name="Espace réservé du texte 21">
            <a:extLst>
              <a:ext uri="{FF2B5EF4-FFF2-40B4-BE49-F238E27FC236}">
                <a16:creationId xmlns:a16="http://schemas.microsoft.com/office/drawing/2014/main" id="{821831A7-F02F-4AD6-9F86-00B28BD4FD29}"/>
              </a:ext>
            </a:extLst>
          </p:cNvPr>
          <p:cNvSpPr>
            <a:spLocks noGrp="1"/>
          </p:cNvSpPr>
          <p:nvPr>
            <p:ph type="body" sz="quarter" idx="191" hasCustomPrompt="1"/>
          </p:nvPr>
        </p:nvSpPr>
        <p:spPr>
          <a:xfrm>
            <a:off x="6606241" y="373715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6" name="Espace réservé du texte 5">
            <a:extLst>
              <a:ext uri="{FF2B5EF4-FFF2-40B4-BE49-F238E27FC236}">
                <a16:creationId xmlns:a16="http://schemas.microsoft.com/office/drawing/2014/main" id="{75CEEF97-0D46-4B11-9A8C-EE3A9B3900F4}"/>
              </a:ext>
            </a:extLst>
          </p:cNvPr>
          <p:cNvSpPr>
            <a:spLocks noGrp="1"/>
          </p:cNvSpPr>
          <p:nvPr>
            <p:ph type="body" sz="quarter" idx="192" hasCustomPrompt="1"/>
          </p:nvPr>
        </p:nvSpPr>
        <p:spPr>
          <a:xfrm>
            <a:off x="6702260" y="462968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7" name="Espace réservé du texte 21">
            <a:extLst>
              <a:ext uri="{FF2B5EF4-FFF2-40B4-BE49-F238E27FC236}">
                <a16:creationId xmlns:a16="http://schemas.microsoft.com/office/drawing/2014/main" id="{B3B8DA1C-0F0A-4665-A039-3F705A6A0600}"/>
              </a:ext>
            </a:extLst>
          </p:cNvPr>
          <p:cNvSpPr>
            <a:spLocks noGrp="1"/>
          </p:cNvSpPr>
          <p:nvPr>
            <p:ph type="body" sz="quarter" idx="193" hasCustomPrompt="1"/>
          </p:nvPr>
        </p:nvSpPr>
        <p:spPr>
          <a:xfrm>
            <a:off x="6617471" y="48499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0" name="Espace réservé du texte 5">
            <a:extLst>
              <a:ext uri="{FF2B5EF4-FFF2-40B4-BE49-F238E27FC236}">
                <a16:creationId xmlns:a16="http://schemas.microsoft.com/office/drawing/2014/main" id="{F6ABBD9B-B469-4940-AE41-AE3A5FB9A06C}"/>
              </a:ext>
            </a:extLst>
          </p:cNvPr>
          <p:cNvSpPr>
            <a:spLocks noGrp="1"/>
          </p:cNvSpPr>
          <p:nvPr>
            <p:ph type="body" sz="quarter" idx="194" hasCustomPrompt="1"/>
          </p:nvPr>
        </p:nvSpPr>
        <p:spPr>
          <a:xfrm>
            <a:off x="6688257" y="57508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1" name="Espace réservé du texte 21">
            <a:extLst>
              <a:ext uri="{FF2B5EF4-FFF2-40B4-BE49-F238E27FC236}">
                <a16:creationId xmlns:a16="http://schemas.microsoft.com/office/drawing/2014/main" id="{B0E51FE5-2C5F-4403-84C0-140466FAFDDA}"/>
              </a:ext>
            </a:extLst>
          </p:cNvPr>
          <p:cNvSpPr>
            <a:spLocks noGrp="1"/>
          </p:cNvSpPr>
          <p:nvPr>
            <p:ph type="body" sz="quarter" idx="195" hasCustomPrompt="1"/>
          </p:nvPr>
        </p:nvSpPr>
        <p:spPr>
          <a:xfrm>
            <a:off x="6609818" y="59584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2" name="Espace réservé du texte 5">
            <a:extLst>
              <a:ext uri="{FF2B5EF4-FFF2-40B4-BE49-F238E27FC236}">
                <a16:creationId xmlns:a16="http://schemas.microsoft.com/office/drawing/2014/main" id="{13D3F9FF-E69E-4E69-84DB-5B3F6C77E3D1}"/>
              </a:ext>
            </a:extLst>
          </p:cNvPr>
          <p:cNvSpPr>
            <a:spLocks noGrp="1"/>
          </p:cNvSpPr>
          <p:nvPr>
            <p:ph type="body" sz="quarter" idx="196" hasCustomPrompt="1"/>
          </p:nvPr>
        </p:nvSpPr>
        <p:spPr>
          <a:xfrm>
            <a:off x="8353804" y="127722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3" name="Espace réservé du texte 21">
            <a:extLst>
              <a:ext uri="{FF2B5EF4-FFF2-40B4-BE49-F238E27FC236}">
                <a16:creationId xmlns:a16="http://schemas.microsoft.com/office/drawing/2014/main" id="{85695F6E-F8EC-48D2-BCFC-71CF544E94F6}"/>
              </a:ext>
            </a:extLst>
          </p:cNvPr>
          <p:cNvSpPr>
            <a:spLocks noGrp="1"/>
          </p:cNvSpPr>
          <p:nvPr>
            <p:ph type="body" sz="quarter" idx="197" hasCustomPrompt="1"/>
          </p:nvPr>
        </p:nvSpPr>
        <p:spPr>
          <a:xfrm>
            <a:off x="8240440" y="15228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4" name="Espace réservé du texte 5">
            <a:extLst>
              <a:ext uri="{FF2B5EF4-FFF2-40B4-BE49-F238E27FC236}">
                <a16:creationId xmlns:a16="http://schemas.microsoft.com/office/drawing/2014/main" id="{A904408A-B12E-4DBD-924E-BFEED5ECE632}"/>
              </a:ext>
            </a:extLst>
          </p:cNvPr>
          <p:cNvSpPr>
            <a:spLocks noGrp="1"/>
          </p:cNvSpPr>
          <p:nvPr>
            <p:ph type="body" sz="quarter" idx="198" hasCustomPrompt="1"/>
          </p:nvPr>
        </p:nvSpPr>
        <p:spPr>
          <a:xfrm>
            <a:off x="8313856" y="240272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5" name="Espace réservé du texte 21">
            <a:extLst>
              <a:ext uri="{FF2B5EF4-FFF2-40B4-BE49-F238E27FC236}">
                <a16:creationId xmlns:a16="http://schemas.microsoft.com/office/drawing/2014/main" id="{E0A042F0-C33A-405D-A1C2-A6E7B15546B8}"/>
              </a:ext>
            </a:extLst>
          </p:cNvPr>
          <p:cNvSpPr>
            <a:spLocks noGrp="1"/>
          </p:cNvSpPr>
          <p:nvPr>
            <p:ph type="body" sz="quarter" idx="199" hasCustomPrompt="1"/>
          </p:nvPr>
        </p:nvSpPr>
        <p:spPr>
          <a:xfrm>
            <a:off x="8219542" y="261346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6" name="Espace réservé du texte 5">
            <a:extLst>
              <a:ext uri="{FF2B5EF4-FFF2-40B4-BE49-F238E27FC236}">
                <a16:creationId xmlns:a16="http://schemas.microsoft.com/office/drawing/2014/main" id="{2D3656AA-9C4B-4FA9-930E-0A6BF6D8B3E0}"/>
              </a:ext>
            </a:extLst>
          </p:cNvPr>
          <p:cNvSpPr>
            <a:spLocks noGrp="1"/>
          </p:cNvSpPr>
          <p:nvPr>
            <p:ph type="body" sz="quarter" idx="200" hasCustomPrompt="1"/>
          </p:nvPr>
        </p:nvSpPr>
        <p:spPr>
          <a:xfrm>
            <a:off x="8331004"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7" name="Espace réservé du texte 21">
            <a:extLst>
              <a:ext uri="{FF2B5EF4-FFF2-40B4-BE49-F238E27FC236}">
                <a16:creationId xmlns:a16="http://schemas.microsoft.com/office/drawing/2014/main" id="{2DDE5568-56B2-44F6-B499-2BAA0A74582A}"/>
              </a:ext>
            </a:extLst>
          </p:cNvPr>
          <p:cNvSpPr>
            <a:spLocks noGrp="1"/>
          </p:cNvSpPr>
          <p:nvPr>
            <p:ph type="body" sz="quarter" idx="201" hasCustomPrompt="1"/>
          </p:nvPr>
        </p:nvSpPr>
        <p:spPr>
          <a:xfrm>
            <a:off x="8243040"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0" name="Espace réservé du texte 5">
            <a:extLst>
              <a:ext uri="{FF2B5EF4-FFF2-40B4-BE49-F238E27FC236}">
                <a16:creationId xmlns:a16="http://schemas.microsoft.com/office/drawing/2014/main" id="{F18934EF-C260-4F9D-BC80-274B70E103EF}"/>
              </a:ext>
            </a:extLst>
          </p:cNvPr>
          <p:cNvSpPr>
            <a:spLocks noGrp="1"/>
          </p:cNvSpPr>
          <p:nvPr>
            <p:ph type="body" sz="quarter" idx="202" hasCustomPrompt="1"/>
          </p:nvPr>
        </p:nvSpPr>
        <p:spPr>
          <a:xfrm>
            <a:off x="8333470" y="462267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1" name="Espace réservé du texte 21">
            <a:extLst>
              <a:ext uri="{FF2B5EF4-FFF2-40B4-BE49-F238E27FC236}">
                <a16:creationId xmlns:a16="http://schemas.microsoft.com/office/drawing/2014/main" id="{A9B7F131-FC4A-4702-9EFB-B1176C821BD6}"/>
              </a:ext>
            </a:extLst>
          </p:cNvPr>
          <p:cNvSpPr>
            <a:spLocks noGrp="1"/>
          </p:cNvSpPr>
          <p:nvPr>
            <p:ph type="body" sz="quarter" idx="203" hasCustomPrompt="1"/>
          </p:nvPr>
        </p:nvSpPr>
        <p:spPr>
          <a:xfrm>
            <a:off x="8248681" y="484611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2" name="Espace réservé du texte 5">
            <a:extLst>
              <a:ext uri="{FF2B5EF4-FFF2-40B4-BE49-F238E27FC236}">
                <a16:creationId xmlns:a16="http://schemas.microsoft.com/office/drawing/2014/main" id="{5EA78D35-B085-4B9E-B946-8CB09AC04EBD}"/>
              </a:ext>
            </a:extLst>
          </p:cNvPr>
          <p:cNvSpPr>
            <a:spLocks noGrp="1"/>
          </p:cNvSpPr>
          <p:nvPr>
            <p:ph type="body" sz="quarter" idx="204" hasCustomPrompt="1"/>
          </p:nvPr>
        </p:nvSpPr>
        <p:spPr>
          <a:xfrm>
            <a:off x="8338371" y="57404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3" name="Espace réservé du texte 21">
            <a:extLst>
              <a:ext uri="{FF2B5EF4-FFF2-40B4-BE49-F238E27FC236}">
                <a16:creationId xmlns:a16="http://schemas.microsoft.com/office/drawing/2014/main" id="{22D9597F-17BC-445F-9282-AB481E4A8D29}"/>
              </a:ext>
            </a:extLst>
          </p:cNvPr>
          <p:cNvSpPr>
            <a:spLocks noGrp="1"/>
          </p:cNvSpPr>
          <p:nvPr>
            <p:ph type="body" sz="quarter" idx="205" hasCustomPrompt="1"/>
          </p:nvPr>
        </p:nvSpPr>
        <p:spPr>
          <a:xfrm>
            <a:off x="8247232" y="59607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39" name="Espace réservé du texte 25">
            <a:extLst>
              <a:ext uri="{FF2B5EF4-FFF2-40B4-BE49-F238E27FC236}">
                <a16:creationId xmlns:a16="http://schemas.microsoft.com/office/drawing/2014/main" id="{BB1C9CEE-E52F-7FF6-A3A8-0F0ACA1D4C36}"/>
              </a:ext>
            </a:extLst>
          </p:cNvPr>
          <p:cNvSpPr>
            <a:spLocks noGrp="1"/>
          </p:cNvSpPr>
          <p:nvPr>
            <p:ph type="body" sz="quarter" idx="20" hasCustomPrompt="1"/>
          </p:nvPr>
        </p:nvSpPr>
        <p:spPr>
          <a:xfrm>
            <a:off x="37800" y="100583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0" name="Espace réservé du texte 25">
            <a:extLst>
              <a:ext uri="{FF2B5EF4-FFF2-40B4-BE49-F238E27FC236}">
                <a16:creationId xmlns:a16="http://schemas.microsoft.com/office/drawing/2014/main" id="{A0F69FCE-71C9-EECC-BCB1-E21C3ED013AD}"/>
              </a:ext>
            </a:extLst>
          </p:cNvPr>
          <p:cNvSpPr>
            <a:spLocks noGrp="1"/>
          </p:cNvSpPr>
          <p:nvPr>
            <p:ph type="body" sz="quarter" idx="206" hasCustomPrompt="1"/>
          </p:nvPr>
        </p:nvSpPr>
        <p:spPr>
          <a:xfrm>
            <a:off x="1686914" y="100583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1" name="Espace réservé du texte 25">
            <a:extLst>
              <a:ext uri="{FF2B5EF4-FFF2-40B4-BE49-F238E27FC236}">
                <a16:creationId xmlns:a16="http://schemas.microsoft.com/office/drawing/2014/main" id="{762FA454-7E98-B590-D010-129891C26D9B}"/>
              </a:ext>
            </a:extLst>
          </p:cNvPr>
          <p:cNvSpPr>
            <a:spLocks noGrp="1"/>
          </p:cNvSpPr>
          <p:nvPr>
            <p:ph type="body" sz="quarter" idx="207" hasCustomPrompt="1"/>
          </p:nvPr>
        </p:nvSpPr>
        <p:spPr>
          <a:xfrm>
            <a:off x="3325780" y="1005836"/>
            <a:ext cx="159691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2" name="Espace réservé du texte 25">
            <a:extLst>
              <a:ext uri="{FF2B5EF4-FFF2-40B4-BE49-F238E27FC236}">
                <a16:creationId xmlns:a16="http://schemas.microsoft.com/office/drawing/2014/main" id="{D1A141A6-7771-4F88-56CD-1B09C68C2EDA}"/>
              </a:ext>
            </a:extLst>
          </p:cNvPr>
          <p:cNvSpPr>
            <a:spLocks noGrp="1"/>
          </p:cNvSpPr>
          <p:nvPr>
            <p:ph type="body" sz="quarter" idx="208" hasCustomPrompt="1"/>
          </p:nvPr>
        </p:nvSpPr>
        <p:spPr>
          <a:xfrm>
            <a:off x="4966275" y="1005836"/>
            <a:ext cx="1608759"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3" name="Espace réservé du texte 25">
            <a:extLst>
              <a:ext uri="{FF2B5EF4-FFF2-40B4-BE49-F238E27FC236}">
                <a16:creationId xmlns:a16="http://schemas.microsoft.com/office/drawing/2014/main" id="{ED36D6DA-B049-99D8-E29F-B91B4EDB56EB}"/>
              </a:ext>
            </a:extLst>
          </p:cNvPr>
          <p:cNvSpPr>
            <a:spLocks noGrp="1"/>
          </p:cNvSpPr>
          <p:nvPr>
            <p:ph type="body" sz="quarter" idx="209" hasCustomPrompt="1"/>
          </p:nvPr>
        </p:nvSpPr>
        <p:spPr>
          <a:xfrm>
            <a:off x="6600211" y="1005837"/>
            <a:ext cx="1593777"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4" name="Espace réservé du texte 25">
            <a:extLst>
              <a:ext uri="{FF2B5EF4-FFF2-40B4-BE49-F238E27FC236}">
                <a16:creationId xmlns:a16="http://schemas.microsoft.com/office/drawing/2014/main" id="{52C29249-08C2-2415-FDC8-067E225AD364}"/>
              </a:ext>
            </a:extLst>
          </p:cNvPr>
          <p:cNvSpPr>
            <a:spLocks noGrp="1"/>
          </p:cNvSpPr>
          <p:nvPr>
            <p:ph type="body" sz="quarter" idx="210" hasCustomPrompt="1"/>
          </p:nvPr>
        </p:nvSpPr>
        <p:spPr>
          <a:xfrm>
            <a:off x="8237573" y="100661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417065885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6 jours (7)">
    <p:spTree>
      <p:nvGrpSpPr>
        <p:cNvPr id="1" name=""/>
        <p:cNvGrpSpPr/>
        <p:nvPr/>
      </p:nvGrpSpPr>
      <p:grpSpPr>
        <a:xfrm>
          <a:off x="0" y="0"/>
          <a:ext cx="0" cy="0"/>
          <a:chOff x="0" y="0"/>
          <a:chExt cx="0" cy="0"/>
        </a:xfrm>
      </p:grpSpPr>
      <p:sp>
        <p:nvSpPr>
          <p:cNvPr id="53" name="Titre 52"/>
          <p:cNvSpPr>
            <a:spLocks noGrp="1"/>
          </p:cNvSpPr>
          <p:nvPr>
            <p:ph type="title" hasCustomPrompt="1"/>
          </p:nvPr>
        </p:nvSpPr>
        <p:spPr>
          <a:xfrm>
            <a:off x="0" y="0"/>
            <a:ext cx="9906000" cy="865312"/>
          </a:xfrm>
          <a:prstGeom prst="rect">
            <a:avLst/>
          </a:prstGeom>
          <a:solidFill>
            <a:srgbClr val="D89F3F"/>
          </a:solidFill>
        </p:spPr>
        <p:txBody>
          <a:bodyPr anchor="ctr"/>
          <a:lstStyle>
            <a:lvl1pPr>
              <a:defRPr/>
            </a:lvl1pPr>
          </a:lstStyle>
          <a:p>
            <a:r>
              <a:rPr lang="fr-FR" dirty="0"/>
              <a:t>Programme + date</a:t>
            </a:r>
          </a:p>
        </p:txBody>
      </p:sp>
      <p:sp>
        <p:nvSpPr>
          <p:cNvPr id="9" name="Espace réservé du texte 5"/>
          <p:cNvSpPr>
            <a:spLocks noGrp="1"/>
          </p:cNvSpPr>
          <p:nvPr>
            <p:ph type="body" sz="quarter" idx="44" hasCustomPrompt="1"/>
          </p:nvPr>
        </p:nvSpPr>
        <p:spPr>
          <a:xfrm>
            <a:off x="141940" y="1293585"/>
            <a:ext cx="1447060" cy="202223"/>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59" name="Espace réservé du texte 21"/>
          <p:cNvSpPr>
            <a:spLocks noGrp="1"/>
          </p:cNvSpPr>
          <p:nvPr>
            <p:ph type="body" sz="quarter" idx="94" hasCustomPrompt="1"/>
          </p:nvPr>
        </p:nvSpPr>
        <p:spPr>
          <a:xfrm>
            <a:off x="53976" y="15075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20" name="Espace réservé du texte 5">
            <a:extLst>
              <a:ext uri="{FF2B5EF4-FFF2-40B4-BE49-F238E27FC236}">
                <a16:creationId xmlns:a16="http://schemas.microsoft.com/office/drawing/2014/main" id="{8C80AEB9-2E9E-48E3-A667-0BD3B511FD8D}"/>
              </a:ext>
            </a:extLst>
          </p:cNvPr>
          <p:cNvSpPr>
            <a:spLocks noGrp="1"/>
          </p:cNvSpPr>
          <p:nvPr>
            <p:ph type="body" sz="quarter" idx="148" hasCustomPrompt="1"/>
          </p:nvPr>
        </p:nvSpPr>
        <p:spPr>
          <a:xfrm>
            <a:off x="1797236" y="1312635"/>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1" name="Espace réservé du texte 21">
            <a:extLst>
              <a:ext uri="{FF2B5EF4-FFF2-40B4-BE49-F238E27FC236}">
                <a16:creationId xmlns:a16="http://schemas.microsoft.com/office/drawing/2014/main" id="{2396292D-42BF-406D-9F33-C903C8DB7B78}"/>
              </a:ext>
            </a:extLst>
          </p:cNvPr>
          <p:cNvSpPr>
            <a:spLocks noGrp="1"/>
          </p:cNvSpPr>
          <p:nvPr>
            <p:ph type="body" sz="quarter" idx="149" hasCustomPrompt="1"/>
          </p:nvPr>
        </p:nvSpPr>
        <p:spPr>
          <a:xfrm>
            <a:off x="1699747" y="152655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2" name="Espace réservé du texte 5">
            <a:extLst>
              <a:ext uri="{FF2B5EF4-FFF2-40B4-BE49-F238E27FC236}">
                <a16:creationId xmlns:a16="http://schemas.microsoft.com/office/drawing/2014/main" id="{99C548F7-2D43-4357-ADFA-B27583EF644E}"/>
              </a:ext>
            </a:extLst>
          </p:cNvPr>
          <p:cNvSpPr>
            <a:spLocks noGrp="1"/>
          </p:cNvSpPr>
          <p:nvPr>
            <p:ph type="body" sz="quarter" idx="150" hasCustomPrompt="1"/>
          </p:nvPr>
        </p:nvSpPr>
        <p:spPr>
          <a:xfrm>
            <a:off x="141940" y="240333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3" name="Espace réservé du texte 21">
            <a:extLst>
              <a:ext uri="{FF2B5EF4-FFF2-40B4-BE49-F238E27FC236}">
                <a16:creationId xmlns:a16="http://schemas.microsoft.com/office/drawing/2014/main" id="{77213307-9869-4889-AC76-34ACC4FC18B3}"/>
              </a:ext>
            </a:extLst>
          </p:cNvPr>
          <p:cNvSpPr>
            <a:spLocks noGrp="1"/>
          </p:cNvSpPr>
          <p:nvPr>
            <p:ph type="body" sz="quarter" idx="151" hasCustomPrompt="1"/>
          </p:nvPr>
        </p:nvSpPr>
        <p:spPr>
          <a:xfrm>
            <a:off x="53976" y="261851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4" name="Espace réservé du texte 5">
            <a:extLst>
              <a:ext uri="{FF2B5EF4-FFF2-40B4-BE49-F238E27FC236}">
                <a16:creationId xmlns:a16="http://schemas.microsoft.com/office/drawing/2014/main" id="{B754DD7F-3239-48A6-963F-CCC887D5FB00}"/>
              </a:ext>
            </a:extLst>
          </p:cNvPr>
          <p:cNvSpPr>
            <a:spLocks noGrp="1"/>
          </p:cNvSpPr>
          <p:nvPr>
            <p:ph type="body" sz="quarter" idx="152" hasCustomPrompt="1"/>
          </p:nvPr>
        </p:nvSpPr>
        <p:spPr>
          <a:xfrm>
            <a:off x="1784927" y="242443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5" name="Espace réservé du texte 21">
            <a:extLst>
              <a:ext uri="{FF2B5EF4-FFF2-40B4-BE49-F238E27FC236}">
                <a16:creationId xmlns:a16="http://schemas.microsoft.com/office/drawing/2014/main" id="{38347F99-D9D0-4B52-9C46-A6380933844F}"/>
              </a:ext>
            </a:extLst>
          </p:cNvPr>
          <p:cNvSpPr>
            <a:spLocks noGrp="1"/>
          </p:cNvSpPr>
          <p:nvPr>
            <p:ph type="body" sz="quarter" idx="153" hasCustomPrompt="1"/>
          </p:nvPr>
        </p:nvSpPr>
        <p:spPr>
          <a:xfrm>
            <a:off x="1706488" y="26383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6" name="Espace réservé du texte 5">
            <a:extLst>
              <a:ext uri="{FF2B5EF4-FFF2-40B4-BE49-F238E27FC236}">
                <a16:creationId xmlns:a16="http://schemas.microsoft.com/office/drawing/2014/main" id="{C60BCA47-CB87-4138-AAF5-6B39BF820259}"/>
              </a:ext>
            </a:extLst>
          </p:cNvPr>
          <p:cNvSpPr>
            <a:spLocks noGrp="1"/>
          </p:cNvSpPr>
          <p:nvPr>
            <p:ph type="body" sz="quarter" idx="154" hasCustomPrompt="1"/>
          </p:nvPr>
        </p:nvSpPr>
        <p:spPr>
          <a:xfrm>
            <a:off x="1775011"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7" name="Espace réservé du texte 21">
            <a:extLst>
              <a:ext uri="{FF2B5EF4-FFF2-40B4-BE49-F238E27FC236}">
                <a16:creationId xmlns:a16="http://schemas.microsoft.com/office/drawing/2014/main" id="{1EB46A22-994C-4DC3-836F-CD8D9177EC53}"/>
              </a:ext>
            </a:extLst>
          </p:cNvPr>
          <p:cNvSpPr>
            <a:spLocks noGrp="1"/>
          </p:cNvSpPr>
          <p:nvPr>
            <p:ph type="body" sz="quarter" idx="155" hasCustomPrompt="1"/>
          </p:nvPr>
        </p:nvSpPr>
        <p:spPr>
          <a:xfrm>
            <a:off x="1696572"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8" name="Espace réservé du texte 5">
            <a:extLst>
              <a:ext uri="{FF2B5EF4-FFF2-40B4-BE49-F238E27FC236}">
                <a16:creationId xmlns:a16="http://schemas.microsoft.com/office/drawing/2014/main" id="{332E3410-60F7-4E39-8123-91D569161913}"/>
              </a:ext>
            </a:extLst>
          </p:cNvPr>
          <p:cNvSpPr>
            <a:spLocks noGrp="1"/>
          </p:cNvSpPr>
          <p:nvPr>
            <p:ph type="body" sz="quarter" idx="156" hasCustomPrompt="1"/>
          </p:nvPr>
        </p:nvSpPr>
        <p:spPr>
          <a:xfrm>
            <a:off x="141940" y="351687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9" name="Espace réservé du texte 21">
            <a:extLst>
              <a:ext uri="{FF2B5EF4-FFF2-40B4-BE49-F238E27FC236}">
                <a16:creationId xmlns:a16="http://schemas.microsoft.com/office/drawing/2014/main" id="{0B61EBBE-6D78-4BB9-AE46-CD766FFE2EF1}"/>
              </a:ext>
            </a:extLst>
          </p:cNvPr>
          <p:cNvSpPr>
            <a:spLocks noGrp="1"/>
          </p:cNvSpPr>
          <p:nvPr>
            <p:ph type="body" sz="quarter" idx="157" hasCustomPrompt="1"/>
          </p:nvPr>
        </p:nvSpPr>
        <p:spPr>
          <a:xfrm>
            <a:off x="53976" y="37307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38" name="Espace réservé du texte 5">
            <a:extLst>
              <a:ext uri="{FF2B5EF4-FFF2-40B4-BE49-F238E27FC236}">
                <a16:creationId xmlns:a16="http://schemas.microsoft.com/office/drawing/2014/main" id="{B265D09B-D6DA-4C65-BBFF-96EF797109CF}"/>
              </a:ext>
            </a:extLst>
          </p:cNvPr>
          <p:cNvSpPr>
            <a:spLocks noGrp="1"/>
          </p:cNvSpPr>
          <p:nvPr>
            <p:ph type="body" sz="quarter" idx="158" hasCustomPrompt="1"/>
          </p:nvPr>
        </p:nvSpPr>
        <p:spPr>
          <a:xfrm>
            <a:off x="130740" y="463042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39" name="Espace réservé du texte 21">
            <a:extLst>
              <a:ext uri="{FF2B5EF4-FFF2-40B4-BE49-F238E27FC236}">
                <a16:creationId xmlns:a16="http://schemas.microsoft.com/office/drawing/2014/main" id="{6E1BD1BB-E372-480B-A655-F26332BE11F0}"/>
              </a:ext>
            </a:extLst>
          </p:cNvPr>
          <p:cNvSpPr>
            <a:spLocks noGrp="1"/>
          </p:cNvSpPr>
          <p:nvPr>
            <p:ph type="body" sz="quarter" idx="159" hasCustomPrompt="1"/>
          </p:nvPr>
        </p:nvSpPr>
        <p:spPr>
          <a:xfrm>
            <a:off x="42776" y="485069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0" name="Espace réservé du texte 5">
            <a:extLst>
              <a:ext uri="{FF2B5EF4-FFF2-40B4-BE49-F238E27FC236}">
                <a16:creationId xmlns:a16="http://schemas.microsoft.com/office/drawing/2014/main" id="{8A80379D-4BAD-4FA1-838F-CBDB7D30C3F3}"/>
              </a:ext>
            </a:extLst>
          </p:cNvPr>
          <p:cNvSpPr>
            <a:spLocks noGrp="1"/>
          </p:cNvSpPr>
          <p:nvPr>
            <p:ph type="body" sz="quarter" idx="160" hasCustomPrompt="1"/>
          </p:nvPr>
        </p:nvSpPr>
        <p:spPr>
          <a:xfrm>
            <a:off x="1797236" y="464037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1" name="Espace réservé du texte 21">
            <a:extLst>
              <a:ext uri="{FF2B5EF4-FFF2-40B4-BE49-F238E27FC236}">
                <a16:creationId xmlns:a16="http://schemas.microsoft.com/office/drawing/2014/main" id="{A26EDC34-CB66-4665-8891-91B4313FB5EA}"/>
              </a:ext>
            </a:extLst>
          </p:cNvPr>
          <p:cNvSpPr>
            <a:spLocks noGrp="1"/>
          </p:cNvSpPr>
          <p:nvPr>
            <p:ph type="body" sz="quarter" idx="161" hasCustomPrompt="1"/>
          </p:nvPr>
        </p:nvSpPr>
        <p:spPr>
          <a:xfrm>
            <a:off x="1702922" y="485111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2" name="Espace réservé du texte 5">
            <a:extLst>
              <a:ext uri="{FF2B5EF4-FFF2-40B4-BE49-F238E27FC236}">
                <a16:creationId xmlns:a16="http://schemas.microsoft.com/office/drawing/2014/main" id="{B3570922-E09E-4F8C-A1CC-D9C425014C36}"/>
              </a:ext>
            </a:extLst>
          </p:cNvPr>
          <p:cNvSpPr>
            <a:spLocks noGrp="1"/>
          </p:cNvSpPr>
          <p:nvPr>
            <p:ph type="body" sz="quarter" idx="162" hasCustomPrompt="1"/>
          </p:nvPr>
        </p:nvSpPr>
        <p:spPr>
          <a:xfrm>
            <a:off x="1778564" y="575403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3" name="Espace réservé du texte 21">
            <a:extLst>
              <a:ext uri="{FF2B5EF4-FFF2-40B4-BE49-F238E27FC236}">
                <a16:creationId xmlns:a16="http://schemas.microsoft.com/office/drawing/2014/main" id="{27A287F4-2BF7-4173-8F75-1DD2B572AF64}"/>
              </a:ext>
            </a:extLst>
          </p:cNvPr>
          <p:cNvSpPr>
            <a:spLocks noGrp="1"/>
          </p:cNvSpPr>
          <p:nvPr>
            <p:ph type="body" sz="quarter" idx="163" hasCustomPrompt="1"/>
          </p:nvPr>
        </p:nvSpPr>
        <p:spPr>
          <a:xfrm>
            <a:off x="1703300" y="597747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4" name="Espace réservé du texte 5">
            <a:extLst>
              <a:ext uri="{FF2B5EF4-FFF2-40B4-BE49-F238E27FC236}">
                <a16:creationId xmlns:a16="http://schemas.microsoft.com/office/drawing/2014/main" id="{A7772E6D-6669-433D-A06B-E630B7B1E17F}"/>
              </a:ext>
            </a:extLst>
          </p:cNvPr>
          <p:cNvSpPr>
            <a:spLocks noGrp="1"/>
          </p:cNvSpPr>
          <p:nvPr>
            <p:ph type="body" sz="quarter" idx="164" hasCustomPrompt="1"/>
          </p:nvPr>
        </p:nvSpPr>
        <p:spPr>
          <a:xfrm>
            <a:off x="116364" y="574551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5" name="Espace réservé du texte 21">
            <a:extLst>
              <a:ext uri="{FF2B5EF4-FFF2-40B4-BE49-F238E27FC236}">
                <a16:creationId xmlns:a16="http://schemas.microsoft.com/office/drawing/2014/main" id="{1AC09E87-DB0D-420D-8D1F-A8077E9A694D}"/>
              </a:ext>
            </a:extLst>
          </p:cNvPr>
          <p:cNvSpPr>
            <a:spLocks noGrp="1"/>
          </p:cNvSpPr>
          <p:nvPr>
            <p:ph type="body" sz="quarter" idx="165" hasCustomPrompt="1"/>
          </p:nvPr>
        </p:nvSpPr>
        <p:spPr>
          <a:xfrm>
            <a:off x="53800" y="59594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8" name="Espace réservé du texte 5">
            <a:extLst>
              <a:ext uri="{FF2B5EF4-FFF2-40B4-BE49-F238E27FC236}">
                <a16:creationId xmlns:a16="http://schemas.microsoft.com/office/drawing/2014/main" id="{E2B2ADDC-FF78-45C0-BD45-CBC923DB2AD0}"/>
              </a:ext>
            </a:extLst>
          </p:cNvPr>
          <p:cNvSpPr>
            <a:spLocks noGrp="1"/>
          </p:cNvSpPr>
          <p:nvPr>
            <p:ph type="body" sz="quarter" idx="166" hasCustomPrompt="1"/>
          </p:nvPr>
        </p:nvSpPr>
        <p:spPr>
          <a:xfrm>
            <a:off x="3403785" y="130746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9" name="Espace réservé du texte 21">
            <a:extLst>
              <a:ext uri="{FF2B5EF4-FFF2-40B4-BE49-F238E27FC236}">
                <a16:creationId xmlns:a16="http://schemas.microsoft.com/office/drawing/2014/main" id="{C7DCE750-C439-46C0-ABB3-E173FC430B02}"/>
              </a:ext>
            </a:extLst>
          </p:cNvPr>
          <p:cNvSpPr>
            <a:spLocks noGrp="1"/>
          </p:cNvSpPr>
          <p:nvPr>
            <p:ph type="body" sz="quarter" idx="167" hasCustomPrompt="1"/>
          </p:nvPr>
        </p:nvSpPr>
        <p:spPr>
          <a:xfrm>
            <a:off x="3331696" y="151820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0" name="Espace réservé du texte 5">
            <a:extLst>
              <a:ext uri="{FF2B5EF4-FFF2-40B4-BE49-F238E27FC236}">
                <a16:creationId xmlns:a16="http://schemas.microsoft.com/office/drawing/2014/main" id="{462CBC8A-54BF-4B28-9CC7-604FF65B76A2}"/>
              </a:ext>
            </a:extLst>
          </p:cNvPr>
          <p:cNvSpPr>
            <a:spLocks noGrp="1"/>
          </p:cNvSpPr>
          <p:nvPr>
            <p:ph type="body" sz="quarter" idx="168" hasCustomPrompt="1"/>
          </p:nvPr>
        </p:nvSpPr>
        <p:spPr>
          <a:xfrm>
            <a:off x="3406960" y="241995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1" name="Espace réservé du texte 21">
            <a:extLst>
              <a:ext uri="{FF2B5EF4-FFF2-40B4-BE49-F238E27FC236}">
                <a16:creationId xmlns:a16="http://schemas.microsoft.com/office/drawing/2014/main" id="{CD58C5E9-8221-4D21-98DC-631B8C255671}"/>
              </a:ext>
            </a:extLst>
          </p:cNvPr>
          <p:cNvSpPr>
            <a:spLocks noGrp="1"/>
          </p:cNvSpPr>
          <p:nvPr>
            <p:ph type="body" sz="quarter" idx="169" hasCustomPrompt="1"/>
          </p:nvPr>
        </p:nvSpPr>
        <p:spPr>
          <a:xfrm>
            <a:off x="3338046" y="263386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2" name="Espace réservé du texte 5">
            <a:extLst>
              <a:ext uri="{FF2B5EF4-FFF2-40B4-BE49-F238E27FC236}">
                <a16:creationId xmlns:a16="http://schemas.microsoft.com/office/drawing/2014/main" id="{CBE1EEDD-C952-4C45-8375-6E2EB6A5B286}"/>
              </a:ext>
            </a:extLst>
          </p:cNvPr>
          <p:cNvSpPr>
            <a:spLocks noGrp="1"/>
          </p:cNvSpPr>
          <p:nvPr>
            <p:ph type="body" sz="quarter" idx="170" hasCustomPrompt="1"/>
          </p:nvPr>
        </p:nvSpPr>
        <p:spPr>
          <a:xfrm>
            <a:off x="3399871" y="352409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3" name="Espace réservé du texte 21">
            <a:extLst>
              <a:ext uri="{FF2B5EF4-FFF2-40B4-BE49-F238E27FC236}">
                <a16:creationId xmlns:a16="http://schemas.microsoft.com/office/drawing/2014/main" id="{CF285263-C2C8-4E50-A6AC-2E86457003BB}"/>
              </a:ext>
            </a:extLst>
          </p:cNvPr>
          <p:cNvSpPr>
            <a:spLocks noGrp="1"/>
          </p:cNvSpPr>
          <p:nvPr>
            <p:ph type="body" sz="quarter" idx="171" hasCustomPrompt="1"/>
          </p:nvPr>
        </p:nvSpPr>
        <p:spPr>
          <a:xfrm>
            <a:off x="3337307" y="374118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4" name="Espace réservé du texte 5">
            <a:extLst>
              <a:ext uri="{FF2B5EF4-FFF2-40B4-BE49-F238E27FC236}">
                <a16:creationId xmlns:a16="http://schemas.microsoft.com/office/drawing/2014/main" id="{B211D2B6-5B1C-4589-999F-108E7C51FE39}"/>
              </a:ext>
            </a:extLst>
          </p:cNvPr>
          <p:cNvSpPr>
            <a:spLocks noGrp="1"/>
          </p:cNvSpPr>
          <p:nvPr>
            <p:ph type="body" sz="quarter" idx="172" hasCustomPrompt="1"/>
          </p:nvPr>
        </p:nvSpPr>
        <p:spPr>
          <a:xfrm>
            <a:off x="3409960" y="463719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5" name="Espace réservé du texte 21">
            <a:extLst>
              <a:ext uri="{FF2B5EF4-FFF2-40B4-BE49-F238E27FC236}">
                <a16:creationId xmlns:a16="http://schemas.microsoft.com/office/drawing/2014/main" id="{E1907BA6-B935-4D1A-9E65-C1DBA386832E}"/>
              </a:ext>
            </a:extLst>
          </p:cNvPr>
          <p:cNvSpPr>
            <a:spLocks noGrp="1"/>
          </p:cNvSpPr>
          <p:nvPr>
            <p:ph type="body" sz="quarter" idx="173" hasCustomPrompt="1"/>
          </p:nvPr>
        </p:nvSpPr>
        <p:spPr>
          <a:xfrm>
            <a:off x="3337871" y="485746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6" name="Espace réservé du texte 5">
            <a:extLst>
              <a:ext uri="{FF2B5EF4-FFF2-40B4-BE49-F238E27FC236}">
                <a16:creationId xmlns:a16="http://schemas.microsoft.com/office/drawing/2014/main" id="{DF614677-153D-40E4-9946-990485A14641}"/>
              </a:ext>
            </a:extLst>
          </p:cNvPr>
          <p:cNvSpPr>
            <a:spLocks noGrp="1"/>
          </p:cNvSpPr>
          <p:nvPr>
            <p:ph type="body" sz="quarter" idx="174" hasCustomPrompt="1"/>
          </p:nvPr>
        </p:nvSpPr>
        <p:spPr>
          <a:xfrm>
            <a:off x="3427307" y="575456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7" name="Espace réservé du texte 21">
            <a:extLst>
              <a:ext uri="{FF2B5EF4-FFF2-40B4-BE49-F238E27FC236}">
                <a16:creationId xmlns:a16="http://schemas.microsoft.com/office/drawing/2014/main" id="{2BFB32E0-8842-494F-9651-E8385285EAF8}"/>
              </a:ext>
            </a:extLst>
          </p:cNvPr>
          <p:cNvSpPr>
            <a:spLocks noGrp="1"/>
          </p:cNvSpPr>
          <p:nvPr>
            <p:ph type="body" sz="quarter" idx="175" hasCustomPrompt="1"/>
          </p:nvPr>
        </p:nvSpPr>
        <p:spPr>
          <a:xfrm>
            <a:off x="3336168" y="59653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58" name="Espace réservé du texte 5">
            <a:extLst>
              <a:ext uri="{FF2B5EF4-FFF2-40B4-BE49-F238E27FC236}">
                <a16:creationId xmlns:a16="http://schemas.microsoft.com/office/drawing/2014/main" id="{30724D41-0AD9-47A3-AE8D-63C1C0FCDC8B}"/>
              </a:ext>
            </a:extLst>
          </p:cNvPr>
          <p:cNvSpPr>
            <a:spLocks noGrp="1"/>
          </p:cNvSpPr>
          <p:nvPr>
            <p:ph type="body" sz="quarter" idx="176" hasCustomPrompt="1"/>
          </p:nvPr>
        </p:nvSpPr>
        <p:spPr>
          <a:xfrm>
            <a:off x="5062820" y="130284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9" name="Espace réservé du texte 21">
            <a:extLst>
              <a:ext uri="{FF2B5EF4-FFF2-40B4-BE49-F238E27FC236}">
                <a16:creationId xmlns:a16="http://schemas.microsoft.com/office/drawing/2014/main" id="{5EE6ED3B-5583-4517-8EF9-1F7DD5C62DB6}"/>
              </a:ext>
            </a:extLst>
          </p:cNvPr>
          <p:cNvSpPr>
            <a:spLocks noGrp="1"/>
          </p:cNvSpPr>
          <p:nvPr>
            <p:ph type="body" sz="quarter" idx="177" hasCustomPrompt="1"/>
          </p:nvPr>
        </p:nvSpPr>
        <p:spPr>
          <a:xfrm>
            <a:off x="4978031" y="151676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0" name="Espace réservé du texte 5">
            <a:extLst>
              <a:ext uri="{FF2B5EF4-FFF2-40B4-BE49-F238E27FC236}">
                <a16:creationId xmlns:a16="http://schemas.microsoft.com/office/drawing/2014/main" id="{B015B0A8-4CB1-4721-BE25-CE50245EF4FD}"/>
              </a:ext>
            </a:extLst>
          </p:cNvPr>
          <p:cNvSpPr>
            <a:spLocks noGrp="1"/>
          </p:cNvSpPr>
          <p:nvPr>
            <p:ph type="body" sz="quarter" idx="178" hasCustomPrompt="1"/>
          </p:nvPr>
        </p:nvSpPr>
        <p:spPr>
          <a:xfrm>
            <a:off x="5055906"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1" name="Espace réservé du texte 21">
            <a:extLst>
              <a:ext uri="{FF2B5EF4-FFF2-40B4-BE49-F238E27FC236}">
                <a16:creationId xmlns:a16="http://schemas.microsoft.com/office/drawing/2014/main" id="{22EA3218-A2B4-4239-A53A-7F355E6104C1}"/>
              </a:ext>
            </a:extLst>
          </p:cNvPr>
          <p:cNvSpPr>
            <a:spLocks noGrp="1"/>
          </p:cNvSpPr>
          <p:nvPr>
            <p:ph type="body" sz="quarter" idx="179" hasCustomPrompt="1"/>
          </p:nvPr>
        </p:nvSpPr>
        <p:spPr>
          <a:xfrm>
            <a:off x="4974292"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2" name="Espace réservé du texte 5">
            <a:extLst>
              <a:ext uri="{FF2B5EF4-FFF2-40B4-BE49-F238E27FC236}">
                <a16:creationId xmlns:a16="http://schemas.microsoft.com/office/drawing/2014/main" id="{6393BE1E-9FEA-4FE9-B3FD-F8A9B03250AC}"/>
              </a:ext>
            </a:extLst>
          </p:cNvPr>
          <p:cNvSpPr>
            <a:spLocks noGrp="1"/>
          </p:cNvSpPr>
          <p:nvPr>
            <p:ph type="body" sz="quarter" idx="180" hasCustomPrompt="1"/>
          </p:nvPr>
        </p:nvSpPr>
        <p:spPr>
          <a:xfrm>
            <a:off x="5057970" y="3516892"/>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3" name="Espace réservé du texte 21">
            <a:extLst>
              <a:ext uri="{FF2B5EF4-FFF2-40B4-BE49-F238E27FC236}">
                <a16:creationId xmlns:a16="http://schemas.microsoft.com/office/drawing/2014/main" id="{4BD17BB7-DCC1-4549-B7CE-A1809EEF3149}"/>
              </a:ext>
            </a:extLst>
          </p:cNvPr>
          <p:cNvSpPr>
            <a:spLocks noGrp="1"/>
          </p:cNvSpPr>
          <p:nvPr>
            <p:ph type="body" sz="quarter" idx="181" hasCustomPrompt="1"/>
          </p:nvPr>
        </p:nvSpPr>
        <p:spPr>
          <a:xfrm>
            <a:off x="4979531" y="37276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6" name="Espace réservé du texte 5">
            <a:extLst>
              <a:ext uri="{FF2B5EF4-FFF2-40B4-BE49-F238E27FC236}">
                <a16:creationId xmlns:a16="http://schemas.microsoft.com/office/drawing/2014/main" id="{BB80FF63-6DE1-407D-9BEA-A6D441BBFFAC}"/>
              </a:ext>
            </a:extLst>
          </p:cNvPr>
          <p:cNvSpPr>
            <a:spLocks noGrp="1"/>
          </p:cNvSpPr>
          <p:nvPr>
            <p:ph type="body" sz="quarter" idx="182" hasCustomPrompt="1"/>
          </p:nvPr>
        </p:nvSpPr>
        <p:spPr>
          <a:xfrm>
            <a:off x="5049556" y="463502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7" name="Espace réservé du texte 21">
            <a:extLst>
              <a:ext uri="{FF2B5EF4-FFF2-40B4-BE49-F238E27FC236}">
                <a16:creationId xmlns:a16="http://schemas.microsoft.com/office/drawing/2014/main" id="{CACF3E41-4F2D-47D7-B713-C4FC3F149CCE}"/>
              </a:ext>
            </a:extLst>
          </p:cNvPr>
          <p:cNvSpPr>
            <a:spLocks noGrp="1"/>
          </p:cNvSpPr>
          <p:nvPr>
            <p:ph type="body" sz="quarter" idx="183" hasCustomPrompt="1"/>
          </p:nvPr>
        </p:nvSpPr>
        <p:spPr>
          <a:xfrm>
            <a:off x="4977467" y="485211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8" name="Espace réservé du texte 5">
            <a:extLst>
              <a:ext uri="{FF2B5EF4-FFF2-40B4-BE49-F238E27FC236}">
                <a16:creationId xmlns:a16="http://schemas.microsoft.com/office/drawing/2014/main" id="{768668A3-E73D-4E8D-9841-6C6F3A5A5DEE}"/>
              </a:ext>
            </a:extLst>
          </p:cNvPr>
          <p:cNvSpPr>
            <a:spLocks noGrp="1"/>
          </p:cNvSpPr>
          <p:nvPr>
            <p:ph type="body" sz="quarter" idx="184" hasCustomPrompt="1"/>
          </p:nvPr>
        </p:nvSpPr>
        <p:spPr>
          <a:xfrm>
            <a:off x="5070494" y="574969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9" name="Espace réservé du texte 21">
            <a:extLst>
              <a:ext uri="{FF2B5EF4-FFF2-40B4-BE49-F238E27FC236}">
                <a16:creationId xmlns:a16="http://schemas.microsoft.com/office/drawing/2014/main" id="{9E582339-D7F0-4B82-8D3C-90EE32D8B5DD}"/>
              </a:ext>
            </a:extLst>
          </p:cNvPr>
          <p:cNvSpPr>
            <a:spLocks noGrp="1"/>
          </p:cNvSpPr>
          <p:nvPr>
            <p:ph type="body" sz="quarter" idx="185" hasCustomPrompt="1"/>
          </p:nvPr>
        </p:nvSpPr>
        <p:spPr>
          <a:xfrm>
            <a:off x="4982530" y="596361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70" name="Espace réservé du texte 5">
            <a:extLst>
              <a:ext uri="{FF2B5EF4-FFF2-40B4-BE49-F238E27FC236}">
                <a16:creationId xmlns:a16="http://schemas.microsoft.com/office/drawing/2014/main" id="{B2813CAA-D0CA-461B-AAE4-F3D3C3DEF94E}"/>
              </a:ext>
            </a:extLst>
          </p:cNvPr>
          <p:cNvSpPr>
            <a:spLocks noGrp="1"/>
          </p:cNvSpPr>
          <p:nvPr>
            <p:ph type="body" sz="quarter" idx="186" hasCustomPrompt="1"/>
          </p:nvPr>
        </p:nvSpPr>
        <p:spPr>
          <a:xfrm>
            <a:off x="6686552" y="130070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1" name="Espace réservé du texte 21">
            <a:extLst>
              <a:ext uri="{FF2B5EF4-FFF2-40B4-BE49-F238E27FC236}">
                <a16:creationId xmlns:a16="http://schemas.microsoft.com/office/drawing/2014/main" id="{C47A3F16-9C71-4C28-8F18-A43D631AF34A}"/>
              </a:ext>
            </a:extLst>
          </p:cNvPr>
          <p:cNvSpPr>
            <a:spLocks noGrp="1"/>
          </p:cNvSpPr>
          <p:nvPr>
            <p:ph type="body" sz="quarter" idx="187" hasCustomPrompt="1"/>
          </p:nvPr>
        </p:nvSpPr>
        <p:spPr>
          <a:xfrm>
            <a:off x="6598588" y="152414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2" name="Espace réservé du texte 5">
            <a:extLst>
              <a:ext uri="{FF2B5EF4-FFF2-40B4-BE49-F238E27FC236}">
                <a16:creationId xmlns:a16="http://schemas.microsoft.com/office/drawing/2014/main" id="{A3E22232-9F29-4A25-8C53-35B86082F3F6}"/>
              </a:ext>
            </a:extLst>
          </p:cNvPr>
          <p:cNvSpPr>
            <a:spLocks noGrp="1"/>
          </p:cNvSpPr>
          <p:nvPr>
            <p:ph type="body" sz="quarter" idx="188" hasCustomPrompt="1"/>
          </p:nvPr>
        </p:nvSpPr>
        <p:spPr>
          <a:xfrm>
            <a:off x="6694210"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3" name="Espace réservé du texte 21">
            <a:extLst>
              <a:ext uri="{FF2B5EF4-FFF2-40B4-BE49-F238E27FC236}">
                <a16:creationId xmlns:a16="http://schemas.microsoft.com/office/drawing/2014/main" id="{E58BFCDD-8497-460F-B1E7-3F04854F6D78}"/>
              </a:ext>
            </a:extLst>
          </p:cNvPr>
          <p:cNvSpPr>
            <a:spLocks noGrp="1"/>
          </p:cNvSpPr>
          <p:nvPr>
            <p:ph type="body" sz="quarter" idx="189" hasCustomPrompt="1"/>
          </p:nvPr>
        </p:nvSpPr>
        <p:spPr>
          <a:xfrm>
            <a:off x="6612596"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4" name="Espace réservé du texte 5">
            <a:extLst>
              <a:ext uri="{FF2B5EF4-FFF2-40B4-BE49-F238E27FC236}">
                <a16:creationId xmlns:a16="http://schemas.microsoft.com/office/drawing/2014/main" id="{65F9E5DA-8D8E-4372-9DF0-3DCCC569C186}"/>
              </a:ext>
            </a:extLst>
          </p:cNvPr>
          <p:cNvSpPr>
            <a:spLocks noGrp="1"/>
          </p:cNvSpPr>
          <p:nvPr>
            <p:ph type="body" sz="quarter" idx="190" hasCustomPrompt="1"/>
          </p:nvPr>
        </p:nvSpPr>
        <p:spPr>
          <a:xfrm>
            <a:off x="6678330" y="352006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5" name="Espace réservé du texte 21">
            <a:extLst>
              <a:ext uri="{FF2B5EF4-FFF2-40B4-BE49-F238E27FC236}">
                <a16:creationId xmlns:a16="http://schemas.microsoft.com/office/drawing/2014/main" id="{821831A7-F02F-4AD6-9F86-00B28BD4FD29}"/>
              </a:ext>
            </a:extLst>
          </p:cNvPr>
          <p:cNvSpPr>
            <a:spLocks noGrp="1"/>
          </p:cNvSpPr>
          <p:nvPr>
            <p:ph type="body" sz="quarter" idx="191" hasCustomPrompt="1"/>
          </p:nvPr>
        </p:nvSpPr>
        <p:spPr>
          <a:xfrm>
            <a:off x="6606241" y="373715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6" name="Espace réservé du texte 5">
            <a:extLst>
              <a:ext uri="{FF2B5EF4-FFF2-40B4-BE49-F238E27FC236}">
                <a16:creationId xmlns:a16="http://schemas.microsoft.com/office/drawing/2014/main" id="{75CEEF97-0D46-4B11-9A8C-EE3A9B3900F4}"/>
              </a:ext>
            </a:extLst>
          </p:cNvPr>
          <p:cNvSpPr>
            <a:spLocks noGrp="1"/>
          </p:cNvSpPr>
          <p:nvPr>
            <p:ph type="body" sz="quarter" idx="192" hasCustomPrompt="1"/>
          </p:nvPr>
        </p:nvSpPr>
        <p:spPr>
          <a:xfrm>
            <a:off x="6702260" y="462968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7" name="Espace réservé du texte 21">
            <a:extLst>
              <a:ext uri="{FF2B5EF4-FFF2-40B4-BE49-F238E27FC236}">
                <a16:creationId xmlns:a16="http://schemas.microsoft.com/office/drawing/2014/main" id="{B3B8DA1C-0F0A-4665-A039-3F705A6A0600}"/>
              </a:ext>
            </a:extLst>
          </p:cNvPr>
          <p:cNvSpPr>
            <a:spLocks noGrp="1"/>
          </p:cNvSpPr>
          <p:nvPr>
            <p:ph type="body" sz="quarter" idx="193" hasCustomPrompt="1"/>
          </p:nvPr>
        </p:nvSpPr>
        <p:spPr>
          <a:xfrm>
            <a:off x="6617471" y="48499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0" name="Espace réservé du texte 5">
            <a:extLst>
              <a:ext uri="{FF2B5EF4-FFF2-40B4-BE49-F238E27FC236}">
                <a16:creationId xmlns:a16="http://schemas.microsoft.com/office/drawing/2014/main" id="{F6ABBD9B-B469-4940-AE41-AE3A5FB9A06C}"/>
              </a:ext>
            </a:extLst>
          </p:cNvPr>
          <p:cNvSpPr>
            <a:spLocks noGrp="1"/>
          </p:cNvSpPr>
          <p:nvPr>
            <p:ph type="body" sz="quarter" idx="194" hasCustomPrompt="1"/>
          </p:nvPr>
        </p:nvSpPr>
        <p:spPr>
          <a:xfrm>
            <a:off x="6688257" y="57508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1" name="Espace réservé du texte 21">
            <a:extLst>
              <a:ext uri="{FF2B5EF4-FFF2-40B4-BE49-F238E27FC236}">
                <a16:creationId xmlns:a16="http://schemas.microsoft.com/office/drawing/2014/main" id="{B0E51FE5-2C5F-4403-84C0-140466FAFDDA}"/>
              </a:ext>
            </a:extLst>
          </p:cNvPr>
          <p:cNvSpPr>
            <a:spLocks noGrp="1"/>
          </p:cNvSpPr>
          <p:nvPr>
            <p:ph type="body" sz="quarter" idx="195" hasCustomPrompt="1"/>
          </p:nvPr>
        </p:nvSpPr>
        <p:spPr>
          <a:xfrm>
            <a:off x="6609818" y="59584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2" name="Espace réservé du texte 5">
            <a:extLst>
              <a:ext uri="{FF2B5EF4-FFF2-40B4-BE49-F238E27FC236}">
                <a16:creationId xmlns:a16="http://schemas.microsoft.com/office/drawing/2014/main" id="{13D3F9FF-E69E-4E69-84DB-5B3F6C77E3D1}"/>
              </a:ext>
            </a:extLst>
          </p:cNvPr>
          <p:cNvSpPr>
            <a:spLocks noGrp="1"/>
          </p:cNvSpPr>
          <p:nvPr>
            <p:ph type="body" sz="quarter" idx="196" hasCustomPrompt="1"/>
          </p:nvPr>
        </p:nvSpPr>
        <p:spPr>
          <a:xfrm>
            <a:off x="8353804" y="127722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3" name="Espace réservé du texte 21">
            <a:extLst>
              <a:ext uri="{FF2B5EF4-FFF2-40B4-BE49-F238E27FC236}">
                <a16:creationId xmlns:a16="http://schemas.microsoft.com/office/drawing/2014/main" id="{85695F6E-F8EC-48D2-BCFC-71CF544E94F6}"/>
              </a:ext>
            </a:extLst>
          </p:cNvPr>
          <p:cNvSpPr>
            <a:spLocks noGrp="1"/>
          </p:cNvSpPr>
          <p:nvPr>
            <p:ph type="body" sz="quarter" idx="197" hasCustomPrompt="1"/>
          </p:nvPr>
        </p:nvSpPr>
        <p:spPr>
          <a:xfrm>
            <a:off x="8240440" y="15228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4" name="Espace réservé du texte 5">
            <a:extLst>
              <a:ext uri="{FF2B5EF4-FFF2-40B4-BE49-F238E27FC236}">
                <a16:creationId xmlns:a16="http://schemas.microsoft.com/office/drawing/2014/main" id="{A904408A-B12E-4DBD-924E-BFEED5ECE632}"/>
              </a:ext>
            </a:extLst>
          </p:cNvPr>
          <p:cNvSpPr>
            <a:spLocks noGrp="1"/>
          </p:cNvSpPr>
          <p:nvPr>
            <p:ph type="body" sz="quarter" idx="198" hasCustomPrompt="1"/>
          </p:nvPr>
        </p:nvSpPr>
        <p:spPr>
          <a:xfrm>
            <a:off x="8313856" y="240272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5" name="Espace réservé du texte 21">
            <a:extLst>
              <a:ext uri="{FF2B5EF4-FFF2-40B4-BE49-F238E27FC236}">
                <a16:creationId xmlns:a16="http://schemas.microsoft.com/office/drawing/2014/main" id="{E0A042F0-C33A-405D-A1C2-A6E7B15546B8}"/>
              </a:ext>
            </a:extLst>
          </p:cNvPr>
          <p:cNvSpPr>
            <a:spLocks noGrp="1"/>
          </p:cNvSpPr>
          <p:nvPr>
            <p:ph type="body" sz="quarter" idx="199" hasCustomPrompt="1"/>
          </p:nvPr>
        </p:nvSpPr>
        <p:spPr>
          <a:xfrm>
            <a:off x="8219542" y="261346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6" name="Espace réservé du texte 5">
            <a:extLst>
              <a:ext uri="{FF2B5EF4-FFF2-40B4-BE49-F238E27FC236}">
                <a16:creationId xmlns:a16="http://schemas.microsoft.com/office/drawing/2014/main" id="{2D3656AA-9C4B-4FA9-930E-0A6BF6D8B3E0}"/>
              </a:ext>
            </a:extLst>
          </p:cNvPr>
          <p:cNvSpPr>
            <a:spLocks noGrp="1"/>
          </p:cNvSpPr>
          <p:nvPr>
            <p:ph type="body" sz="quarter" idx="200" hasCustomPrompt="1"/>
          </p:nvPr>
        </p:nvSpPr>
        <p:spPr>
          <a:xfrm>
            <a:off x="8331004"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7" name="Espace réservé du texte 21">
            <a:extLst>
              <a:ext uri="{FF2B5EF4-FFF2-40B4-BE49-F238E27FC236}">
                <a16:creationId xmlns:a16="http://schemas.microsoft.com/office/drawing/2014/main" id="{2DDE5568-56B2-44F6-B499-2BAA0A74582A}"/>
              </a:ext>
            </a:extLst>
          </p:cNvPr>
          <p:cNvSpPr>
            <a:spLocks noGrp="1"/>
          </p:cNvSpPr>
          <p:nvPr>
            <p:ph type="body" sz="quarter" idx="201" hasCustomPrompt="1"/>
          </p:nvPr>
        </p:nvSpPr>
        <p:spPr>
          <a:xfrm>
            <a:off x="8243040"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0" name="Espace réservé du texte 5">
            <a:extLst>
              <a:ext uri="{FF2B5EF4-FFF2-40B4-BE49-F238E27FC236}">
                <a16:creationId xmlns:a16="http://schemas.microsoft.com/office/drawing/2014/main" id="{F18934EF-C260-4F9D-BC80-274B70E103EF}"/>
              </a:ext>
            </a:extLst>
          </p:cNvPr>
          <p:cNvSpPr>
            <a:spLocks noGrp="1"/>
          </p:cNvSpPr>
          <p:nvPr>
            <p:ph type="body" sz="quarter" idx="202" hasCustomPrompt="1"/>
          </p:nvPr>
        </p:nvSpPr>
        <p:spPr>
          <a:xfrm>
            <a:off x="8333470" y="462267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1" name="Espace réservé du texte 21">
            <a:extLst>
              <a:ext uri="{FF2B5EF4-FFF2-40B4-BE49-F238E27FC236}">
                <a16:creationId xmlns:a16="http://schemas.microsoft.com/office/drawing/2014/main" id="{A9B7F131-FC4A-4702-9EFB-B1176C821BD6}"/>
              </a:ext>
            </a:extLst>
          </p:cNvPr>
          <p:cNvSpPr>
            <a:spLocks noGrp="1"/>
          </p:cNvSpPr>
          <p:nvPr>
            <p:ph type="body" sz="quarter" idx="203" hasCustomPrompt="1"/>
          </p:nvPr>
        </p:nvSpPr>
        <p:spPr>
          <a:xfrm>
            <a:off x="8248681" y="484611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2" name="Espace réservé du texte 5">
            <a:extLst>
              <a:ext uri="{FF2B5EF4-FFF2-40B4-BE49-F238E27FC236}">
                <a16:creationId xmlns:a16="http://schemas.microsoft.com/office/drawing/2014/main" id="{5EA78D35-B085-4B9E-B946-8CB09AC04EBD}"/>
              </a:ext>
            </a:extLst>
          </p:cNvPr>
          <p:cNvSpPr>
            <a:spLocks noGrp="1"/>
          </p:cNvSpPr>
          <p:nvPr>
            <p:ph type="body" sz="quarter" idx="204" hasCustomPrompt="1"/>
          </p:nvPr>
        </p:nvSpPr>
        <p:spPr>
          <a:xfrm>
            <a:off x="8338371" y="57404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3" name="Espace réservé du texte 21">
            <a:extLst>
              <a:ext uri="{FF2B5EF4-FFF2-40B4-BE49-F238E27FC236}">
                <a16:creationId xmlns:a16="http://schemas.microsoft.com/office/drawing/2014/main" id="{22D9597F-17BC-445F-9282-AB481E4A8D29}"/>
              </a:ext>
            </a:extLst>
          </p:cNvPr>
          <p:cNvSpPr>
            <a:spLocks noGrp="1"/>
          </p:cNvSpPr>
          <p:nvPr>
            <p:ph type="body" sz="quarter" idx="205" hasCustomPrompt="1"/>
          </p:nvPr>
        </p:nvSpPr>
        <p:spPr>
          <a:xfrm>
            <a:off x="8247232" y="59607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39" name="Espace réservé du texte 25">
            <a:extLst>
              <a:ext uri="{FF2B5EF4-FFF2-40B4-BE49-F238E27FC236}">
                <a16:creationId xmlns:a16="http://schemas.microsoft.com/office/drawing/2014/main" id="{BB1C9CEE-E52F-7FF6-A3A8-0F0ACA1D4C36}"/>
              </a:ext>
            </a:extLst>
          </p:cNvPr>
          <p:cNvSpPr>
            <a:spLocks noGrp="1"/>
          </p:cNvSpPr>
          <p:nvPr>
            <p:ph type="body" sz="quarter" idx="20" hasCustomPrompt="1"/>
          </p:nvPr>
        </p:nvSpPr>
        <p:spPr>
          <a:xfrm>
            <a:off x="37800" y="100583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0" name="Espace réservé du texte 25">
            <a:extLst>
              <a:ext uri="{FF2B5EF4-FFF2-40B4-BE49-F238E27FC236}">
                <a16:creationId xmlns:a16="http://schemas.microsoft.com/office/drawing/2014/main" id="{A0F69FCE-71C9-EECC-BCB1-E21C3ED013AD}"/>
              </a:ext>
            </a:extLst>
          </p:cNvPr>
          <p:cNvSpPr>
            <a:spLocks noGrp="1"/>
          </p:cNvSpPr>
          <p:nvPr>
            <p:ph type="body" sz="quarter" idx="206" hasCustomPrompt="1"/>
          </p:nvPr>
        </p:nvSpPr>
        <p:spPr>
          <a:xfrm>
            <a:off x="1686914" y="100583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1" name="Espace réservé du texte 25">
            <a:extLst>
              <a:ext uri="{FF2B5EF4-FFF2-40B4-BE49-F238E27FC236}">
                <a16:creationId xmlns:a16="http://schemas.microsoft.com/office/drawing/2014/main" id="{762FA454-7E98-B590-D010-129891C26D9B}"/>
              </a:ext>
            </a:extLst>
          </p:cNvPr>
          <p:cNvSpPr>
            <a:spLocks noGrp="1"/>
          </p:cNvSpPr>
          <p:nvPr>
            <p:ph type="body" sz="quarter" idx="207" hasCustomPrompt="1"/>
          </p:nvPr>
        </p:nvSpPr>
        <p:spPr>
          <a:xfrm>
            <a:off x="3325780" y="1005836"/>
            <a:ext cx="159691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2" name="Espace réservé du texte 25">
            <a:extLst>
              <a:ext uri="{FF2B5EF4-FFF2-40B4-BE49-F238E27FC236}">
                <a16:creationId xmlns:a16="http://schemas.microsoft.com/office/drawing/2014/main" id="{D1A141A6-7771-4F88-56CD-1B09C68C2EDA}"/>
              </a:ext>
            </a:extLst>
          </p:cNvPr>
          <p:cNvSpPr>
            <a:spLocks noGrp="1"/>
          </p:cNvSpPr>
          <p:nvPr>
            <p:ph type="body" sz="quarter" idx="208" hasCustomPrompt="1"/>
          </p:nvPr>
        </p:nvSpPr>
        <p:spPr>
          <a:xfrm>
            <a:off x="4966275" y="1005836"/>
            <a:ext cx="1608759"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3" name="Espace réservé du texte 25">
            <a:extLst>
              <a:ext uri="{FF2B5EF4-FFF2-40B4-BE49-F238E27FC236}">
                <a16:creationId xmlns:a16="http://schemas.microsoft.com/office/drawing/2014/main" id="{ED36D6DA-B049-99D8-E29F-B91B4EDB56EB}"/>
              </a:ext>
            </a:extLst>
          </p:cNvPr>
          <p:cNvSpPr>
            <a:spLocks noGrp="1"/>
          </p:cNvSpPr>
          <p:nvPr>
            <p:ph type="body" sz="quarter" idx="209" hasCustomPrompt="1"/>
          </p:nvPr>
        </p:nvSpPr>
        <p:spPr>
          <a:xfrm>
            <a:off x="6600211" y="1005837"/>
            <a:ext cx="1593777"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4" name="Espace réservé du texte 25">
            <a:extLst>
              <a:ext uri="{FF2B5EF4-FFF2-40B4-BE49-F238E27FC236}">
                <a16:creationId xmlns:a16="http://schemas.microsoft.com/office/drawing/2014/main" id="{52C29249-08C2-2415-FDC8-067E225AD364}"/>
              </a:ext>
            </a:extLst>
          </p:cNvPr>
          <p:cNvSpPr>
            <a:spLocks noGrp="1"/>
          </p:cNvSpPr>
          <p:nvPr>
            <p:ph type="body" sz="quarter" idx="210" hasCustomPrompt="1"/>
          </p:nvPr>
        </p:nvSpPr>
        <p:spPr>
          <a:xfrm>
            <a:off x="8237573" y="100661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64866739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6 jours (8)">
    <p:spTree>
      <p:nvGrpSpPr>
        <p:cNvPr id="1" name=""/>
        <p:cNvGrpSpPr/>
        <p:nvPr/>
      </p:nvGrpSpPr>
      <p:grpSpPr>
        <a:xfrm>
          <a:off x="0" y="0"/>
          <a:ext cx="0" cy="0"/>
          <a:chOff x="0" y="0"/>
          <a:chExt cx="0" cy="0"/>
        </a:xfrm>
      </p:grpSpPr>
      <p:sp>
        <p:nvSpPr>
          <p:cNvPr id="53" name="Titre 52"/>
          <p:cNvSpPr>
            <a:spLocks noGrp="1"/>
          </p:cNvSpPr>
          <p:nvPr>
            <p:ph type="title" hasCustomPrompt="1"/>
          </p:nvPr>
        </p:nvSpPr>
        <p:spPr>
          <a:xfrm>
            <a:off x="0" y="0"/>
            <a:ext cx="9906000" cy="865312"/>
          </a:xfrm>
          <a:prstGeom prst="rect">
            <a:avLst/>
          </a:prstGeom>
          <a:solidFill>
            <a:srgbClr val="98D1C8"/>
          </a:solidFill>
        </p:spPr>
        <p:txBody>
          <a:bodyPr anchor="ctr"/>
          <a:lstStyle>
            <a:lvl1pPr>
              <a:defRPr/>
            </a:lvl1pPr>
          </a:lstStyle>
          <a:p>
            <a:r>
              <a:rPr lang="fr-FR" dirty="0"/>
              <a:t>Programme + date</a:t>
            </a:r>
          </a:p>
        </p:txBody>
      </p:sp>
      <p:sp>
        <p:nvSpPr>
          <p:cNvPr id="9" name="Espace réservé du texte 5"/>
          <p:cNvSpPr>
            <a:spLocks noGrp="1"/>
          </p:cNvSpPr>
          <p:nvPr>
            <p:ph type="body" sz="quarter" idx="44" hasCustomPrompt="1"/>
          </p:nvPr>
        </p:nvSpPr>
        <p:spPr>
          <a:xfrm>
            <a:off x="141940" y="1293585"/>
            <a:ext cx="1447060" cy="202223"/>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59" name="Espace réservé du texte 21"/>
          <p:cNvSpPr>
            <a:spLocks noGrp="1"/>
          </p:cNvSpPr>
          <p:nvPr>
            <p:ph type="body" sz="quarter" idx="94" hasCustomPrompt="1"/>
          </p:nvPr>
        </p:nvSpPr>
        <p:spPr>
          <a:xfrm>
            <a:off x="53976" y="15075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20" name="Espace réservé du texte 5">
            <a:extLst>
              <a:ext uri="{FF2B5EF4-FFF2-40B4-BE49-F238E27FC236}">
                <a16:creationId xmlns:a16="http://schemas.microsoft.com/office/drawing/2014/main" id="{8C80AEB9-2E9E-48E3-A667-0BD3B511FD8D}"/>
              </a:ext>
            </a:extLst>
          </p:cNvPr>
          <p:cNvSpPr>
            <a:spLocks noGrp="1"/>
          </p:cNvSpPr>
          <p:nvPr>
            <p:ph type="body" sz="quarter" idx="148" hasCustomPrompt="1"/>
          </p:nvPr>
        </p:nvSpPr>
        <p:spPr>
          <a:xfrm>
            <a:off x="1797236" y="1312635"/>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1" name="Espace réservé du texte 21">
            <a:extLst>
              <a:ext uri="{FF2B5EF4-FFF2-40B4-BE49-F238E27FC236}">
                <a16:creationId xmlns:a16="http://schemas.microsoft.com/office/drawing/2014/main" id="{2396292D-42BF-406D-9F33-C903C8DB7B78}"/>
              </a:ext>
            </a:extLst>
          </p:cNvPr>
          <p:cNvSpPr>
            <a:spLocks noGrp="1"/>
          </p:cNvSpPr>
          <p:nvPr>
            <p:ph type="body" sz="quarter" idx="149" hasCustomPrompt="1"/>
          </p:nvPr>
        </p:nvSpPr>
        <p:spPr>
          <a:xfrm>
            <a:off x="1699747" y="152655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2" name="Espace réservé du texte 5">
            <a:extLst>
              <a:ext uri="{FF2B5EF4-FFF2-40B4-BE49-F238E27FC236}">
                <a16:creationId xmlns:a16="http://schemas.microsoft.com/office/drawing/2014/main" id="{99C548F7-2D43-4357-ADFA-B27583EF644E}"/>
              </a:ext>
            </a:extLst>
          </p:cNvPr>
          <p:cNvSpPr>
            <a:spLocks noGrp="1"/>
          </p:cNvSpPr>
          <p:nvPr>
            <p:ph type="body" sz="quarter" idx="150" hasCustomPrompt="1"/>
          </p:nvPr>
        </p:nvSpPr>
        <p:spPr>
          <a:xfrm>
            <a:off x="141940" y="240333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3" name="Espace réservé du texte 21">
            <a:extLst>
              <a:ext uri="{FF2B5EF4-FFF2-40B4-BE49-F238E27FC236}">
                <a16:creationId xmlns:a16="http://schemas.microsoft.com/office/drawing/2014/main" id="{77213307-9869-4889-AC76-34ACC4FC18B3}"/>
              </a:ext>
            </a:extLst>
          </p:cNvPr>
          <p:cNvSpPr>
            <a:spLocks noGrp="1"/>
          </p:cNvSpPr>
          <p:nvPr>
            <p:ph type="body" sz="quarter" idx="151" hasCustomPrompt="1"/>
          </p:nvPr>
        </p:nvSpPr>
        <p:spPr>
          <a:xfrm>
            <a:off x="53976" y="261851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4" name="Espace réservé du texte 5">
            <a:extLst>
              <a:ext uri="{FF2B5EF4-FFF2-40B4-BE49-F238E27FC236}">
                <a16:creationId xmlns:a16="http://schemas.microsoft.com/office/drawing/2014/main" id="{B754DD7F-3239-48A6-963F-CCC887D5FB00}"/>
              </a:ext>
            </a:extLst>
          </p:cNvPr>
          <p:cNvSpPr>
            <a:spLocks noGrp="1"/>
          </p:cNvSpPr>
          <p:nvPr>
            <p:ph type="body" sz="quarter" idx="152" hasCustomPrompt="1"/>
          </p:nvPr>
        </p:nvSpPr>
        <p:spPr>
          <a:xfrm>
            <a:off x="1784927" y="242443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5" name="Espace réservé du texte 21">
            <a:extLst>
              <a:ext uri="{FF2B5EF4-FFF2-40B4-BE49-F238E27FC236}">
                <a16:creationId xmlns:a16="http://schemas.microsoft.com/office/drawing/2014/main" id="{38347F99-D9D0-4B52-9C46-A6380933844F}"/>
              </a:ext>
            </a:extLst>
          </p:cNvPr>
          <p:cNvSpPr>
            <a:spLocks noGrp="1"/>
          </p:cNvSpPr>
          <p:nvPr>
            <p:ph type="body" sz="quarter" idx="153" hasCustomPrompt="1"/>
          </p:nvPr>
        </p:nvSpPr>
        <p:spPr>
          <a:xfrm>
            <a:off x="1706488" y="26383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6" name="Espace réservé du texte 5">
            <a:extLst>
              <a:ext uri="{FF2B5EF4-FFF2-40B4-BE49-F238E27FC236}">
                <a16:creationId xmlns:a16="http://schemas.microsoft.com/office/drawing/2014/main" id="{C60BCA47-CB87-4138-AAF5-6B39BF820259}"/>
              </a:ext>
            </a:extLst>
          </p:cNvPr>
          <p:cNvSpPr>
            <a:spLocks noGrp="1"/>
          </p:cNvSpPr>
          <p:nvPr>
            <p:ph type="body" sz="quarter" idx="154" hasCustomPrompt="1"/>
          </p:nvPr>
        </p:nvSpPr>
        <p:spPr>
          <a:xfrm>
            <a:off x="1775011"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7" name="Espace réservé du texte 21">
            <a:extLst>
              <a:ext uri="{FF2B5EF4-FFF2-40B4-BE49-F238E27FC236}">
                <a16:creationId xmlns:a16="http://schemas.microsoft.com/office/drawing/2014/main" id="{1EB46A22-994C-4DC3-836F-CD8D9177EC53}"/>
              </a:ext>
            </a:extLst>
          </p:cNvPr>
          <p:cNvSpPr>
            <a:spLocks noGrp="1"/>
          </p:cNvSpPr>
          <p:nvPr>
            <p:ph type="body" sz="quarter" idx="155" hasCustomPrompt="1"/>
          </p:nvPr>
        </p:nvSpPr>
        <p:spPr>
          <a:xfrm>
            <a:off x="1696572"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8" name="Espace réservé du texte 5">
            <a:extLst>
              <a:ext uri="{FF2B5EF4-FFF2-40B4-BE49-F238E27FC236}">
                <a16:creationId xmlns:a16="http://schemas.microsoft.com/office/drawing/2014/main" id="{332E3410-60F7-4E39-8123-91D569161913}"/>
              </a:ext>
            </a:extLst>
          </p:cNvPr>
          <p:cNvSpPr>
            <a:spLocks noGrp="1"/>
          </p:cNvSpPr>
          <p:nvPr>
            <p:ph type="body" sz="quarter" idx="156" hasCustomPrompt="1"/>
          </p:nvPr>
        </p:nvSpPr>
        <p:spPr>
          <a:xfrm>
            <a:off x="141940" y="351687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9" name="Espace réservé du texte 21">
            <a:extLst>
              <a:ext uri="{FF2B5EF4-FFF2-40B4-BE49-F238E27FC236}">
                <a16:creationId xmlns:a16="http://schemas.microsoft.com/office/drawing/2014/main" id="{0B61EBBE-6D78-4BB9-AE46-CD766FFE2EF1}"/>
              </a:ext>
            </a:extLst>
          </p:cNvPr>
          <p:cNvSpPr>
            <a:spLocks noGrp="1"/>
          </p:cNvSpPr>
          <p:nvPr>
            <p:ph type="body" sz="quarter" idx="157" hasCustomPrompt="1"/>
          </p:nvPr>
        </p:nvSpPr>
        <p:spPr>
          <a:xfrm>
            <a:off x="53976" y="37307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38" name="Espace réservé du texte 5">
            <a:extLst>
              <a:ext uri="{FF2B5EF4-FFF2-40B4-BE49-F238E27FC236}">
                <a16:creationId xmlns:a16="http://schemas.microsoft.com/office/drawing/2014/main" id="{B265D09B-D6DA-4C65-BBFF-96EF797109CF}"/>
              </a:ext>
            </a:extLst>
          </p:cNvPr>
          <p:cNvSpPr>
            <a:spLocks noGrp="1"/>
          </p:cNvSpPr>
          <p:nvPr>
            <p:ph type="body" sz="quarter" idx="158" hasCustomPrompt="1"/>
          </p:nvPr>
        </p:nvSpPr>
        <p:spPr>
          <a:xfrm>
            <a:off x="130740" y="463042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39" name="Espace réservé du texte 21">
            <a:extLst>
              <a:ext uri="{FF2B5EF4-FFF2-40B4-BE49-F238E27FC236}">
                <a16:creationId xmlns:a16="http://schemas.microsoft.com/office/drawing/2014/main" id="{6E1BD1BB-E372-480B-A655-F26332BE11F0}"/>
              </a:ext>
            </a:extLst>
          </p:cNvPr>
          <p:cNvSpPr>
            <a:spLocks noGrp="1"/>
          </p:cNvSpPr>
          <p:nvPr>
            <p:ph type="body" sz="quarter" idx="159" hasCustomPrompt="1"/>
          </p:nvPr>
        </p:nvSpPr>
        <p:spPr>
          <a:xfrm>
            <a:off x="42776" y="485069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0" name="Espace réservé du texte 5">
            <a:extLst>
              <a:ext uri="{FF2B5EF4-FFF2-40B4-BE49-F238E27FC236}">
                <a16:creationId xmlns:a16="http://schemas.microsoft.com/office/drawing/2014/main" id="{8A80379D-4BAD-4FA1-838F-CBDB7D30C3F3}"/>
              </a:ext>
            </a:extLst>
          </p:cNvPr>
          <p:cNvSpPr>
            <a:spLocks noGrp="1"/>
          </p:cNvSpPr>
          <p:nvPr>
            <p:ph type="body" sz="quarter" idx="160" hasCustomPrompt="1"/>
          </p:nvPr>
        </p:nvSpPr>
        <p:spPr>
          <a:xfrm>
            <a:off x="1797236" y="464037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1" name="Espace réservé du texte 21">
            <a:extLst>
              <a:ext uri="{FF2B5EF4-FFF2-40B4-BE49-F238E27FC236}">
                <a16:creationId xmlns:a16="http://schemas.microsoft.com/office/drawing/2014/main" id="{A26EDC34-CB66-4665-8891-91B4313FB5EA}"/>
              </a:ext>
            </a:extLst>
          </p:cNvPr>
          <p:cNvSpPr>
            <a:spLocks noGrp="1"/>
          </p:cNvSpPr>
          <p:nvPr>
            <p:ph type="body" sz="quarter" idx="161" hasCustomPrompt="1"/>
          </p:nvPr>
        </p:nvSpPr>
        <p:spPr>
          <a:xfrm>
            <a:off x="1702922" y="485111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2" name="Espace réservé du texte 5">
            <a:extLst>
              <a:ext uri="{FF2B5EF4-FFF2-40B4-BE49-F238E27FC236}">
                <a16:creationId xmlns:a16="http://schemas.microsoft.com/office/drawing/2014/main" id="{B3570922-E09E-4F8C-A1CC-D9C425014C36}"/>
              </a:ext>
            </a:extLst>
          </p:cNvPr>
          <p:cNvSpPr>
            <a:spLocks noGrp="1"/>
          </p:cNvSpPr>
          <p:nvPr>
            <p:ph type="body" sz="quarter" idx="162" hasCustomPrompt="1"/>
          </p:nvPr>
        </p:nvSpPr>
        <p:spPr>
          <a:xfrm>
            <a:off x="1778564" y="575403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3" name="Espace réservé du texte 21">
            <a:extLst>
              <a:ext uri="{FF2B5EF4-FFF2-40B4-BE49-F238E27FC236}">
                <a16:creationId xmlns:a16="http://schemas.microsoft.com/office/drawing/2014/main" id="{27A287F4-2BF7-4173-8F75-1DD2B572AF64}"/>
              </a:ext>
            </a:extLst>
          </p:cNvPr>
          <p:cNvSpPr>
            <a:spLocks noGrp="1"/>
          </p:cNvSpPr>
          <p:nvPr>
            <p:ph type="body" sz="quarter" idx="163" hasCustomPrompt="1"/>
          </p:nvPr>
        </p:nvSpPr>
        <p:spPr>
          <a:xfrm>
            <a:off x="1703300" y="597747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4" name="Espace réservé du texte 5">
            <a:extLst>
              <a:ext uri="{FF2B5EF4-FFF2-40B4-BE49-F238E27FC236}">
                <a16:creationId xmlns:a16="http://schemas.microsoft.com/office/drawing/2014/main" id="{A7772E6D-6669-433D-A06B-E630B7B1E17F}"/>
              </a:ext>
            </a:extLst>
          </p:cNvPr>
          <p:cNvSpPr>
            <a:spLocks noGrp="1"/>
          </p:cNvSpPr>
          <p:nvPr>
            <p:ph type="body" sz="quarter" idx="164" hasCustomPrompt="1"/>
          </p:nvPr>
        </p:nvSpPr>
        <p:spPr>
          <a:xfrm>
            <a:off x="116364" y="574551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5" name="Espace réservé du texte 21">
            <a:extLst>
              <a:ext uri="{FF2B5EF4-FFF2-40B4-BE49-F238E27FC236}">
                <a16:creationId xmlns:a16="http://schemas.microsoft.com/office/drawing/2014/main" id="{1AC09E87-DB0D-420D-8D1F-A8077E9A694D}"/>
              </a:ext>
            </a:extLst>
          </p:cNvPr>
          <p:cNvSpPr>
            <a:spLocks noGrp="1"/>
          </p:cNvSpPr>
          <p:nvPr>
            <p:ph type="body" sz="quarter" idx="165" hasCustomPrompt="1"/>
          </p:nvPr>
        </p:nvSpPr>
        <p:spPr>
          <a:xfrm>
            <a:off x="53800" y="59594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8" name="Espace réservé du texte 5">
            <a:extLst>
              <a:ext uri="{FF2B5EF4-FFF2-40B4-BE49-F238E27FC236}">
                <a16:creationId xmlns:a16="http://schemas.microsoft.com/office/drawing/2014/main" id="{E2B2ADDC-FF78-45C0-BD45-CBC923DB2AD0}"/>
              </a:ext>
            </a:extLst>
          </p:cNvPr>
          <p:cNvSpPr>
            <a:spLocks noGrp="1"/>
          </p:cNvSpPr>
          <p:nvPr>
            <p:ph type="body" sz="quarter" idx="166" hasCustomPrompt="1"/>
          </p:nvPr>
        </p:nvSpPr>
        <p:spPr>
          <a:xfrm>
            <a:off x="3403785" y="130746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9" name="Espace réservé du texte 21">
            <a:extLst>
              <a:ext uri="{FF2B5EF4-FFF2-40B4-BE49-F238E27FC236}">
                <a16:creationId xmlns:a16="http://schemas.microsoft.com/office/drawing/2014/main" id="{C7DCE750-C439-46C0-ABB3-E173FC430B02}"/>
              </a:ext>
            </a:extLst>
          </p:cNvPr>
          <p:cNvSpPr>
            <a:spLocks noGrp="1"/>
          </p:cNvSpPr>
          <p:nvPr>
            <p:ph type="body" sz="quarter" idx="167" hasCustomPrompt="1"/>
          </p:nvPr>
        </p:nvSpPr>
        <p:spPr>
          <a:xfrm>
            <a:off x="3331696" y="151820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0" name="Espace réservé du texte 5">
            <a:extLst>
              <a:ext uri="{FF2B5EF4-FFF2-40B4-BE49-F238E27FC236}">
                <a16:creationId xmlns:a16="http://schemas.microsoft.com/office/drawing/2014/main" id="{462CBC8A-54BF-4B28-9CC7-604FF65B76A2}"/>
              </a:ext>
            </a:extLst>
          </p:cNvPr>
          <p:cNvSpPr>
            <a:spLocks noGrp="1"/>
          </p:cNvSpPr>
          <p:nvPr>
            <p:ph type="body" sz="quarter" idx="168" hasCustomPrompt="1"/>
          </p:nvPr>
        </p:nvSpPr>
        <p:spPr>
          <a:xfrm>
            <a:off x="3406960" y="241995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1" name="Espace réservé du texte 21">
            <a:extLst>
              <a:ext uri="{FF2B5EF4-FFF2-40B4-BE49-F238E27FC236}">
                <a16:creationId xmlns:a16="http://schemas.microsoft.com/office/drawing/2014/main" id="{CD58C5E9-8221-4D21-98DC-631B8C255671}"/>
              </a:ext>
            </a:extLst>
          </p:cNvPr>
          <p:cNvSpPr>
            <a:spLocks noGrp="1"/>
          </p:cNvSpPr>
          <p:nvPr>
            <p:ph type="body" sz="quarter" idx="169" hasCustomPrompt="1"/>
          </p:nvPr>
        </p:nvSpPr>
        <p:spPr>
          <a:xfrm>
            <a:off x="3338046" y="263386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2" name="Espace réservé du texte 5">
            <a:extLst>
              <a:ext uri="{FF2B5EF4-FFF2-40B4-BE49-F238E27FC236}">
                <a16:creationId xmlns:a16="http://schemas.microsoft.com/office/drawing/2014/main" id="{CBE1EEDD-C952-4C45-8375-6E2EB6A5B286}"/>
              </a:ext>
            </a:extLst>
          </p:cNvPr>
          <p:cNvSpPr>
            <a:spLocks noGrp="1"/>
          </p:cNvSpPr>
          <p:nvPr>
            <p:ph type="body" sz="quarter" idx="170" hasCustomPrompt="1"/>
          </p:nvPr>
        </p:nvSpPr>
        <p:spPr>
          <a:xfrm>
            <a:off x="3399871" y="352409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3" name="Espace réservé du texte 21">
            <a:extLst>
              <a:ext uri="{FF2B5EF4-FFF2-40B4-BE49-F238E27FC236}">
                <a16:creationId xmlns:a16="http://schemas.microsoft.com/office/drawing/2014/main" id="{CF285263-C2C8-4E50-A6AC-2E86457003BB}"/>
              </a:ext>
            </a:extLst>
          </p:cNvPr>
          <p:cNvSpPr>
            <a:spLocks noGrp="1"/>
          </p:cNvSpPr>
          <p:nvPr>
            <p:ph type="body" sz="quarter" idx="171" hasCustomPrompt="1"/>
          </p:nvPr>
        </p:nvSpPr>
        <p:spPr>
          <a:xfrm>
            <a:off x="3337307" y="374118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4" name="Espace réservé du texte 5">
            <a:extLst>
              <a:ext uri="{FF2B5EF4-FFF2-40B4-BE49-F238E27FC236}">
                <a16:creationId xmlns:a16="http://schemas.microsoft.com/office/drawing/2014/main" id="{B211D2B6-5B1C-4589-999F-108E7C51FE39}"/>
              </a:ext>
            </a:extLst>
          </p:cNvPr>
          <p:cNvSpPr>
            <a:spLocks noGrp="1"/>
          </p:cNvSpPr>
          <p:nvPr>
            <p:ph type="body" sz="quarter" idx="172" hasCustomPrompt="1"/>
          </p:nvPr>
        </p:nvSpPr>
        <p:spPr>
          <a:xfrm>
            <a:off x="3409960" y="463719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5" name="Espace réservé du texte 21">
            <a:extLst>
              <a:ext uri="{FF2B5EF4-FFF2-40B4-BE49-F238E27FC236}">
                <a16:creationId xmlns:a16="http://schemas.microsoft.com/office/drawing/2014/main" id="{E1907BA6-B935-4D1A-9E65-C1DBA386832E}"/>
              </a:ext>
            </a:extLst>
          </p:cNvPr>
          <p:cNvSpPr>
            <a:spLocks noGrp="1"/>
          </p:cNvSpPr>
          <p:nvPr>
            <p:ph type="body" sz="quarter" idx="173" hasCustomPrompt="1"/>
          </p:nvPr>
        </p:nvSpPr>
        <p:spPr>
          <a:xfrm>
            <a:off x="3337871" y="485746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6" name="Espace réservé du texte 5">
            <a:extLst>
              <a:ext uri="{FF2B5EF4-FFF2-40B4-BE49-F238E27FC236}">
                <a16:creationId xmlns:a16="http://schemas.microsoft.com/office/drawing/2014/main" id="{DF614677-153D-40E4-9946-990485A14641}"/>
              </a:ext>
            </a:extLst>
          </p:cNvPr>
          <p:cNvSpPr>
            <a:spLocks noGrp="1"/>
          </p:cNvSpPr>
          <p:nvPr>
            <p:ph type="body" sz="quarter" idx="174" hasCustomPrompt="1"/>
          </p:nvPr>
        </p:nvSpPr>
        <p:spPr>
          <a:xfrm>
            <a:off x="3427307" y="575456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7" name="Espace réservé du texte 21">
            <a:extLst>
              <a:ext uri="{FF2B5EF4-FFF2-40B4-BE49-F238E27FC236}">
                <a16:creationId xmlns:a16="http://schemas.microsoft.com/office/drawing/2014/main" id="{2BFB32E0-8842-494F-9651-E8385285EAF8}"/>
              </a:ext>
            </a:extLst>
          </p:cNvPr>
          <p:cNvSpPr>
            <a:spLocks noGrp="1"/>
          </p:cNvSpPr>
          <p:nvPr>
            <p:ph type="body" sz="quarter" idx="175" hasCustomPrompt="1"/>
          </p:nvPr>
        </p:nvSpPr>
        <p:spPr>
          <a:xfrm>
            <a:off x="3336168" y="59653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58" name="Espace réservé du texte 5">
            <a:extLst>
              <a:ext uri="{FF2B5EF4-FFF2-40B4-BE49-F238E27FC236}">
                <a16:creationId xmlns:a16="http://schemas.microsoft.com/office/drawing/2014/main" id="{30724D41-0AD9-47A3-AE8D-63C1C0FCDC8B}"/>
              </a:ext>
            </a:extLst>
          </p:cNvPr>
          <p:cNvSpPr>
            <a:spLocks noGrp="1"/>
          </p:cNvSpPr>
          <p:nvPr>
            <p:ph type="body" sz="quarter" idx="176" hasCustomPrompt="1"/>
          </p:nvPr>
        </p:nvSpPr>
        <p:spPr>
          <a:xfrm>
            <a:off x="5062820" y="130284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9" name="Espace réservé du texte 21">
            <a:extLst>
              <a:ext uri="{FF2B5EF4-FFF2-40B4-BE49-F238E27FC236}">
                <a16:creationId xmlns:a16="http://schemas.microsoft.com/office/drawing/2014/main" id="{5EE6ED3B-5583-4517-8EF9-1F7DD5C62DB6}"/>
              </a:ext>
            </a:extLst>
          </p:cNvPr>
          <p:cNvSpPr>
            <a:spLocks noGrp="1"/>
          </p:cNvSpPr>
          <p:nvPr>
            <p:ph type="body" sz="quarter" idx="177" hasCustomPrompt="1"/>
          </p:nvPr>
        </p:nvSpPr>
        <p:spPr>
          <a:xfrm>
            <a:off x="4978031" y="151676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0" name="Espace réservé du texte 5">
            <a:extLst>
              <a:ext uri="{FF2B5EF4-FFF2-40B4-BE49-F238E27FC236}">
                <a16:creationId xmlns:a16="http://schemas.microsoft.com/office/drawing/2014/main" id="{B015B0A8-4CB1-4721-BE25-CE50245EF4FD}"/>
              </a:ext>
            </a:extLst>
          </p:cNvPr>
          <p:cNvSpPr>
            <a:spLocks noGrp="1"/>
          </p:cNvSpPr>
          <p:nvPr>
            <p:ph type="body" sz="quarter" idx="178" hasCustomPrompt="1"/>
          </p:nvPr>
        </p:nvSpPr>
        <p:spPr>
          <a:xfrm>
            <a:off x="5055906"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1" name="Espace réservé du texte 21">
            <a:extLst>
              <a:ext uri="{FF2B5EF4-FFF2-40B4-BE49-F238E27FC236}">
                <a16:creationId xmlns:a16="http://schemas.microsoft.com/office/drawing/2014/main" id="{22EA3218-A2B4-4239-A53A-7F355E6104C1}"/>
              </a:ext>
            </a:extLst>
          </p:cNvPr>
          <p:cNvSpPr>
            <a:spLocks noGrp="1"/>
          </p:cNvSpPr>
          <p:nvPr>
            <p:ph type="body" sz="quarter" idx="179" hasCustomPrompt="1"/>
          </p:nvPr>
        </p:nvSpPr>
        <p:spPr>
          <a:xfrm>
            <a:off x="4974292"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2" name="Espace réservé du texte 5">
            <a:extLst>
              <a:ext uri="{FF2B5EF4-FFF2-40B4-BE49-F238E27FC236}">
                <a16:creationId xmlns:a16="http://schemas.microsoft.com/office/drawing/2014/main" id="{6393BE1E-9FEA-4FE9-B3FD-F8A9B03250AC}"/>
              </a:ext>
            </a:extLst>
          </p:cNvPr>
          <p:cNvSpPr>
            <a:spLocks noGrp="1"/>
          </p:cNvSpPr>
          <p:nvPr>
            <p:ph type="body" sz="quarter" idx="180" hasCustomPrompt="1"/>
          </p:nvPr>
        </p:nvSpPr>
        <p:spPr>
          <a:xfrm>
            <a:off x="5057970" y="3516892"/>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3" name="Espace réservé du texte 21">
            <a:extLst>
              <a:ext uri="{FF2B5EF4-FFF2-40B4-BE49-F238E27FC236}">
                <a16:creationId xmlns:a16="http://schemas.microsoft.com/office/drawing/2014/main" id="{4BD17BB7-DCC1-4549-B7CE-A1809EEF3149}"/>
              </a:ext>
            </a:extLst>
          </p:cNvPr>
          <p:cNvSpPr>
            <a:spLocks noGrp="1"/>
          </p:cNvSpPr>
          <p:nvPr>
            <p:ph type="body" sz="quarter" idx="181" hasCustomPrompt="1"/>
          </p:nvPr>
        </p:nvSpPr>
        <p:spPr>
          <a:xfrm>
            <a:off x="4979531" y="37276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6" name="Espace réservé du texte 5">
            <a:extLst>
              <a:ext uri="{FF2B5EF4-FFF2-40B4-BE49-F238E27FC236}">
                <a16:creationId xmlns:a16="http://schemas.microsoft.com/office/drawing/2014/main" id="{BB80FF63-6DE1-407D-9BEA-A6D441BBFFAC}"/>
              </a:ext>
            </a:extLst>
          </p:cNvPr>
          <p:cNvSpPr>
            <a:spLocks noGrp="1"/>
          </p:cNvSpPr>
          <p:nvPr>
            <p:ph type="body" sz="quarter" idx="182" hasCustomPrompt="1"/>
          </p:nvPr>
        </p:nvSpPr>
        <p:spPr>
          <a:xfrm>
            <a:off x="5049556" y="463502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7" name="Espace réservé du texte 21">
            <a:extLst>
              <a:ext uri="{FF2B5EF4-FFF2-40B4-BE49-F238E27FC236}">
                <a16:creationId xmlns:a16="http://schemas.microsoft.com/office/drawing/2014/main" id="{CACF3E41-4F2D-47D7-B713-C4FC3F149CCE}"/>
              </a:ext>
            </a:extLst>
          </p:cNvPr>
          <p:cNvSpPr>
            <a:spLocks noGrp="1"/>
          </p:cNvSpPr>
          <p:nvPr>
            <p:ph type="body" sz="quarter" idx="183" hasCustomPrompt="1"/>
          </p:nvPr>
        </p:nvSpPr>
        <p:spPr>
          <a:xfrm>
            <a:off x="4977467" y="485211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8" name="Espace réservé du texte 5">
            <a:extLst>
              <a:ext uri="{FF2B5EF4-FFF2-40B4-BE49-F238E27FC236}">
                <a16:creationId xmlns:a16="http://schemas.microsoft.com/office/drawing/2014/main" id="{768668A3-E73D-4E8D-9841-6C6F3A5A5DEE}"/>
              </a:ext>
            </a:extLst>
          </p:cNvPr>
          <p:cNvSpPr>
            <a:spLocks noGrp="1"/>
          </p:cNvSpPr>
          <p:nvPr>
            <p:ph type="body" sz="quarter" idx="184" hasCustomPrompt="1"/>
          </p:nvPr>
        </p:nvSpPr>
        <p:spPr>
          <a:xfrm>
            <a:off x="5070494" y="574969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9" name="Espace réservé du texte 21">
            <a:extLst>
              <a:ext uri="{FF2B5EF4-FFF2-40B4-BE49-F238E27FC236}">
                <a16:creationId xmlns:a16="http://schemas.microsoft.com/office/drawing/2014/main" id="{9E582339-D7F0-4B82-8D3C-90EE32D8B5DD}"/>
              </a:ext>
            </a:extLst>
          </p:cNvPr>
          <p:cNvSpPr>
            <a:spLocks noGrp="1"/>
          </p:cNvSpPr>
          <p:nvPr>
            <p:ph type="body" sz="quarter" idx="185" hasCustomPrompt="1"/>
          </p:nvPr>
        </p:nvSpPr>
        <p:spPr>
          <a:xfrm>
            <a:off x="4982530" y="596361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70" name="Espace réservé du texte 5">
            <a:extLst>
              <a:ext uri="{FF2B5EF4-FFF2-40B4-BE49-F238E27FC236}">
                <a16:creationId xmlns:a16="http://schemas.microsoft.com/office/drawing/2014/main" id="{B2813CAA-D0CA-461B-AAE4-F3D3C3DEF94E}"/>
              </a:ext>
            </a:extLst>
          </p:cNvPr>
          <p:cNvSpPr>
            <a:spLocks noGrp="1"/>
          </p:cNvSpPr>
          <p:nvPr>
            <p:ph type="body" sz="quarter" idx="186" hasCustomPrompt="1"/>
          </p:nvPr>
        </p:nvSpPr>
        <p:spPr>
          <a:xfrm>
            <a:off x="6686552" y="130070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1" name="Espace réservé du texte 21">
            <a:extLst>
              <a:ext uri="{FF2B5EF4-FFF2-40B4-BE49-F238E27FC236}">
                <a16:creationId xmlns:a16="http://schemas.microsoft.com/office/drawing/2014/main" id="{C47A3F16-9C71-4C28-8F18-A43D631AF34A}"/>
              </a:ext>
            </a:extLst>
          </p:cNvPr>
          <p:cNvSpPr>
            <a:spLocks noGrp="1"/>
          </p:cNvSpPr>
          <p:nvPr>
            <p:ph type="body" sz="quarter" idx="187" hasCustomPrompt="1"/>
          </p:nvPr>
        </p:nvSpPr>
        <p:spPr>
          <a:xfrm>
            <a:off x="6598588" y="152414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2" name="Espace réservé du texte 5">
            <a:extLst>
              <a:ext uri="{FF2B5EF4-FFF2-40B4-BE49-F238E27FC236}">
                <a16:creationId xmlns:a16="http://schemas.microsoft.com/office/drawing/2014/main" id="{A3E22232-9F29-4A25-8C53-35B86082F3F6}"/>
              </a:ext>
            </a:extLst>
          </p:cNvPr>
          <p:cNvSpPr>
            <a:spLocks noGrp="1"/>
          </p:cNvSpPr>
          <p:nvPr>
            <p:ph type="body" sz="quarter" idx="188" hasCustomPrompt="1"/>
          </p:nvPr>
        </p:nvSpPr>
        <p:spPr>
          <a:xfrm>
            <a:off x="6694210"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3" name="Espace réservé du texte 21">
            <a:extLst>
              <a:ext uri="{FF2B5EF4-FFF2-40B4-BE49-F238E27FC236}">
                <a16:creationId xmlns:a16="http://schemas.microsoft.com/office/drawing/2014/main" id="{E58BFCDD-8497-460F-B1E7-3F04854F6D78}"/>
              </a:ext>
            </a:extLst>
          </p:cNvPr>
          <p:cNvSpPr>
            <a:spLocks noGrp="1"/>
          </p:cNvSpPr>
          <p:nvPr>
            <p:ph type="body" sz="quarter" idx="189" hasCustomPrompt="1"/>
          </p:nvPr>
        </p:nvSpPr>
        <p:spPr>
          <a:xfrm>
            <a:off x="6612596"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4" name="Espace réservé du texte 5">
            <a:extLst>
              <a:ext uri="{FF2B5EF4-FFF2-40B4-BE49-F238E27FC236}">
                <a16:creationId xmlns:a16="http://schemas.microsoft.com/office/drawing/2014/main" id="{65F9E5DA-8D8E-4372-9DF0-3DCCC569C186}"/>
              </a:ext>
            </a:extLst>
          </p:cNvPr>
          <p:cNvSpPr>
            <a:spLocks noGrp="1"/>
          </p:cNvSpPr>
          <p:nvPr>
            <p:ph type="body" sz="quarter" idx="190" hasCustomPrompt="1"/>
          </p:nvPr>
        </p:nvSpPr>
        <p:spPr>
          <a:xfrm>
            <a:off x="6678330" y="352006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5" name="Espace réservé du texte 21">
            <a:extLst>
              <a:ext uri="{FF2B5EF4-FFF2-40B4-BE49-F238E27FC236}">
                <a16:creationId xmlns:a16="http://schemas.microsoft.com/office/drawing/2014/main" id="{821831A7-F02F-4AD6-9F86-00B28BD4FD29}"/>
              </a:ext>
            </a:extLst>
          </p:cNvPr>
          <p:cNvSpPr>
            <a:spLocks noGrp="1"/>
          </p:cNvSpPr>
          <p:nvPr>
            <p:ph type="body" sz="quarter" idx="191" hasCustomPrompt="1"/>
          </p:nvPr>
        </p:nvSpPr>
        <p:spPr>
          <a:xfrm>
            <a:off x="6606241" y="373715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6" name="Espace réservé du texte 5">
            <a:extLst>
              <a:ext uri="{FF2B5EF4-FFF2-40B4-BE49-F238E27FC236}">
                <a16:creationId xmlns:a16="http://schemas.microsoft.com/office/drawing/2014/main" id="{75CEEF97-0D46-4B11-9A8C-EE3A9B3900F4}"/>
              </a:ext>
            </a:extLst>
          </p:cNvPr>
          <p:cNvSpPr>
            <a:spLocks noGrp="1"/>
          </p:cNvSpPr>
          <p:nvPr>
            <p:ph type="body" sz="quarter" idx="192" hasCustomPrompt="1"/>
          </p:nvPr>
        </p:nvSpPr>
        <p:spPr>
          <a:xfrm>
            <a:off x="6702260" y="462968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7" name="Espace réservé du texte 21">
            <a:extLst>
              <a:ext uri="{FF2B5EF4-FFF2-40B4-BE49-F238E27FC236}">
                <a16:creationId xmlns:a16="http://schemas.microsoft.com/office/drawing/2014/main" id="{B3B8DA1C-0F0A-4665-A039-3F705A6A0600}"/>
              </a:ext>
            </a:extLst>
          </p:cNvPr>
          <p:cNvSpPr>
            <a:spLocks noGrp="1"/>
          </p:cNvSpPr>
          <p:nvPr>
            <p:ph type="body" sz="quarter" idx="193" hasCustomPrompt="1"/>
          </p:nvPr>
        </p:nvSpPr>
        <p:spPr>
          <a:xfrm>
            <a:off x="6617471" y="48499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0" name="Espace réservé du texte 5">
            <a:extLst>
              <a:ext uri="{FF2B5EF4-FFF2-40B4-BE49-F238E27FC236}">
                <a16:creationId xmlns:a16="http://schemas.microsoft.com/office/drawing/2014/main" id="{F6ABBD9B-B469-4940-AE41-AE3A5FB9A06C}"/>
              </a:ext>
            </a:extLst>
          </p:cNvPr>
          <p:cNvSpPr>
            <a:spLocks noGrp="1"/>
          </p:cNvSpPr>
          <p:nvPr>
            <p:ph type="body" sz="quarter" idx="194" hasCustomPrompt="1"/>
          </p:nvPr>
        </p:nvSpPr>
        <p:spPr>
          <a:xfrm>
            <a:off x="6688257" y="57508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1" name="Espace réservé du texte 21">
            <a:extLst>
              <a:ext uri="{FF2B5EF4-FFF2-40B4-BE49-F238E27FC236}">
                <a16:creationId xmlns:a16="http://schemas.microsoft.com/office/drawing/2014/main" id="{B0E51FE5-2C5F-4403-84C0-140466FAFDDA}"/>
              </a:ext>
            </a:extLst>
          </p:cNvPr>
          <p:cNvSpPr>
            <a:spLocks noGrp="1"/>
          </p:cNvSpPr>
          <p:nvPr>
            <p:ph type="body" sz="quarter" idx="195" hasCustomPrompt="1"/>
          </p:nvPr>
        </p:nvSpPr>
        <p:spPr>
          <a:xfrm>
            <a:off x="6609818" y="59584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2" name="Espace réservé du texte 5">
            <a:extLst>
              <a:ext uri="{FF2B5EF4-FFF2-40B4-BE49-F238E27FC236}">
                <a16:creationId xmlns:a16="http://schemas.microsoft.com/office/drawing/2014/main" id="{13D3F9FF-E69E-4E69-84DB-5B3F6C77E3D1}"/>
              </a:ext>
            </a:extLst>
          </p:cNvPr>
          <p:cNvSpPr>
            <a:spLocks noGrp="1"/>
          </p:cNvSpPr>
          <p:nvPr>
            <p:ph type="body" sz="quarter" idx="196" hasCustomPrompt="1"/>
          </p:nvPr>
        </p:nvSpPr>
        <p:spPr>
          <a:xfrm>
            <a:off x="8353804" y="127722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3" name="Espace réservé du texte 21">
            <a:extLst>
              <a:ext uri="{FF2B5EF4-FFF2-40B4-BE49-F238E27FC236}">
                <a16:creationId xmlns:a16="http://schemas.microsoft.com/office/drawing/2014/main" id="{85695F6E-F8EC-48D2-BCFC-71CF544E94F6}"/>
              </a:ext>
            </a:extLst>
          </p:cNvPr>
          <p:cNvSpPr>
            <a:spLocks noGrp="1"/>
          </p:cNvSpPr>
          <p:nvPr>
            <p:ph type="body" sz="quarter" idx="197" hasCustomPrompt="1"/>
          </p:nvPr>
        </p:nvSpPr>
        <p:spPr>
          <a:xfrm>
            <a:off x="8240440" y="15228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4" name="Espace réservé du texte 5">
            <a:extLst>
              <a:ext uri="{FF2B5EF4-FFF2-40B4-BE49-F238E27FC236}">
                <a16:creationId xmlns:a16="http://schemas.microsoft.com/office/drawing/2014/main" id="{A904408A-B12E-4DBD-924E-BFEED5ECE632}"/>
              </a:ext>
            </a:extLst>
          </p:cNvPr>
          <p:cNvSpPr>
            <a:spLocks noGrp="1"/>
          </p:cNvSpPr>
          <p:nvPr>
            <p:ph type="body" sz="quarter" idx="198" hasCustomPrompt="1"/>
          </p:nvPr>
        </p:nvSpPr>
        <p:spPr>
          <a:xfrm>
            <a:off x="8313856" y="240272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5" name="Espace réservé du texte 21">
            <a:extLst>
              <a:ext uri="{FF2B5EF4-FFF2-40B4-BE49-F238E27FC236}">
                <a16:creationId xmlns:a16="http://schemas.microsoft.com/office/drawing/2014/main" id="{E0A042F0-C33A-405D-A1C2-A6E7B15546B8}"/>
              </a:ext>
            </a:extLst>
          </p:cNvPr>
          <p:cNvSpPr>
            <a:spLocks noGrp="1"/>
          </p:cNvSpPr>
          <p:nvPr>
            <p:ph type="body" sz="quarter" idx="199" hasCustomPrompt="1"/>
          </p:nvPr>
        </p:nvSpPr>
        <p:spPr>
          <a:xfrm>
            <a:off x="8219542" y="261346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6" name="Espace réservé du texte 5">
            <a:extLst>
              <a:ext uri="{FF2B5EF4-FFF2-40B4-BE49-F238E27FC236}">
                <a16:creationId xmlns:a16="http://schemas.microsoft.com/office/drawing/2014/main" id="{2D3656AA-9C4B-4FA9-930E-0A6BF6D8B3E0}"/>
              </a:ext>
            </a:extLst>
          </p:cNvPr>
          <p:cNvSpPr>
            <a:spLocks noGrp="1"/>
          </p:cNvSpPr>
          <p:nvPr>
            <p:ph type="body" sz="quarter" idx="200" hasCustomPrompt="1"/>
          </p:nvPr>
        </p:nvSpPr>
        <p:spPr>
          <a:xfrm>
            <a:off x="8331004"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7" name="Espace réservé du texte 21">
            <a:extLst>
              <a:ext uri="{FF2B5EF4-FFF2-40B4-BE49-F238E27FC236}">
                <a16:creationId xmlns:a16="http://schemas.microsoft.com/office/drawing/2014/main" id="{2DDE5568-56B2-44F6-B499-2BAA0A74582A}"/>
              </a:ext>
            </a:extLst>
          </p:cNvPr>
          <p:cNvSpPr>
            <a:spLocks noGrp="1"/>
          </p:cNvSpPr>
          <p:nvPr>
            <p:ph type="body" sz="quarter" idx="201" hasCustomPrompt="1"/>
          </p:nvPr>
        </p:nvSpPr>
        <p:spPr>
          <a:xfrm>
            <a:off x="8243040"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0" name="Espace réservé du texte 5">
            <a:extLst>
              <a:ext uri="{FF2B5EF4-FFF2-40B4-BE49-F238E27FC236}">
                <a16:creationId xmlns:a16="http://schemas.microsoft.com/office/drawing/2014/main" id="{F18934EF-C260-4F9D-BC80-274B70E103EF}"/>
              </a:ext>
            </a:extLst>
          </p:cNvPr>
          <p:cNvSpPr>
            <a:spLocks noGrp="1"/>
          </p:cNvSpPr>
          <p:nvPr>
            <p:ph type="body" sz="quarter" idx="202" hasCustomPrompt="1"/>
          </p:nvPr>
        </p:nvSpPr>
        <p:spPr>
          <a:xfrm>
            <a:off x="8333470" y="462267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1" name="Espace réservé du texte 21">
            <a:extLst>
              <a:ext uri="{FF2B5EF4-FFF2-40B4-BE49-F238E27FC236}">
                <a16:creationId xmlns:a16="http://schemas.microsoft.com/office/drawing/2014/main" id="{A9B7F131-FC4A-4702-9EFB-B1176C821BD6}"/>
              </a:ext>
            </a:extLst>
          </p:cNvPr>
          <p:cNvSpPr>
            <a:spLocks noGrp="1"/>
          </p:cNvSpPr>
          <p:nvPr>
            <p:ph type="body" sz="quarter" idx="203" hasCustomPrompt="1"/>
          </p:nvPr>
        </p:nvSpPr>
        <p:spPr>
          <a:xfrm>
            <a:off x="8248681" y="484611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2" name="Espace réservé du texte 5">
            <a:extLst>
              <a:ext uri="{FF2B5EF4-FFF2-40B4-BE49-F238E27FC236}">
                <a16:creationId xmlns:a16="http://schemas.microsoft.com/office/drawing/2014/main" id="{5EA78D35-B085-4B9E-B946-8CB09AC04EBD}"/>
              </a:ext>
            </a:extLst>
          </p:cNvPr>
          <p:cNvSpPr>
            <a:spLocks noGrp="1"/>
          </p:cNvSpPr>
          <p:nvPr>
            <p:ph type="body" sz="quarter" idx="204" hasCustomPrompt="1"/>
          </p:nvPr>
        </p:nvSpPr>
        <p:spPr>
          <a:xfrm>
            <a:off x="8338371" y="57404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3" name="Espace réservé du texte 21">
            <a:extLst>
              <a:ext uri="{FF2B5EF4-FFF2-40B4-BE49-F238E27FC236}">
                <a16:creationId xmlns:a16="http://schemas.microsoft.com/office/drawing/2014/main" id="{22D9597F-17BC-445F-9282-AB481E4A8D29}"/>
              </a:ext>
            </a:extLst>
          </p:cNvPr>
          <p:cNvSpPr>
            <a:spLocks noGrp="1"/>
          </p:cNvSpPr>
          <p:nvPr>
            <p:ph type="body" sz="quarter" idx="205" hasCustomPrompt="1"/>
          </p:nvPr>
        </p:nvSpPr>
        <p:spPr>
          <a:xfrm>
            <a:off x="8247232" y="59607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39" name="Espace réservé du texte 25">
            <a:extLst>
              <a:ext uri="{FF2B5EF4-FFF2-40B4-BE49-F238E27FC236}">
                <a16:creationId xmlns:a16="http://schemas.microsoft.com/office/drawing/2014/main" id="{BB1C9CEE-E52F-7FF6-A3A8-0F0ACA1D4C36}"/>
              </a:ext>
            </a:extLst>
          </p:cNvPr>
          <p:cNvSpPr>
            <a:spLocks noGrp="1"/>
          </p:cNvSpPr>
          <p:nvPr>
            <p:ph type="body" sz="quarter" idx="20" hasCustomPrompt="1"/>
          </p:nvPr>
        </p:nvSpPr>
        <p:spPr>
          <a:xfrm>
            <a:off x="37800" y="100583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0" name="Espace réservé du texte 25">
            <a:extLst>
              <a:ext uri="{FF2B5EF4-FFF2-40B4-BE49-F238E27FC236}">
                <a16:creationId xmlns:a16="http://schemas.microsoft.com/office/drawing/2014/main" id="{A0F69FCE-71C9-EECC-BCB1-E21C3ED013AD}"/>
              </a:ext>
            </a:extLst>
          </p:cNvPr>
          <p:cNvSpPr>
            <a:spLocks noGrp="1"/>
          </p:cNvSpPr>
          <p:nvPr>
            <p:ph type="body" sz="quarter" idx="206" hasCustomPrompt="1"/>
          </p:nvPr>
        </p:nvSpPr>
        <p:spPr>
          <a:xfrm>
            <a:off x="1686914" y="100583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1" name="Espace réservé du texte 25">
            <a:extLst>
              <a:ext uri="{FF2B5EF4-FFF2-40B4-BE49-F238E27FC236}">
                <a16:creationId xmlns:a16="http://schemas.microsoft.com/office/drawing/2014/main" id="{762FA454-7E98-B590-D010-129891C26D9B}"/>
              </a:ext>
            </a:extLst>
          </p:cNvPr>
          <p:cNvSpPr>
            <a:spLocks noGrp="1"/>
          </p:cNvSpPr>
          <p:nvPr>
            <p:ph type="body" sz="quarter" idx="207" hasCustomPrompt="1"/>
          </p:nvPr>
        </p:nvSpPr>
        <p:spPr>
          <a:xfrm>
            <a:off x="3325780" y="1005836"/>
            <a:ext cx="159691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2" name="Espace réservé du texte 25">
            <a:extLst>
              <a:ext uri="{FF2B5EF4-FFF2-40B4-BE49-F238E27FC236}">
                <a16:creationId xmlns:a16="http://schemas.microsoft.com/office/drawing/2014/main" id="{D1A141A6-7771-4F88-56CD-1B09C68C2EDA}"/>
              </a:ext>
            </a:extLst>
          </p:cNvPr>
          <p:cNvSpPr>
            <a:spLocks noGrp="1"/>
          </p:cNvSpPr>
          <p:nvPr>
            <p:ph type="body" sz="quarter" idx="208" hasCustomPrompt="1"/>
          </p:nvPr>
        </p:nvSpPr>
        <p:spPr>
          <a:xfrm>
            <a:off x="4966275" y="1005836"/>
            <a:ext cx="1608759"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3" name="Espace réservé du texte 25">
            <a:extLst>
              <a:ext uri="{FF2B5EF4-FFF2-40B4-BE49-F238E27FC236}">
                <a16:creationId xmlns:a16="http://schemas.microsoft.com/office/drawing/2014/main" id="{ED36D6DA-B049-99D8-E29F-B91B4EDB56EB}"/>
              </a:ext>
            </a:extLst>
          </p:cNvPr>
          <p:cNvSpPr>
            <a:spLocks noGrp="1"/>
          </p:cNvSpPr>
          <p:nvPr>
            <p:ph type="body" sz="quarter" idx="209" hasCustomPrompt="1"/>
          </p:nvPr>
        </p:nvSpPr>
        <p:spPr>
          <a:xfrm>
            <a:off x="6600211" y="1005837"/>
            <a:ext cx="1593777"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4" name="Espace réservé du texte 25">
            <a:extLst>
              <a:ext uri="{FF2B5EF4-FFF2-40B4-BE49-F238E27FC236}">
                <a16:creationId xmlns:a16="http://schemas.microsoft.com/office/drawing/2014/main" id="{52C29249-08C2-2415-FDC8-067E225AD364}"/>
              </a:ext>
            </a:extLst>
          </p:cNvPr>
          <p:cNvSpPr>
            <a:spLocks noGrp="1"/>
          </p:cNvSpPr>
          <p:nvPr>
            <p:ph type="body" sz="quarter" idx="210" hasCustomPrompt="1"/>
          </p:nvPr>
        </p:nvSpPr>
        <p:spPr>
          <a:xfrm>
            <a:off x="8237573" y="100661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6" name="Espace réservé pour une image  45">
            <a:extLst>
              <a:ext uri="{FF2B5EF4-FFF2-40B4-BE49-F238E27FC236}">
                <a16:creationId xmlns:a16="http://schemas.microsoft.com/office/drawing/2014/main" id="{04C37061-0CDC-EDC8-33FA-226E127ACF10}"/>
              </a:ext>
            </a:extLst>
          </p:cNvPr>
          <p:cNvSpPr>
            <a:spLocks noGrp="1"/>
          </p:cNvSpPr>
          <p:nvPr>
            <p:ph type="pic" sz="quarter" idx="211"/>
          </p:nvPr>
        </p:nvSpPr>
        <p:spPr>
          <a:xfrm>
            <a:off x="0" y="865188"/>
            <a:ext cx="9906000" cy="5992812"/>
          </a:xfrm>
          <a:prstGeom prst="rect">
            <a:avLst/>
          </a:prstGeom>
        </p:spPr>
        <p:txBody>
          <a:bodyPr/>
          <a:lstStyle/>
          <a:p>
            <a:endParaRPr lang="fr-FR"/>
          </a:p>
        </p:txBody>
      </p:sp>
    </p:spTree>
    <p:extLst>
      <p:ext uri="{BB962C8B-B14F-4D97-AF65-F5344CB8AC3E}">
        <p14:creationId xmlns:p14="http://schemas.microsoft.com/office/powerpoint/2010/main" val="243078141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 mercredis ">
    <p:spTree>
      <p:nvGrpSpPr>
        <p:cNvPr id="1" name=""/>
        <p:cNvGrpSpPr/>
        <p:nvPr/>
      </p:nvGrpSpPr>
      <p:grpSpPr>
        <a:xfrm>
          <a:off x="0" y="0"/>
          <a:ext cx="0" cy="0"/>
          <a:chOff x="0" y="0"/>
          <a:chExt cx="0" cy="0"/>
        </a:xfrm>
      </p:grpSpPr>
      <p:sp>
        <p:nvSpPr>
          <p:cNvPr id="29" name="Rectangle 11">
            <a:extLst>
              <a:ext uri="{FF2B5EF4-FFF2-40B4-BE49-F238E27FC236}">
                <a16:creationId xmlns:a16="http://schemas.microsoft.com/office/drawing/2014/main" id="{AFE3F8F2-DB9A-4565-AB8F-C8BEE7F07E6B}"/>
              </a:ext>
            </a:extLst>
          </p:cNvPr>
          <p:cNvSpPr/>
          <p:nvPr userDrawn="1"/>
        </p:nvSpPr>
        <p:spPr>
          <a:xfrm>
            <a:off x="158759" y="4635137"/>
            <a:ext cx="4699281" cy="2120838"/>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8" name="Rectangle 11">
            <a:extLst>
              <a:ext uri="{FF2B5EF4-FFF2-40B4-BE49-F238E27FC236}">
                <a16:creationId xmlns:a16="http://schemas.microsoft.com/office/drawing/2014/main" id="{4AA6FF74-5122-4614-991B-57E3D23E5174}"/>
              </a:ext>
            </a:extLst>
          </p:cNvPr>
          <p:cNvSpPr/>
          <p:nvPr userDrawn="1"/>
        </p:nvSpPr>
        <p:spPr>
          <a:xfrm>
            <a:off x="5096346" y="1989741"/>
            <a:ext cx="4660719"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7" name="Rectangle 10">
            <a:extLst>
              <a:ext uri="{FF2B5EF4-FFF2-40B4-BE49-F238E27FC236}">
                <a16:creationId xmlns:a16="http://schemas.microsoft.com/office/drawing/2014/main" id="{CD0B0B76-7DD8-4000-AEA9-2A8443F1B586}"/>
              </a:ext>
            </a:extLst>
          </p:cNvPr>
          <p:cNvSpPr/>
          <p:nvPr userDrawn="1"/>
        </p:nvSpPr>
        <p:spPr>
          <a:xfrm>
            <a:off x="5077065" y="4612898"/>
            <a:ext cx="4680000" cy="2143075"/>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610873"/>
            <a:ext cx="4679944" cy="2521707"/>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école / groupe</a:t>
            </a:r>
          </a:p>
        </p:txBody>
      </p:sp>
      <p:sp>
        <p:nvSpPr>
          <p:cNvPr id="21" name="Espace réservé du texte 36"/>
          <p:cNvSpPr>
            <a:spLocks noGrp="1"/>
          </p:cNvSpPr>
          <p:nvPr>
            <p:ph type="body" sz="quarter" idx="28" hasCustomPrompt="1"/>
          </p:nvPr>
        </p:nvSpPr>
        <p:spPr>
          <a:xfrm>
            <a:off x="5077065" y="2011978"/>
            <a:ext cx="4680000" cy="2121605"/>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0" name="Espace réservé du texte 36"/>
          <p:cNvSpPr>
            <a:spLocks noGrp="1"/>
          </p:cNvSpPr>
          <p:nvPr>
            <p:ph type="body" sz="quarter" idx="27" hasCustomPrompt="1"/>
          </p:nvPr>
        </p:nvSpPr>
        <p:spPr>
          <a:xfrm>
            <a:off x="5096346" y="4635136"/>
            <a:ext cx="4680000" cy="2152853"/>
          </a:xfrm>
          <a:prstGeom prst="rect">
            <a:avLst/>
          </a:prstGeom>
        </p:spPr>
        <p:txBody>
          <a:bodyPr vert="horz" anchor="t">
            <a:normAutofit/>
          </a:bodyPr>
          <a:lstStyle>
            <a:lvl1pPr>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marR="0" lvl="0" indent="0" algn="ctr" defTabSz="457200" rtl="0" eaLnBrk="1" fontAlgn="auto" latinLnBrk="0" hangingPunct="1">
              <a:lnSpc>
                <a:spcPct val="100000"/>
              </a:lnSpc>
              <a:spcBef>
                <a:spcPct val="20000"/>
              </a:spcBef>
              <a:spcAft>
                <a:spcPts val="0"/>
              </a:spcAft>
              <a:buClrTx/>
              <a:buSzTx/>
              <a:buFont typeface="Arial"/>
              <a:buNone/>
              <a:tabLst/>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4680000"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25" name="Espace réservé du texte 36">
            <a:extLst>
              <a:ext uri="{FF2B5EF4-FFF2-40B4-BE49-F238E27FC236}">
                <a16:creationId xmlns:a16="http://schemas.microsoft.com/office/drawing/2014/main" id="{409A1594-E523-4942-A568-3C7C141F5263}"/>
              </a:ext>
            </a:extLst>
          </p:cNvPr>
          <p:cNvSpPr>
            <a:spLocks noGrp="1"/>
          </p:cNvSpPr>
          <p:nvPr>
            <p:ph type="body" sz="quarter" idx="30" hasCustomPrompt="1"/>
          </p:nvPr>
        </p:nvSpPr>
        <p:spPr>
          <a:xfrm>
            <a:off x="178040" y="4600727"/>
            <a:ext cx="4680000" cy="2176825"/>
          </a:xfrm>
          <a:prstGeom prst="rect">
            <a:avLst/>
          </a:prstGeom>
        </p:spPr>
        <p:txBody>
          <a:bodyPr vert="horz" anchor="t">
            <a:normAutofit/>
          </a:bodyPr>
          <a:lstStyle>
            <a:lvl1pPr>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marR="0" lvl="0" indent="0" algn="ctr" defTabSz="457200" rtl="0" eaLnBrk="1" fontAlgn="auto" latinLnBrk="0" hangingPunct="1">
              <a:lnSpc>
                <a:spcPct val="100000"/>
              </a:lnSpc>
              <a:spcBef>
                <a:spcPct val="20000"/>
              </a:spcBef>
              <a:spcAft>
                <a:spcPts val="0"/>
              </a:spcAft>
              <a:buClrTx/>
              <a:buSzTx/>
              <a:buFont typeface="Arial"/>
              <a:buNone/>
              <a:tabLst/>
            </a:pPr>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5056811" y="1632663"/>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2">
            <a:extLst>
              <a:ext uri="{FF2B5EF4-FFF2-40B4-BE49-F238E27FC236}">
                <a16:creationId xmlns:a16="http://schemas.microsoft.com/office/drawing/2014/main" id="{AFBDE6EE-E3B7-43C1-A487-3A51AC0DFA3A}"/>
              </a:ext>
            </a:extLst>
          </p:cNvPr>
          <p:cNvSpPr>
            <a:spLocks noGrp="1"/>
          </p:cNvSpPr>
          <p:nvPr>
            <p:ph type="body" sz="quarter" idx="32" hasCustomPrompt="1"/>
          </p:nvPr>
        </p:nvSpPr>
        <p:spPr>
          <a:xfrm>
            <a:off x="157786" y="4257552"/>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5" name="Espace réservé du texte 2">
            <a:extLst>
              <a:ext uri="{FF2B5EF4-FFF2-40B4-BE49-F238E27FC236}">
                <a16:creationId xmlns:a16="http://schemas.microsoft.com/office/drawing/2014/main" id="{0C7B97CC-457B-4CB2-BD3F-FF322DECE5C8}"/>
              </a:ext>
            </a:extLst>
          </p:cNvPr>
          <p:cNvSpPr>
            <a:spLocks noGrp="1"/>
          </p:cNvSpPr>
          <p:nvPr>
            <p:ph type="body" sz="quarter" idx="33" hasCustomPrompt="1"/>
          </p:nvPr>
        </p:nvSpPr>
        <p:spPr>
          <a:xfrm>
            <a:off x="5076092" y="4255820"/>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grpSp>
        <p:nvGrpSpPr>
          <p:cNvPr id="5" name="Groupe 4">
            <a:extLst>
              <a:ext uri="{FF2B5EF4-FFF2-40B4-BE49-F238E27FC236}">
                <a16:creationId xmlns:a16="http://schemas.microsoft.com/office/drawing/2014/main" id="{42987AC8-A91B-BF2B-926D-4B1B017C8CF5}"/>
              </a:ext>
            </a:extLst>
          </p:cNvPr>
          <p:cNvGrpSpPr/>
          <p:nvPr userDrawn="1"/>
        </p:nvGrpSpPr>
        <p:grpSpPr>
          <a:xfrm>
            <a:off x="0" y="6241408"/>
            <a:ext cx="9906000" cy="557869"/>
            <a:chOff x="0" y="6300131"/>
            <a:chExt cx="9906000" cy="557869"/>
          </a:xfrm>
        </p:grpSpPr>
        <p:sp>
          <p:nvSpPr>
            <p:cNvPr id="6" name="Espace réservé du texte 21">
              <a:extLst>
                <a:ext uri="{FF2B5EF4-FFF2-40B4-BE49-F238E27FC236}">
                  <a16:creationId xmlns:a16="http://schemas.microsoft.com/office/drawing/2014/main" id="{AEFFE320-6A1C-40CD-6019-A85F80C1D426}"/>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7" name="Image 6">
              <a:extLst>
                <a:ext uri="{FF2B5EF4-FFF2-40B4-BE49-F238E27FC236}">
                  <a16:creationId xmlns:a16="http://schemas.microsoft.com/office/drawing/2014/main" id="{F5BDB6B2-D865-554E-8687-E0D98E07BB21}"/>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8" name="Image 7" descr="Une image contenant texte, Police, logo, capture d’écran&#10;&#10;Description générée automatiquement">
              <a:extLst>
                <a:ext uri="{FF2B5EF4-FFF2-40B4-BE49-F238E27FC236}">
                  <a16:creationId xmlns:a16="http://schemas.microsoft.com/office/drawing/2014/main" id="{52752263-83B3-0D58-FE11-B2180ED51B9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9" name="Image 8" descr="Une image contenant texte, Police, écriture manuscrite, Graphique&#10;&#10;Description générée automatiquement">
              <a:extLst>
                <a:ext uri="{FF2B5EF4-FFF2-40B4-BE49-F238E27FC236}">
                  <a16:creationId xmlns:a16="http://schemas.microsoft.com/office/drawing/2014/main" id="{065CE339-E848-AD4B-3D1E-C4B5AB619A2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16" name="Image 15" descr="Une image contenant Graphique, Police, graphisme, logo&#10;&#10;Description générée automatiquement">
              <a:extLst>
                <a:ext uri="{FF2B5EF4-FFF2-40B4-BE49-F238E27FC236}">
                  <a16:creationId xmlns:a16="http://schemas.microsoft.com/office/drawing/2014/main" id="{9F7540F3-7B3A-77A7-E805-4547E90A60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153900070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4 mercredis ">
    <p:spTree>
      <p:nvGrpSpPr>
        <p:cNvPr id="1" name=""/>
        <p:cNvGrpSpPr/>
        <p:nvPr/>
      </p:nvGrpSpPr>
      <p:grpSpPr>
        <a:xfrm>
          <a:off x="0" y="0"/>
          <a:ext cx="0" cy="0"/>
          <a:chOff x="0" y="0"/>
          <a:chExt cx="0" cy="0"/>
        </a:xfrm>
      </p:grpSpPr>
      <p:sp>
        <p:nvSpPr>
          <p:cNvPr id="29" name="Rectangle 11">
            <a:extLst>
              <a:ext uri="{FF2B5EF4-FFF2-40B4-BE49-F238E27FC236}">
                <a16:creationId xmlns:a16="http://schemas.microsoft.com/office/drawing/2014/main" id="{AFE3F8F2-DB9A-4565-AB8F-C8BEE7F07E6B}"/>
              </a:ext>
            </a:extLst>
          </p:cNvPr>
          <p:cNvSpPr/>
          <p:nvPr userDrawn="1"/>
        </p:nvSpPr>
        <p:spPr>
          <a:xfrm>
            <a:off x="158759" y="4635137"/>
            <a:ext cx="4699281" cy="2120838"/>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8" name="Rectangle 11">
            <a:extLst>
              <a:ext uri="{FF2B5EF4-FFF2-40B4-BE49-F238E27FC236}">
                <a16:creationId xmlns:a16="http://schemas.microsoft.com/office/drawing/2014/main" id="{4AA6FF74-5122-4614-991B-57E3D23E5174}"/>
              </a:ext>
            </a:extLst>
          </p:cNvPr>
          <p:cNvSpPr/>
          <p:nvPr userDrawn="1"/>
        </p:nvSpPr>
        <p:spPr>
          <a:xfrm>
            <a:off x="5096346" y="1989741"/>
            <a:ext cx="4660719"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7" name="Rectangle 10">
            <a:extLst>
              <a:ext uri="{FF2B5EF4-FFF2-40B4-BE49-F238E27FC236}">
                <a16:creationId xmlns:a16="http://schemas.microsoft.com/office/drawing/2014/main" id="{CD0B0B76-7DD8-4000-AEA9-2A8443F1B586}"/>
              </a:ext>
            </a:extLst>
          </p:cNvPr>
          <p:cNvSpPr/>
          <p:nvPr userDrawn="1"/>
        </p:nvSpPr>
        <p:spPr>
          <a:xfrm>
            <a:off x="5077065" y="4612898"/>
            <a:ext cx="4680000" cy="2143075"/>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954635"/>
            <a:ext cx="4679944" cy="2177945"/>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école / groupe</a:t>
            </a:r>
          </a:p>
        </p:txBody>
      </p:sp>
      <p:sp>
        <p:nvSpPr>
          <p:cNvPr id="21" name="Espace réservé du texte 36"/>
          <p:cNvSpPr>
            <a:spLocks noGrp="1"/>
          </p:cNvSpPr>
          <p:nvPr>
            <p:ph type="body" sz="quarter" idx="28" hasCustomPrompt="1"/>
          </p:nvPr>
        </p:nvSpPr>
        <p:spPr>
          <a:xfrm>
            <a:off x="5077065" y="2011978"/>
            <a:ext cx="4680000" cy="2121605"/>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0" name="Espace réservé du texte 36"/>
          <p:cNvSpPr>
            <a:spLocks noGrp="1"/>
          </p:cNvSpPr>
          <p:nvPr>
            <p:ph type="body" sz="quarter" idx="27" hasCustomPrompt="1"/>
          </p:nvPr>
        </p:nvSpPr>
        <p:spPr>
          <a:xfrm>
            <a:off x="5096346" y="4635136"/>
            <a:ext cx="4680000" cy="2152853"/>
          </a:xfrm>
          <a:prstGeom prst="rect">
            <a:avLst/>
          </a:prstGeom>
        </p:spPr>
        <p:txBody>
          <a:bodyPr vert="horz" anchor="t">
            <a:normAutofit/>
          </a:bodyPr>
          <a:lstStyle>
            <a:lvl1pPr>
              <a:defRPr lang="fr-FR" sz="1800" kern="1200" dirty="0">
                <a:solidFill>
                  <a:sysClr val="windowText" lastClr="000000"/>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marR="0" lvl="0" indent="0" algn="ctr" defTabSz="457200" rtl="0" eaLnBrk="1" fontAlgn="auto" latinLnBrk="0" hangingPunct="1">
              <a:lnSpc>
                <a:spcPct val="100000"/>
              </a:lnSpc>
              <a:spcBef>
                <a:spcPct val="20000"/>
              </a:spcBef>
              <a:spcAft>
                <a:spcPts val="0"/>
              </a:spcAft>
              <a:buClrTx/>
              <a:buSzTx/>
              <a:buFont typeface="Arial"/>
              <a:buNone/>
              <a:tabLst/>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4680000" cy="2133218"/>
          </a:xfrm>
          <a:prstGeom prst="rect">
            <a:avLst/>
          </a:prstGeom>
        </p:spPr>
        <p:txBody>
          <a:bodyPr vert="horz" anchor="t">
            <a:normAutofit/>
          </a:bodyPr>
          <a:lstStyle>
            <a:lvl1pPr>
              <a:defRPr>
                <a:solidFill>
                  <a:sysClr val="windowText" lastClr="000000"/>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25" name="Espace réservé du texte 36">
            <a:extLst>
              <a:ext uri="{FF2B5EF4-FFF2-40B4-BE49-F238E27FC236}">
                <a16:creationId xmlns:a16="http://schemas.microsoft.com/office/drawing/2014/main" id="{409A1594-E523-4942-A568-3C7C141F5263}"/>
              </a:ext>
            </a:extLst>
          </p:cNvPr>
          <p:cNvSpPr>
            <a:spLocks noGrp="1"/>
          </p:cNvSpPr>
          <p:nvPr>
            <p:ph type="body" sz="quarter" idx="30" hasCustomPrompt="1"/>
          </p:nvPr>
        </p:nvSpPr>
        <p:spPr>
          <a:xfrm>
            <a:off x="178040" y="4600727"/>
            <a:ext cx="4680000" cy="2176825"/>
          </a:xfrm>
          <a:prstGeom prst="rect">
            <a:avLst/>
          </a:prstGeom>
        </p:spPr>
        <p:txBody>
          <a:bodyPr vert="horz" anchor="t">
            <a:normAutofit/>
          </a:bodyPr>
          <a:lstStyle>
            <a:lvl1pPr>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marR="0" lvl="0" indent="0" algn="ctr" defTabSz="457200" rtl="0" eaLnBrk="1" fontAlgn="auto" latinLnBrk="0" hangingPunct="1">
              <a:lnSpc>
                <a:spcPct val="100000"/>
              </a:lnSpc>
              <a:spcBef>
                <a:spcPct val="20000"/>
              </a:spcBef>
              <a:spcAft>
                <a:spcPts val="0"/>
              </a:spcAft>
              <a:buClrTx/>
              <a:buSzTx/>
              <a:buFont typeface="Arial"/>
              <a:buNone/>
              <a:tabLst/>
            </a:pPr>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5056811" y="1632663"/>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2">
            <a:extLst>
              <a:ext uri="{FF2B5EF4-FFF2-40B4-BE49-F238E27FC236}">
                <a16:creationId xmlns:a16="http://schemas.microsoft.com/office/drawing/2014/main" id="{AFBDE6EE-E3B7-43C1-A487-3A51AC0DFA3A}"/>
              </a:ext>
            </a:extLst>
          </p:cNvPr>
          <p:cNvSpPr>
            <a:spLocks noGrp="1"/>
          </p:cNvSpPr>
          <p:nvPr>
            <p:ph type="body" sz="quarter" idx="32" hasCustomPrompt="1"/>
          </p:nvPr>
        </p:nvSpPr>
        <p:spPr>
          <a:xfrm>
            <a:off x="157786" y="4257552"/>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5" name="Espace réservé du texte 2">
            <a:extLst>
              <a:ext uri="{FF2B5EF4-FFF2-40B4-BE49-F238E27FC236}">
                <a16:creationId xmlns:a16="http://schemas.microsoft.com/office/drawing/2014/main" id="{0C7B97CC-457B-4CB2-BD3F-FF322DECE5C8}"/>
              </a:ext>
            </a:extLst>
          </p:cNvPr>
          <p:cNvSpPr>
            <a:spLocks noGrp="1"/>
          </p:cNvSpPr>
          <p:nvPr>
            <p:ph type="body" sz="quarter" idx="33" hasCustomPrompt="1"/>
          </p:nvPr>
        </p:nvSpPr>
        <p:spPr>
          <a:xfrm>
            <a:off x="5076092" y="4255820"/>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grpSp>
        <p:nvGrpSpPr>
          <p:cNvPr id="5" name="Groupe 4">
            <a:extLst>
              <a:ext uri="{FF2B5EF4-FFF2-40B4-BE49-F238E27FC236}">
                <a16:creationId xmlns:a16="http://schemas.microsoft.com/office/drawing/2014/main" id="{42987AC8-A91B-BF2B-926D-4B1B017C8CF5}"/>
              </a:ext>
            </a:extLst>
          </p:cNvPr>
          <p:cNvGrpSpPr/>
          <p:nvPr userDrawn="1"/>
        </p:nvGrpSpPr>
        <p:grpSpPr>
          <a:xfrm>
            <a:off x="0" y="6241408"/>
            <a:ext cx="9906000" cy="557869"/>
            <a:chOff x="0" y="6300131"/>
            <a:chExt cx="9906000" cy="557869"/>
          </a:xfrm>
        </p:grpSpPr>
        <p:sp>
          <p:nvSpPr>
            <p:cNvPr id="6" name="Espace réservé du texte 21">
              <a:extLst>
                <a:ext uri="{FF2B5EF4-FFF2-40B4-BE49-F238E27FC236}">
                  <a16:creationId xmlns:a16="http://schemas.microsoft.com/office/drawing/2014/main" id="{AEFFE320-6A1C-40CD-6019-A85F80C1D426}"/>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7" name="Image 6">
              <a:extLst>
                <a:ext uri="{FF2B5EF4-FFF2-40B4-BE49-F238E27FC236}">
                  <a16:creationId xmlns:a16="http://schemas.microsoft.com/office/drawing/2014/main" id="{F5BDB6B2-D865-554E-8687-E0D98E07BB21}"/>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8" name="Image 7" descr="Une image contenant texte, Police, logo, capture d’écran&#10;&#10;Description générée automatiquement">
              <a:extLst>
                <a:ext uri="{FF2B5EF4-FFF2-40B4-BE49-F238E27FC236}">
                  <a16:creationId xmlns:a16="http://schemas.microsoft.com/office/drawing/2014/main" id="{52752263-83B3-0D58-FE11-B2180ED51B9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9" name="Image 8" descr="Une image contenant texte, Police, écriture manuscrite, Graphique&#10;&#10;Description générée automatiquement">
              <a:extLst>
                <a:ext uri="{FF2B5EF4-FFF2-40B4-BE49-F238E27FC236}">
                  <a16:creationId xmlns:a16="http://schemas.microsoft.com/office/drawing/2014/main" id="{065CE339-E848-AD4B-3D1E-C4B5AB619A2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16" name="Image 15" descr="Une image contenant Graphique, Police, graphisme, logo&#10;&#10;Description générée automatiquement">
              <a:extLst>
                <a:ext uri="{FF2B5EF4-FFF2-40B4-BE49-F238E27FC236}">
                  <a16:creationId xmlns:a16="http://schemas.microsoft.com/office/drawing/2014/main" id="{9F7540F3-7B3A-77A7-E805-4547E90A60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299434611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5 mercredis">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3476583" y="1966684"/>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610873"/>
            <a:ext cx="2739672" cy="2521707"/>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3508672" y="1987427"/>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2719474"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2740239"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3495590" y="1609842"/>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6855831" y="1942816"/>
            <a:ext cx="2762913"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6884376" y="1597908"/>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6894359" y="1965054"/>
            <a:ext cx="2714585"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5237622" y="4616850"/>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5237621" y="4271942"/>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1774148" y="4647702"/>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795868" y="4276569"/>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5259340" y="461336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1817587" y="4636541"/>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grpSp>
        <p:nvGrpSpPr>
          <p:cNvPr id="15" name="Groupe 14">
            <a:extLst>
              <a:ext uri="{FF2B5EF4-FFF2-40B4-BE49-F238E27FC236}">
                <a16:creationId xmlns:a16="http://schemas.microsoft.com/office/drawing/2014/main" id="{4988C795-7D1F-F8E3-24EA-355701C5861D}"/>
              </a:ext>
            </a:extLst>
          </p:cNvPr>
          <p:cNvGrpSpPr/>
          <p:nvPr userDrawn="1"/>
        </p:nvGrpSpPr>
        <p:grpSpPr>
          <a:xfrm>
            <a:off x="0" y="6241408"/>
            <a:ext cx="9906000" cy="557869"/>
            <a:chOff x="0" y="6300131"/>
            <a:chExt cx="9906000" cy="557869"/>
          </a:xfrm>
        </p:grpSpPr>
        <p:sp>
          <p:nvSpPr>
            <p:cNvPr id="19" name="Espace réservé du texte 21">
              <a:extLst>
                <a:ext uri="{FF2B5EF4-FFF2-40B4-BE49-F238E27FC236}">
                  <a16:creationId xmlns:a16="http://schemas.microsoft.com/office/drawing/2014/main" id="{692DD3B9-4D1E-1FB8-9658-C28446FC3C1B}"/>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20" name="Image 19">
              <a:extLst>
                <a:ext uri="{FF2B5EF4-FFF2-40B4-BE49-F238E27FC236}">
                  <a16:creationId xmlns:a16="http://schemas.microsoft.com/office/drawing/2014/main" id="{FE853C9A-B97A-06E4-DCE4-5E19D745349A}"/>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22" name="Image 21" descr="Une image contenant texte, Police, logo, capture d’écran&#10;&#10;Description générée automatiquement">
              <a:extLst>
                <a:ext uri="{FF2B5EF4-FFF2-40B4-BE49-F238E27FC236}">
                  <a16:creationId xmlns:a16="http://schemas.microsoft.com/office/drawing/2014/main" id="{585FCCF2-1977-F376-2F18-E04D460CE0F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24" name="Image 23" descr="Une image contenant texte, Police, écriture manuscrite, Graphique&#10;&#10;Description générée automatiquement">
              <a:extLst>
                <a:ext uri="{FF2B5EF4-FFF2-40B4-BE49-F238E27FC236}">
                  <a16:creationId xmlns:a16="http://schemas.microsoft.com/office/drawing/2014/main" id="{C6D6C23B-4FAB-1D2E-C244-8FF45657048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25" name="Image 24" descr="Une image contenant Graphique, Police, graphisme, logo&#10;&#10;Description générée automatiquement">
              <a:extLst>
                <a:ext uri="{FF2B5EF4-FFF2-40B4-BE49-F238E27FC236}">
                  <a16:creationId xmlns:a16="http://schemas.microsoft.com/office/drawing/2014/main" id="{A82B8527-6597-C424-C8EF-F37DCF7E516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231787569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5 mercredis">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3476583" y="1966684"/>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610873"/>
            <a:ext cx="2739672" cy="2521707"/>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3508672" y="1987427"/>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2719474" cy="2133218"/>
          </a:xfrm>
          <a:prstGeom prst="rect">
            <a:avLst/>
          </a:prstGeom>
        </p:spPr>
        <p:txBody>
          <a:bodyPr vert="horz" anchor="t">
            <a:normAutofit/>
          </a:bodyPr>
          <a:lstStyle>
            <a:lvl1pPr>
              <a:defRPr>
                <a:solidFill>
                  <a:sysClr val="windowText" lastClr="000000"/>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2740239"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3495590" y="1609842"/>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6855831" y="1917649"/>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6884376" y="1597908"/>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6894359" y="1965054"/>
            <a:ext cx="2714585"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ysClr val="windowText" lastClr="000000"/>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5237622" y="4616850"/>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5237621" y="4271942"/>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1774148" y="4647702"/>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795868" y="4276569"/>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5259340" y="461336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1817587" y="4636541"/>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grpSp>
        <p:nvGrpSpPr>
          <p:cNvPr id="15" name="Groupe 14">
            <a:extLst>
              <a:ext uri="{FF2B5EF4-FFF2-40B4-BE49-F238E27FC236}">
                <a16:creationId xmlns:a16="http://schemas.microsoft.com/office/drawing/2014/main" id="{4988C795-7D1F-F8E3-24EA-355701C5861D}"/>
              </a:ext>
            </a:extLst>
          </p:cNvPr>
          <p:cNvGrpSpPr/>
          <p:nvPr userDrawn="1"/>
        </p:nvGrpSpPr>
        <p:grpSpPr>
          <a:xfrm>
            <a:off x="0" y="6241408"/>
            <a:ext cx="9906000" cy="557869"/>
            <a:chOff x="0" y="6300131"/>
            <a:chExt cx="9906000" cy="557869"/>
          </a:xfrm>
        </p:grpSpPr>
        <p:sp>
          <p:nvSpPr>
            <p:cNvPr id="19" name="Espace réservé du texte 21">
              <a:extLst>
                <a:ext uri="{FF2B5EF4-FFF2-40B4-BE49-F238E27FC236}">
                  <a16:creationId xmlns:a16="http://schemas.microsoft.com/office/drawing/2014/main" id="{692DD3B9-4D1E-1FB8-9658-C28446FC3C1B}"/>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20" name="Image 19">
              <a:extLst>
                <a:ext uri="{FF2B5EF4-FFF2-40B4-BE49-F238E27FC236}">
                  <a16:creationId xmlns:a16="http://schemas.microsoft.com/office/drawing/2014/main" id="{FE853C9A-B97A-06E4-DCE4-5E19D745349A}"/>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22" name="Image 21" descr="Une image contenant texte, Police, logo, capture d’écran&#10;&#10;Description générée automatiquement">
              <a:extLst>
                <a:ext uri="{FF2B5EF4-FFF2-40B4-BE49-F238E27FC236}">
                  <a16:creationId xmlns:a16="http://schemas.microsoft.com/office/drawing/2014/main" id="{585FCCF2-1977-F376-2F18-E04D460CE0F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24" name="Image 23" descr="Une image contenant texte, Police, écriture manuscrite, Graphique&#10;&#10;Description générée automatiquement">
              <a:extLst>
                <a:ext uri="{FF2B5EF4-FFF2-40B4-BE49-F238E27FC236}">
                  <a16:creationId xmlns:a16="http://schemas.microsoft.com/office/drawing/2014/main" id="{C6D6C23B-4FAB-1D2E-C244-8FF45657048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25" name="Image 24" descr="Une image contenant Graphique, Police, graphisme, logo&#10;&#10;Description générée automatiquement">
              <a:extLst>
                <a:ext uri="{FF2B5EF4-FFF2-40B4-BE49-F238E27FC236}">
                  <a16:creationId xmlns:a16="http://schemas.microsoft.com/office/drawing/2014/main" id="{A82B8527-6597-C424-C8EF-F37DCF7E516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25136190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6 mercredis">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3476583" y="1966684"/>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610873"/>
            <a:ext cx="2739672" cy="2521707"/>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3508672" y="1987427"/>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2719474"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2740239"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3495590" y="1609842"/>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6855831" y="1942816"/>
            <a:ext cx="2762913"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6884376" y="1597908"/>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6894359" y="1965054"/>
            <a:ext cx="2714585"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3485108" y="4613364"/>
            <a:ext cx="2762913"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3495590" y="4271942"/>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176574" y="4657637"/>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98294" y="4286504"/>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3517309" y="461336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220013" y="467508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4" name="Rectangle 11">
            <a:extLst>
              <a:ext uri="{FF2B5EF4-FFF2-40B4-BE49-F238E27FC236}">
                <a16:creationId xmlns:a16="http://schemas.microsoft.com/office/drawing/2014/main" id="{6058FD35-CB48-202B-9A34-486DEC45CB0F}"/>
              </a:ext>
            </a:extLst>
          </p:cNvPr>
          <p:cNvSpPr/>
          <p:nvPr userDrawn="1"/>
        </p:nvSpPr>
        <p:spPr>
          <a:xfrm>
            <a:off x="6883877" y="4622151"/>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 name="Espace réservé du texte 2">
            <a:extLst>
              <a:ext uri="{FF2B5EF4-FFF2-40B4-BE49-F238E27FC236}">
                <a16:creationId xmlns:a16="http://schemas.microsoft.com/office/drawing/2014/main" id="{AE06ED0D-B7C6-DA7B-3E00-95FC27B6A2B3}"/>
              </a:ext>
            </a:extLst>
          </p:cNvPr>
          <p:cNvSpPr>
            <a:spLocks noGrp="1"/>
          </p:cNvSpPr>
          <p:nvPr>
            <p:ph type="body" sz="quarter" idx="40" hasCustomPrompt="1"/>
          </p:nvPr>
        </p:nvSpPr>
        <p:spPr>
          <a:xfrm>
            <a:off x="6894359" y="4280729"/>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36">
            <a:extLst>
              <a:ext uri="{FF2B5EF4-FFF2-40B4-BE49-F238E27FC236}">
                <a16:creationId xmlns:a16="http://schemas.microsoft.com/office/drawing/2014/main" id="{1936850A-5268-2A9B-431C-EFEFE976844A}"/>
              </a:ext>
            </a:extLst>
          </p:cNvPr>
          <p:cNvSpPr>
            <a:spLocks noGrp="1"/>
          </p:cNvSpPr>
          <p:nvPr>
            <p:ph type="body" sz="quarter" idx="41" hasCustomPrompt="1"/>
          </p:nvPr>
        </p:nvSpPr>
        <p:spPr>
          <a:xfrm>
            <a:off x="6894359" y="463171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9" name="Espace réservé pour une image  24">
            <a:extLst>
              <a:ext uri="{FF2B5EF4-FFF2-40B4-BE49-F238E27FC236}">
                <a16:creationId xmlns:a16="http://schemas.microsoft.com/office/drawing/2014/main" id="{392CAC66-4B2A-D025-CD2D-77DB046A14E4}"/>
              </a:ext>
            </a:extLst>
          </p:cNvPr>
          <p:cNvSpPr>
            <a:spLocks noGrp="1"/>
          </p:cNvSpPr>
          <p:nvPr>
            <p:ph type="pic" sz="quarter" idx="46" hasCustomPrompt="1"/>
          </p:nvPr>
        </p:nvSpPr>
        <p:spPr>
          <a:xfrm>
            <a:off x="8611018" y="397102"/>
            <a:ext cx="1071562" cy="798512"/>
          </a:xfrm>
          <a:prstGeom prst="rect">
            <a:avLst/>
          </a:prstGeom>
        </p:spPr>
        <p:txBody>
          <a:bodyPr anchor="ctr"/>
          <a:lstStyle>
            <a:lvl1pPr marL="0" indent="0" algn="ctr">
              <a:buNone/>
              <a:defRPr sz="1200"/>
            </a:lvl1pPr>
          </a:lstStyle>
          <a:p>
            <a:r>
              <a:rPr lang="fr-FR" dirty="0"/>
              <a:t>Insérer logo ville</a:t>
            </a:r>
          </a:p>
        </p:txBody>
      </p:sp>
      <p:grpSp>
        <p:nvGrpSpPr>
          <p:cNvPr id="22" name="Groupe 21">
            <a:extLst>
              <a:ext uri="{FF2B5EF4-FFF2-40B4-BE49-F238E27FC236}">
                <a16:creationId xmlns:a16="http://schemas.microsoft.com/office/drawing/2014/main" id="{946FA217-C31F-1ED4-3D1F-765468E54DB3}"/>
              </a:ext>
            </a:extLst>
          </p:cNvPr>
          <p:cNvGrpSpPr/>
          <p:nvPr userDrawn="1"/>
        </p:nvGrpSpPr>
        <p:grpSpPr>
          <a:xfrm>
            <a:off x="0" y="6227467"/>
            <a:ext cx="9906000" cy="571810"/>
            <a:chOff x="0" y="6286190"/>
            <a:chExt cx="9906000" cy="571810"/>
          </a:xfrm>
        </p:grpSpPr>
        <p:sp>
          <p:nvSpPr>
            <p:cNvPr id="24" name="Espace réservé du texte 21">
              <a:extLst>
                <a:ext uri="{FF2B5EF4-FFF2-40B4-BE49-F238E27FC236}">
                  <a16:creationId xmlns:a16="http://schemas.microsoft.com/office/drawing/2014/main" id="{6E7DE745-9D9C-DB69-CDC1-67A2385E1853}"/>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25" name="Image 24">
              <a:extLst>
                <a:ext uri="{FF2B5EF4-FFF2-40B4-BE49-F238E27FC236}">
                  <a16:creationId xmlns:a16="http://schemas.microsoft.com/office/drawing/2014/main" id="{A2A7E709-07AF-EAC0-110D-74D50323BB35}"/>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27" name="Image 26" descr="Une image contenant texte, Police, logo, capture d’écran&#10;&#10;Description générée automatiquement">
              <a:extLst>
                <a:ext uri="{FF2B5EF4-FFF2-40B4-BE49-F238E27FC236}">
                  <a16:creationId xmlns:a16="http://schemas.microsoft.com/office/drawing/2014/main" id="{E227A3E6-3A25-0781-42E5-264A18F75AF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29" name="Image 28" descr="Une image contenant texte, Police, écriture manuscrite, Graphique&#10;&#10;Description générée automatiquement">
              <a:extLst>
                <a:ext uri="{FF2B5EF4-FFF2-40B4-BE49-F238E27FC236}">
                  <a16:creationId xmlns:a16="http://schemas.microsoft.com/office/drawing/2014/main" id="{3C016596-56A9-D7A2-02C2-03FADF2B69B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985840" y="6286190"/>
              <a:ext cx="565709" cy="492115"/>
            </a:xfrm>
            <a:prstGeom prst="rect">
              <a:avLst/>
            </a:prstGeom>
          </p:spPr>
        </p:pic>
        <p:pic>
          <p:nvPicPr>
            <p:cNvPr id="30" name="Image 29" descr="Une image contenant Graphique, Police, graphisme, logo&#10;&#10;Description générée automatiquement">
              <a:extLst>
                <a:ext uri="{FF2B5EF4-FFF2-40B4-BE49-F238E27FC236}">
                  <a16:creationId xmlns:a16="http://schemas.microsoft.com/office/drawing/2014/main" id="{856891A8-0E61-D5C4-CABD-9FD397B0F39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031251" y="6518098"/>
              <a:ext cx="847207" cy="293763"/>
            </a:xfrm>
            <a:prstGeom prst="rect">
              <a:avLst/>
            </a:prstGeom>
          </p:spPr>
        </p:pic>
      </p:grpSp>
    </p:spTree>
    <p:extLst>
      <p:ext uri="{BB962C8B-B14F-4D97-AF65-F5344CB8AC3E}">
        <p14:creationId xmlns:p14="http://schemas.microsoft.com/office/powerpoint/2010/main" val="31148464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 jours">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05CEF12-60E1-B0FC-9B13-1C97AE894798}"/>
              </a:ext>
            </a:extLst>
          </p:cNvPr>
          <p:cNvSpPr/>
          <p:nvPr userDrawn="1"/>
        </p:nvSpPr>
        <p:spPr>
          <a:xfrm>
            <a:off x="68580" y="1249431"/>
            <a:ext cx="180342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77085FF1-531A-2F13-DDDC-7D04D000C96C}"/>
              </a:ext>
            </a:extLst>
          </p:cNvPr>
          <p:cNvSpPr/>
          <p:nvPr userDrawn="1"/>
        </p:nvSpPr>
        <p:spPr>
          <a:xfrm>
            <a:off x="4017000" y="1236466"/>
            <a:ext cx="187200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5" name="Rectangle 14">
            <a:extLst>
              <a:ext uri="{FF2B5EF4-FFF2-40B4-BE49-F238E27FC236}">
                <a16:creationId xmlns:a16="http://schemas.microsoft.com/office/drawing/2014/main" id="{4A24C6F5-6B50-5570-5B57-D68337F91B4A}"/>
              </a:ext>
            </a:extLst>
          </p:cNvPr>
          <p:cNvSpPr/>
          <p:nvPr userDrawn="1"/>
        </p:nvSpPr>
        <p:spPr>
          <a:xfrm>
            <a:off x="8034000" y="1249431"/>
            <a:ext cx="180342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6" name="Rectangle 15">
            <a:extLst>
              <a:ext uri="{FF2B5EF4-FFF2-40B4-BE49-F238E27FC236}">
                <a16:creationId xmlns:a16="http://schemas.microsoft.com/office/drawing/2014/main" id="{9CCE908D-D25C-EE63-AB8A-89503B93107B}"/>
              </a:ext>
            </a:extLst>
          </p:cNvPr>
          <p:cNvSpPr/>
          <p:nvPr userDrawn="1"/>
        </p:nvSpPr>
        <p:spPr>
          <a:xfrm>
            <a:off x="6025500" y="1236466"/>
            <a:ext cx="1872000"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A9FEA9E-4BF7-5079-AF52-8B2E42A79062}"/>
              </a:ext>
            </a:extLst>
          </p:cNvPr>
          <p:cNvSpPr/>
          <p:nvPr userDrawn="1"/>
        </p:nvSpPr>
        <p:spPr>
          <a:xfrm>
            <a:off x="2008500" y="1236466"/>
            <a:ext cx="1872000"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76200" y="1597114"/>
            <a:ext cx="1795800" cy="47306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597113"/>
            <a:ext cx="1872000"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3" name="Espace réservé du texte 21"/>
          <p:cNvSpPr>
            <a:spLocks noGrp="1"/>
          </p:cNvSpPr>
          <p:nvPr>
            <p:ph type="body" sz="quarter" idx="15" hasCustomPrompt="1"/>
          </p:nvPr>
        </p:nvSpPr>
        <p:spPr>
          <a:xfrm>
            <a:off x="6037173" y="1597113"/>
            <a:ext cx="1849159"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4" name="Espace réservé du texte 21"/>
          <p:cNvSpPr>
            <a:spLocks noGrp="1"/>
          </p:cNvSpPr>
          <p:nvPr>
            <p:ph type="body" sz="quarter" idx="16" hasCustomPrompt="1"/>
          </p:nvPr>
        </p:nvSpPr>
        <p:spPr>
          <a:xfrm>
            <a:off x="8034000" y="1595229"/>
            <a:ext cx="1795800"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595229"/>
            <a:ext cx="1875600"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2A7387"/>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76200" y="1235229"/>
            <a:ext cx="179463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2005958" y="1235229"/>
            <a:ext cx="1879600"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4020437" y="1235229"/>
            <a:ext cx="186906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6032615" y="1235229"/>
            <a:ext cx="18613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8018164" y="1235229"/>
            <a:ext cx="18096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76343282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6 mercredis">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3476583" y="1966684"/>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610873"/>
            <a:ext cx="2739672" cy="2521707"/>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3508672" y="1987427"/>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2719474" cy="2133218"/>
          </a:xfrm>
          <a:prstGeom prst="rect">
            <a:avLst/>
          </a:prstGeom>
        </p:spPr>
        <p:txBody>
          <a:bodyPr vert="horz" anchor="t">
            <a:normAutofit/>
          </a:bodyPr>
          <a:lstStyle>
            <a:lvl1pPr>
              <a:defRPr>
                <a:solidFill>
                  <a:schemeClr val="tx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2740239"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3495590" y="1609842"/>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6855831" y="1942816"/>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6884376" y="1597908"/>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6894359" y="1965054"/>
            <a:ext cx="2714585"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3485108" y="4613364"/>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3495590" y="4271942"/>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176574" y="4657637"/>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98294" y="4286504"/>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3517309" y="461336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220013" y="467508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4" name="Rectangle 11">
            <a:extLst>
              <a:ext uri="{FF2B5EF4-FFF2-40B4-BE49-F238E27FC236}">
                <a16:creationId xmlns:a16="http://schemas.microsoft.com/office/drawing/2014/main" id="{6058FD35-CB48-202B-9A34-486DEC45CB0F}"/>
              </a:ext>
            </a:extLst>
          </p:cNvPr>
          <p:cNvSpPr/>
          <p:nvPr userDrawn="1"/>
        </p:nvSpPr>
        <p:spPr>
          <a:xfrm>
            <a:off x="6883877" y="4622151"/>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 name="Espace réservé du texte 2">
            <a:extLst>
              <a:ext uri="{FF2B5EF4-FFF2-40B4-BE49-F238E27FC236}">
                <a16:creationId xmlns:a16="http://schemas.microsoft.com/office/drawing/2014/main" id="{AE06ED0D-B7C6-DA7B-3E00-95FC27B6A2B3}"/>
              </a:ext>
            </a:extLst>
          </p:cNvPr>
          <p:cNvSpPr>
            <a:spLocks noGrp="1"/>
          </p:cNvSpPr>
          <p:nvPr>
            <p:ph type="body" sz="quarter" idx="40" hasCustomPrompt="1"/>
          </p:nvPr>
        </p:nvSpPr>
        <p:spPr>
          <a:xfrm>
            <a:off x="6894359" y="4280729"/>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36">
            <a:extLst>
              <a:ext uri="{FF2B5EF4-FFF2-40B4-BE49-F238E27FC236}">
                <a16:creationId xmlns:a16="http://schemas.microsoft.com/office/drawing/2014/main" id="{1936850A-5268-2A9B-431C-EFEFE976844A}"/>
              </a:ext>
            </a:extLst>
          </p:cNvPr>
          <p:cNvSpPr>
            <a:spLocks noGrp="1"/>
          </p:cNvSpPr>
          <p:nvPr>
            <p:ph type="body" sz="quarter" idx="41" hasCustomPrompt="1"/>
          </p:nvPr>
        </p:nvSpPr>
        <p:spPr>
          <a:xfrm>
            <a:off x="6894359" y="463171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9" name="Espace réservé pour une image  24">
            <a:extLst>
              <a:ext uri="{FF2B5EF4-FFF2-40B4-BE49-F238E27FC236}">
                <a16:creationId xmlns:a16="http://schemas.microsoft.com/office/drawing/2014/main" id="{392CAC66-4B2A-D025-CD2D-77DB046A14E4}"/>
              </a:ext>
            </a:extLst>
          </p:cNvPr>
          <p:cNvSpPr>
            <a:spLocks noGrp="1"/>
          </p:cNvSpPr>
          <p:nvPr>
            <p:ph type="pic" sz="quarter" idx="46" hasCustomPrompt="1"/>
          </p:nvPr>
        </p:nvSpPr>
        <p:spPr>
          <a:xfrm>
            <a:off x="8611018" y="397102"/>
            <a:ext cx="1071562" cy="798512"/>
          </a:xfrm>
          <a:prstGeom prst="rect">
            <a:avLst/>
          </a:prstGeom>
        </p:spPr>
        <p:txBody>
          <a:bodyPr anchor="ctr"/>
          <a:lstStyle>
            <a:lvl1pPr marL="0" indent="0" algn="ctr">
              <a:buNone/>
              <a:defRPr sz="1200"/>
            </a:lvl1pPr>
          </a:lstStyle>
          <a:p>
            <a:r>
              <a:rPr lang="fr-FR" dirty="0"/>
              <a:t>Insérer logo ville</a:t>
            </a:r>
          </a:p>
        </p:txBody>
      </p:sp>
      <p:grpSp>
        <p:nvGrpSpPr>
          <p:cNvPr id="22" name="Groupe 21">
            <a:extLst>
              <a:ext uri="{FF2B5EF4-FFF2-40B4-BE49-F238E27FC236}">
                <a16:creationId xmlns:a16="http://schemas.microsoft.com/office/drawing/2014/main" id="{946FA217-C31F-1ED4-3D1F-765468E54DB3}"/>
              </a:ext>
            </a:extLst>
          </p:cNvPr>
          <p:cNvGrpSpPr/>
          <p:nvPr userDrawn="1"/>
        </p:nvGrpSpPr>
        <p:grpSpPr>
          <a:xfrm>
            <a:off x="0" y="6227467"/>
            <a:ext cx="9906000" cy="571810"/>
            <a:chOff x="0" y="6286190"/>
            <a:chExt cx="9906000" cy="571810"/>
          </a:xfrm>
        </p:grpSpPr>
        <p:sp>
          <p:nvSpPr>
            <p:cNvPr id="24" name="Espace réservé du texte 21">
              <a:extLst>
                <a:ext uri="{FF2B5EF4-FFF2-40B4-BE49-F238E27FC236}">
                  <a16:creationId xmlns:a16="http://schemas.microsoft.com/office/drawing/2014/main" id="{6E7DE745-9D9C-DB69-CDC1-67A2385E1853}"/>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25" name="Image 24">
              <a:extLst>
                <a:ext uri="{FF2B5EF4-FFF2-40B4-BE49-F238E27FC236}">
                  <a16:creationId xmlns:a16="http://schemas.microsoft.com/office/drawing/2014/main" id="{A2A7E709-07AF-EAC0-110D-74D50323BB35}"/>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27" name="Image 26" descr="Une image contenant texte, Police, logo, capture d’écran&#10;&#10;Description générée automatiquement">
              <a:extLst>
                <a:ext uri="{FF2B5EF4-FFF2-40B4-BE49-F238E27FC236}">
                  <a16:creationId xmlns:a16="http://schemas.microsoft.com/office/drawing/2014/main" id="{E227A3E6-3A25-0781-42E5-264A18F75AF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29" name="Image 28" descr="Une image contenant texte, Police, écriture manuscrite, Graphique&#10;&#10;Description générée automatiquement">
              <a:extLst>
                <a:ext uri="{FF2B5EF4-FFF2-40B4-BE49-F238E27FC236}">
                  <a16:creationId xmlns:a16="http://schemas.microsoft.com/office/drawing/2014/main" id="{3C016596-56A9-D7A2-02C2-03FADF2B69B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985840" y="6286190"/>
              <a:ext cx="565709" cy="492115"/>
            </a:xfrm>
            <a:prstGeom prst="rect">
              <a:avLst/>
            </a:prstGeom>
          </p:spPr>
        </p:pic>
        <p:pic>
          <p:nvPicPr>
            <p:cNvPr id="30" name="Image 29" descr="Une image contenant Graphique, Police, graphisme, logo&#10;&#10;Description générée automatiquement">
              <a:extLst>
                <a:ext uri="{FF2B5EF4-FFF2-40B4-BE49-F238E27FC236}">
                  <a16:creationId xmlns:a16="http://schemas.microsoft.com/office/drawing/2014/main" id="{856891A8-0E61-D5C4-CABD-9FD397B0F39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031251" y="6518098"/>
              <a:ext cx="847207" cy="293763"/>
            </a:xfrm>
            <a:prstGeom prst="rect">
              <a:avLst/>
            </a:prstGeom>
          </p:spPr>
        </p:pic>
      </p:grpSp>
    </p:spTree>
    <p:extLst>
      <p:ext uri="{BB962C8B-B14F-4D97-AF65-F5344CB8AC3E}">
        <p14:creationId xmlns:p14="http://schemas.microsoft.com/office/powerpoint/2010/main" val="410729314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7 mercredis ">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2649977" y="1990858"/>
            <a:ext cx="2340038"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10478" y="1610873"/>
            <a:ext cx="2441526" cy="2521707"/>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2648490" y="1986742"/>
            <a:ext cx="2330831"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98538" y="1999362"/>
            <a:ext cx="2453466"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98538" y="1621776"/>
            <a:ext cx="2441526"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2649977" y="1623035"/>
            <a:ext cx="234003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5096302" y="1958977"/>
            <a:ext cx="2340038"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5099907" y="1614069"/>
            <a:ext cx="2319807"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5099907" y="1967961"/>
            <a:ext cx="2319807"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3485108" y="4613364"/>
            <a:ext cx="2762913"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3495590" y="4271942"/>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176574" y="4657637"/>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98294" y="4286504"/>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3517309" y="461336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220013" y="467508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4" name="Rectangle 11">
            <a:extLst>
              <a:ext uri="{FF2B5EF4-FFF2-40B4-BE49-F238E27FC236}">
                <a16:creationId xmlns:a16="http://schemas.microsoft.com/office/drawing/2014/main" id="{6058FD35-CB48-202B-9A34-486DEC45CB0F}"/>
              </a:ext>
            </a:extLst>
          </p:cNvPr>
          <p:cNvSpPr/>
          <p:nvPr userDrawn="1"/>
        </p:nvSpPr>
        <p:spPr>
          <a:xfrm>
            <a:off x="6883877" y="4622151"/>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 name="Espace réservé du texte 2">
            <a:extLst>
              <a:ext uri="{FF2B5EF4-FFF2-40B4-BE49-F238E27FC236}">
                <a16:creationId xmlns:a16="http://schemas.microsoft.com/office/drawing/2014/main" id="{AE06ED0D-B7C6-DA7B-3E00-95FC27B6A2B3}"/>
              </a:ext>
            </a:extLst>
          </p:cNvPr>
          <p:cNvSpPr>
            <a:spLocks noGrp="1"/>
          </p:cNvSpPr>
          <p:nvPr>
            <p:ph type="body" sz="quarter" idx="40" hasCustomPrompt="1"/>
          </p:nvPr>
        </p:nvSpPr>
        <p:spPr>
          <a:xfrm>
            <a:off x="6894359" y="4280729"/>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36">
            <a:extLst>
              <a:ext uri="{FF2B5EF4-FFF2-40B4-BE49-F238E27FC236}">
                <a16:creationId xmlns:a16="http://schemas.microsoft.com/office/drawing/2014/main" id="{1936850A-5268-2A9B-431C-EFEFE976844A}"/>
              </a:ext>
            </a:extLst>
          </p:cNvPr>
          <p:cNvSpPr>
            <a:spLocks noGrp="1"/>
          </p:cNvSpPr>
          <p:nvPr>
            <p:ph type="body" sz="quarter" idx="41" hasCustomPrompt="1"/>
          </p:nvPr>
        </p:nvSpPr>
        <p:spPr>
          <a:xfrm>
            <a:off x="6894359" y="463171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5" name="Rectangle 11">
            <a:extLst>
              <a:ext uri="{FF2B5EF4-FFF2-40B4-BE49-F238E27FC236}">
                <a16:creationId xmlns:a16="http://schemas.microsoft.com/office/drawing/2014/main" id="{C9A66756-2443-8006-215D-35A3DAECBF6C}"/>
              </a:ext>
            </a:extLst>
          </p:cNvPr>
          <p:cNvSpPr/>
          <p:nvPr userDrawn="1"/>
        </p:nvSpPr>
        <p:spPr>
          <a:xfrm>
            <a:off x="7490369" y="1967715"/>
            <a:ext cx="2340038"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9" name="Espace réservé du texte 2">
            <a:extLst>
              <a:ext uri="{FF2B5EF4-FFF2-40B4-BE49-F238E27FC236}">
                <a16:creationId xmlns:a16="http://schemas.microsoft.com/office/drawing/2014/main" id="{3E1B8E2B-296E-6B1D-0CDB-1424103EAAA2}"/>
              </a:ext>
            </a:extLst>
          </p:cNvPr>
          <p:cNvSpPr>
            <a:spLocks noGrp="1"/>
          </p:cNvSpPr>
          <p:nvPr>
            <p:ph type="body" sz="quarter" idx="42" hasCustomPrompt="1"/>
          </p:nvPr>
        </p:nvSpPr>
        <p:spPr>
          <a:xfrm>
            <a:off x="7492749" y="1627499"/>
            <a:ext cx="234003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2" name="Espace réservé du texte 36">
            <a:extLst>
              <a:ext uri="{FF2B5EF4-FFF2-40B4-BE49-F238E27FC236}">
                <a16:creationId xmlns:a16="http://schemas.microsoft.com/office/drawing/2014/main" id="{6E7E3E8F-DA68-496C-8F90-44C952B00179}"/>
              </a:ext>
            </a:extLst>
          </p:cNvPr>
          <p:cNvSpPr>
            <a:spLocks noGrp="1"/>
          </p:cNvSpPr>
          <p:nvPr>
            <p:ph type="body" sz="quarter" idx="43" hasCustomPrompt="1"/>
          </p:nvPr>
        </p:nvSpPr>
        <p:spPr>
          <a:xfrm>
            <a:off x="7496829" y="1965608"/>
            <a:ext cx="2330831"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4" name="Espace réservé pour une image  24">
            <a:extLst>
              <a:ext uri="{FF2B5EF4-FFF2-40B4-BE49-F238E27FC236}">
                <a16:creationId xmlns:a16="http://schemas.microsoft.com/office/drawing/2014/main" id="{95A01B7D-61F8-039B-8505-D50882E27295}"/>
              </a:ext>
            </a:extLst>
          </p:cNvPr>
          <p:cNvSpPr>
            <a:spLocks noGrp="1"/>
          </p:cNvSpPr>
          <p:nvPr>
            <p:ph type="pic" sz="quarter" idx="46" hasCustomPrompt="1"/>
          </p:nvPr>
        </p:nvSpPr>
        <p:spPr>
          <a:xfrm>
            <a:off x="8660388" y="406457"/>
            <a:ext cx="1071562" cy="798512"/>
          </a:xfrm>
          <a:prstGeom prst="rect">
            <a:avLst/>
          </a:prstGeom>
        </p:spPr>
        <p:txBody>
          <a:bodyPr anchor="ctr"/>
          <a:lstStyle>
            <a:lvl1pPr marL="0" indent="0" algn="ctr">
              <a:buNone/>
              <a:defRPr sz="1200"/>
            </a:lvl1pPr>
          </a:lstStyle>
          <a:p>
            <a:r>
              <a:rPr lang="fr-FR" dirty="0"/>
              <a:t>Insérer logo ville</a:t>
            </a:r>
          </a:p>
        </p:txBody>
      </p:sp>
      <p:grpSp>
        <p:nvGrpSpPr>
          <p:cNvPr id="27" name="Groupe 26">
            <a:extLst>
              <a:ext uri="{FF2B5EF4-FFF2-40B4-BE49-F238E27FC236}">
                <a16:creationId xmlns:a16="http://schemas.microsoft.com/office/drawing/2014/main" id="{CAAD1DBD-B3C7-5C24-1430-181015DC02D7}"/>
              </a:ext>
            </a:extLst>
          </p:cNvPr>
          <p:cNvGrpSpPr/>
          <p:nvPr userDrawn="1"/>
        </p:nvGrpSpPr>
        <p:grpSpPr>
          <a:xfrm>
            <a:off x="0" y="6219078"/>
            <a:ext cx="9906000" cy="580199"/>
            <a:chOff x="0" y="6277801"/>
            <a:chExt cx="9906000" cy="580199"/>
          </a:xfrm>
        </p:grpSpPr>
        <p:sp>
          <p:nvSpPr>
            <p:cNvPr id="29" name="Espace réservé du texte 21">
              <a:extLst>
                <a:ext uri="{FF2B5EF4-FFF2-40B4-BE49-F238E27FC236}">
                  <a16:creationId xmlns:a16="http://schemas.microsoft.com/office/drawing/2014/main" id="{C03DFB2F-F6BF-5852-397C-B515AD8486CC}"/>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30" name="Image 29">
              <a:extLst>
                <a:ext uri="{FF2B5EF4-FFF2-40B4-BE49-F238E27FC236}">
                  <a16:creationId xmlns:a16="http://schemas.microsoft.com/office/drawing/2014/main" id="{ADD376A2-94C4-6B1C-E820-BF60E4EA863A}"/>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31" name="Image 30" descr="Une image contenant texte, Police, logo, capture d’écran&#10;&#10;Description générée automatiquement">
              <a:extLst>
                <a:ext uri="{FF2B5EF4-FFF2-40B4-BE49-F238E27FC236}">
                  <a16:creationId xmlns:a16="http://schemas.microsoft.com/office/drawing/2014/main" id="{2CC88306-0B7F-5131-2EF6-7736C6A7CF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32" name="Image 31" descr="Une image contenant texte, Police, écriture manuscrite, Graphique&#10;&#10;Description générée automatiquement">
              <a:extLst>
                <a:ext uri="{FF2B5EF4-FFF2-40B4-BE49-F238E27FC236}">
                  <a16:creationId xmlns:a16="http://schemas.microsoft.com/office/drawing/2014/main" id="{9F5728EC-9ECF-19F8-4E15-644724B8B15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952284" y="6277801"/>
              <a:ext cx="565709" cy="492115"/>
            </a:xfrm>
            <a:prstGeom prst="rect">
              <a:avLst/>
            </a:prstGeom>
          </p:spPr>
        </p:pic>
        <p:pic>
          <p:nvPicPr>
            <p:cNvPr id="33" name="Image 32" descr="Une image contenant Graphique, Police, graphisme, logo&#10;&#10;Description générée automatiquement">
              <a:extLst>
                <a:ext uri="{FF2B5EF4-FFF2-40B4-BE49-F238E27FC236}">
                  <a16:creationId xmlns:a16="http://schemas.microsoft.com/office/drawing/2014/main" id="{A226B9B3-EB4F-51FC-1817-FFF19B30989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073196" y="6476153"/>
              <a:ext cx="847207" cy="293763"/>
            </a:xfrm>
            <a:prstGeom prst="rect">
              <a:avLst/>
            </a:prstGeom>
          </p:spPr>
        </p:pic>
      </p:grpSp>
    </p:spTree>
    <p:extLst>
      <p:ext uri="{BB962C8B-B14F-4D97-AF65-F5344CB8AC3E}">
        <p14:creationId xmlns:p14="http://schemas.microsoft.com/office/powerpoint/2010/main" val="57158137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8 mercredis">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2649977" y="1990858"/>
            <a:ext cx="2340038"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78340" y="1610873"/>
            <a:ext cx="2473664" cy="2521707"/>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école / groupe</a:t>
            </a:r>
          </a:p>
        </p:txBody>
      </p:sp>
      <p:sp>
        <p:nvSpPr>
          <p:cNvPr id="21" name="Espace réservé du texte 36"/>
          <p:cNvSpPr>
            <a:spLocks noGrp="1"/>
          </p:cNvSpPr>
          <p:nvPr>
            <p:ph type="body" sz="quarter" idx="28" hasCustomPrompt="1"/>
          </p:nvPr>
        </p:nvSpPr>
        <p:spPr>
          <a:xfrm>
            <a:off x="2648490" y="1986742"/>
            <a:ext cx="2330831"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98538" y="1999362"/>
            <a:ext cx="2453466"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86597" y="1621776"/>
            <a:ext cx="2453467"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2649977" y="1623035"/>
            <a:ext cx="234003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5096302" y="1958977"/>
            <a:ext cx="2340038"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5099907" y="1614069"/>
            <a:ext cx="2319807"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5099907" y="1967961"/>
            <a:ext cx="2319807"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2638008" y="4627926"/>
            <a:ext cx="2350521"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2648490" y="4286504"/>
            <a:ext cx="2340039"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86597" y="4657637"/>
            <a:ext cx="2453468"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08317" y="4286504"/>
            <a:ext cx="24534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2652801" y="4657912"/>
            <a:ext cx="2326520" cy="2112853"/>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108317" y="4631412"/>
            <a:ext cx="2431747" cy="2169064"/>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4" name="Rectangle 11">
            <a:extLst>
              <a:ext uri="{FF2B5EF4-FFF2-40B4-BE49-F238E27FC236}">
                <a16:creationId xmlns:a16="http://schemas.microsoft.com/office/drawing/2014/main" id="{6058FD35-CB48-202B-9A34-486DEC45CB0F}"/>
              </a:ext>
            </a:extLst>
          </p:cNvPr>
          <p:cNvSpPr/>
          <p:nvPr userDrawn="1"/>
        </p:nvSpPr>
        <p:spPr>
          <a:xfrm>
            <a:off x="5096302" y="4622142"/>
            <a:ext cx="2350521"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 name="Espace réservé du texte 2">
            <a:extLst>
              <a:ext uri="{FF2B5EF4-FFF2-40B4-BE49-F238E27FC236}">
                <a16:creationId xmlns:a16="http://schemas.microsoft.com/office/drawing/2014/main" id="{AE06ED0D-B7C6-DA7B-3E00-95FC27B6A2B3}"/>
              </a:ext>
            </a:extLst>
          </p:cNvPr>
          <p:cNvSpPr>
            <a:spLocks noGrp="1"/>
          </p:cNvSpPr>
          <p:nvPr>
            <p:ph type="body" sz="quarter" idx="40" hasCustomPrompt="1"/>
          </p:nvPr>
        </p:nvSpPr>
        <p:spPr>
          <a:xfrm>
            <a:off x="5106785" y="4280720"/>
            <a:ext cx="2329556"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36">
            <a:extLst>
              <a:ext uri="{FF2B5EF4-FFF2-40B4-BE49-F238E27FC236}">
                <a16:creationId xmlns:a16="http://schemas.microsoft.com/office/drawing/2014/main" id="{1936850A-5268-2A9B-431C-EFEFE976844A}"/>
              </a:ext>
            </a:extLst>
          </p:cNvPr>
          <p:cNvSpPr>
            <a:spLocks noGrp="1"/>
          </p:cNvSpPr>
          <p:nvPr>
            <p:ph type="body" sz="quarter" idx="41" hasCustomPrompt="1"/>
          </p:nvPr>
        </p:nvSpPr>
        <p:spPr>
          <a:xfrm>
            <a:off x="5138986" y="4642735"/>
            <a:ext cx="2307837"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5" name="Rectangle 11">
            <a:extLst>
              <a:ext uri="{FF2B5EF4-FFF2-40B4-BE49-F238E27FC236}">
                <a16:creationId xmlns:a16="http://schemas.microsoft.com/office/drawing/2014/main" id="{C9A66756-2443-8006-215D-35A3DAECBF6C}"/>
              </a:ext>
            </a:extLst>
          </p:cNvPr>
          <p:cNvSpPr/>
          <p:nvPr userDrawn="1"/>
        </p:nvSpPr>
        <p:spPr>
          <a:xfrm>
            <a:off x="7490369" y="1967715"/>
            <a:ext cx="2340038"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9" name="Espace réservé du texte 2">
            <a:extLst>
              <a:ext uri="{FF2B5EF4-FFF2-40B4-BE49-F238E27FC236}">
                <a16:creationId xmlns:a16="http://schemas.microsoft.com/office/drawing/2014/main" id="{3E1B8E2B-296E-6B1D-0CDB-1424103EAAA2}"/>
              </a:ext>
            </a:extLst>
          </p:cNvPr>
          <p:cNvSpPr>
            <a:spLocks noGrp="1"/>
          </p:cNvSpPr>
          <p:nvPr>
            <p:ph type="body" sz="quarter" idx="42" hasCustomPrompt="1"/>
          </p:nvPr>
        </p:nvSpPr>
        <p:spPr>
          <a:xfrm>
            <a:off x="7492749" y="1627499"/>
            <a:ext cx="234003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2" name="Espace réservé du texte 36">
            <a:extLst>
              <a:ext uri="{FF2B5EF4-FFF2-40B4-BE49-F238E27FC236}">
                <a16:creationId xmlns:a16="http://schemas.microsoft.com/office/drawing/2014/main" id="{6E7E3E8F-DA68-496C-8F90-44C952B00179}"/>
              </a:ext>
            </a:extLst>
          </p:cNvPr>
          <p:cNvSpPr>
            <a:spLocks noGrp="1"/>
          </p:cNvSpPr>
          <p:nvPr>
            <p:ph type="body" sz="quarter" idx="43" hasCustomPrompt="1"/>
          </p:nvPr>
        </p:nvSpPr>
        <p:spPr>
          <a:xfrm>
            <a:off x="7496829" y="1965608"/>
            <a:ext cx="2330831"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0" name="Rectangle 11">
            <a:extLst>
              <a:ext uri="{FF2B5EF4-FFF2-40B4-BE49-F238E27FC236}">
                <a16:creationId xmlns:a16="http://schemas.microsoft.com/office/drawing/2014/main" id="{AB80F1EC-EA76-8EF3-BABA-BB1876DA75DE}"/>
              </a:ext>
            </a:extLst>
          </p:cNvPr>
          <p:cNvSpPr/>
          <p:nvPr userDrawn="1"/>
        </p:nvSpPr>
        <p:spPr>
          <a:xfrm>
            <a:off x="7513838" y="4627660"/>
            <a:ext cx="2350521"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4" name="Espace réservé du texte 2">
            <a:extLst>
              <a:ext uri="{FF2B5EF4-FFF2-40B4-BE49-F238E27FC236}">
                <a16:creationId xmlns:a16="http://schemas.microsoft.com/office/drawing/2014/main" id="{4072C6BD-BEA3-8924-5324-D445DCED6B4B}"/>
              </a:ext>
            </a:extLst>
          </p:cNvPr>
          <p:cNvSpPr>
            <a:spLocks noGrp="1"/>
          </p:cNvSpPr>
          <p:nvPr>
            <p:ph type="body" sz="quarter" idx="44" hasCustomPrompt="1"/>
          </p:nvPr>
        </p:nvSpPr>
        <p:spPr>
          <a:xfrm>
            <a:off x="7524321" y="4286238"/>
            <a:ext cx="2329556"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5" name="Espace réservé du texte 36">
            <a:extLst>
              <a:ext uri="{FF2B5EF4-FFF2-40B4-BE49-F238E27FC236}">
                <a16:creationId xmlns:a16="http://schemas.microsoft.com/office/drawing/2014/main" id="{EB1A5146-2324-C26E-38D5-5992C87D768F}"/>
              </a:ext>
            </a:extLst>
          </p:cNvPr>
          <p:cNvSpPr>
            <a:spLocks noGrp="1"/>
          </p:cNvSpPr>
          <p:nvPr>
            <p:ph type="body" sz="quarter" idx="45" hasCustomPrompt="1"/>
          </p:nvPr>
        </p:nvSpPr>
        <p:spPr>
          <a:xfrm>
            <a:off x="7519823" y="4642735"/>
            <a:ext cx="2307837"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9" name="Espace réservé pour une image  24">
            <a:extLst>
              <a:ext uri="{FF2B5EF4-FFF2-40B4-BE49-F238E27FC236}">
                <a16:creationId xmlns:a16="http://schemas.microsoft.com/office/drawing/2014/main" id="{8421453C-9843-8A56-C184-5B42CF1892CE}"/>
              </a:ext>
            </a:extLst>
          </p:cNvPr>
          <p:cNvSpPr>
            <a:spLocks noGrp="1"/>
          </p:cNvSpPr>
          <p:nvPr>
            <p:ph type="pic" sz="quarter" idx="46" hasCustomPrompt="1"/>
          </p:nvPr>
        </p:nvSpPr>
        <p:spPr>
          <a:xfrm>
            <a:off x="8647963" y="293927"/>
            <a:ext cx="1071562" cy="798512"/>
          </a:xfrm>
          <a:prstGeom prst="rect">
            <a:avLst/>
          </a:prstGeom>
        </p:spPr>
        <p:txBody>
          <a:bodyPr anchor="ctr"/>
          <a:lstStyle>
            <a:lvl1pPr marL="0" indent="0" algn="ctr">
              <a:buNone/>
              <a:defRPr sz="1200"/>
            </a:lvl1pPr>
          </a:lstStyle>
          <a:p>
            <a:r>
              <a:rPr lang="fr-FR" dirty="0"/>
              <a:t>Insérer logo ville</a:t>
            </a:r>
          </a:p>
        </p:txBody>
      </p:sp>
      <p:grpSp>
        <p:nvGrpSpPr>
          <p:cNvPr id="31" name="Groupe 30">
            <a:extLst>
              <a:ext uri="{FF2B5EF4-FFF2-40B4-BE49-F238E27FC236}">
                <a16:creationId xmlns:a16="http://schemas.microsoft.com/office/drawing/2014/main" id="{76A1AF8A-2D72-DC31-C7F7-BC3BCB76F704}"/>
              </a:ext>
            </a:extLst>
          </p:cNvPr>
          <p:cNvGrpSpPr/>
          <p:nvPr userDrawn="1"/>
        </p:nvGrpSpPr>
        <p:grpSpPr>
          <a:xfrm>
            <a:off x="0" y="6241408"/>
            <a:ext cx="9906000" cy="557869"/>
            <a:chOff x="0" y="6300131"/>
            <a:chExt cx="9906000" cy="557869"/>
          </a:xfrm>
        </p:grpSpPr>
        <p:sp>
          <p:nvSpPr>
            <p:cNvPr id="32" name="Espace réservé du texte 21">
              <a:extLst>
                <a:ext uri="{FF2B5EF4-FFF2-40B4-BE49-F238E27FC236}">
                  <a16:creationId xmlns:a16="http://schemas.microsoft.com/office/drawing/2014/main" id="{BD4E91EA-D2D4-DF26-1008-1938000B2710}"/>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33" name="Image 32">
              <a:extLst>
                <a:ext uri="{FF2B5EF4-FFF2-40B4-BE49-F238E27FC236}">
                  <a16:creationId xmlns:a16="http://schemas.microsoft.com/office/drawing/2014/main" id="{4E31D434-F335-3C8D-F639-1688C7843C47}"/>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34" name="Image 33" descr="Une image contenant texte, Police, logo, capture d’écran&#10;&#10;Description générée automatiquement">
              <a:extLst>
                <a:ext uri="{FF2B5EF4-FFF2-40B4-BE49-F238E27FC236}">
                  <a16:creationId xmlns:a16="http://schemas.microsoft.com/office/drawing/2014/main" id="{BDC5BDDC-FEB3-2264-42AB-0A8CD570B06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35" name="Image 34" descr="Une image contenant texte, Police, écriture manuscrite, Graphique&#10;&#10;Description générée automatiquement">
              <a:extLst>
                <a:ext uri="{FF2B5EF4-FFF2-40B4-BE49-F238E27FC236}">
                  <a16:creationId xmlns:a16="http://schemas.microsoft.com/office/drawing/2014/main" id="{52590391-AD1E-2BF7-90D1-9F362F3D5D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36" name="Image 35" descr="Une image contenant Graphique, Police, graphisme, logo&#10;&#10;Description générée automatiquement">
              <a:extLst>
                <a:ext uri="{FF2B5EF4-FFF2-40B4-BE49-F238E27FC236}">
                  <a16:creationId xmlns:a16="http://schemas.microsoft.com/office/drawing/2014/main" id="{790C4876-AA28-8610-3854-D3DFEDC375C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235608880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9 mercredis ">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2091469" y="1990858"/>
            <a:ext cx="1818754" cy="2137253"/>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18097" y="1610873"/>
            <a:ext cx="1838950" cy="2521707"/>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2089978" y="1986742"/>
            <a:ext cx="1830694"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38294" y="1999362"/>
            <a:ext cx="1818753"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26354" y="1621776"/>
            <a:ext cx="1830693" cy="33720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2091468" y="1623035"/>
            <a:ext cx="1830693" cy="34937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4019188" y="1998514"/>
            <a:ext cx="1830694"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4033380" y="1633732"/>
            <a:ext cx="1827089" cy="35833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4033270" y="1987625"/>
            <a:ext cx="1817260"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5" name="Rectangle 11">
            <a:extLst>
              <a:ext uri="{FF2B5EF4-FFF2-40B4-BE49-F238E27FC236}">
                <a16:creationId xmlns:a16="http://schemas.microsoft.com/office/drawing/2014/main" id="{C9A66756-2443-8006-215D-35A3DAECBF6C}"/>
              </a:ext>
            </a:extLst>
          </p:cNvPr>
          <p:cNvSpPr/>
          <p:nvPr userDrawn="1"/>
        </p:nvSpPr>
        <p:spPr>
          <a:xfrm>
            <a:off x="5992890" y="1985272"/>
            <a:ext cx="1833549"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9" name="Espace réservé du texte 2">
            <a:extLst>
              <a:ext uri="{FF2B5EF4-FFF2-40B4-BE49-F238E27FC236}">
                <a16:creationId xmlns:a16="http://schemas.microsoft.com/office/drawing/2014/main" id="{3E1B8E2B-296E-6B1D-0CDB-1424103EAAA2}"/>
              </a:ext>
            </a:extLst>
          </p:cNvPr>
          <p:cNvSpPr>
            <a:spLocks noGrp="1"/>
          </p:cNvSpPr>
          <p:nvPr>
            <p:ph type="body" sz="quarter" idx="42" hasCustomPrompt="1"/>
          </p:nvPr>
        </p:nvSpPr>
        <p:spPr>
          <a:xfrm>
            <a:off x="5988764" y="1647163"/>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2" name="Espace réservé du texte 36">
            <a:extLst>
              <a:ext uri="{FF2B5EF4-FFF2-40B4-BE49-F238E27FC236}">
                <a16:creationId xmlns:a16="http://schemas.microsoft.com/office/drawing/2014/main" id="{6E7E3E8F-DA68-496C-8F90-44C952B00179}"/>
              </a:ext>
            </a:extLst>
          </p:cNvPr>
          <p:cNvSpPr>
            <a:spLocks noGrp="1"/>
          </p:cNvSpPr>
          <p:nvPr>
            <p:ph type="body" sz="quarter" idx="43" hasCustomPrompt="1"/>
          </p:nvPr>
        </p:nvSpPr>
        <p:spPr>
          <a:xfrm>
            <a:off x="5992845" y="1986742"/>
            <a:ext cx="1823008"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2" name="Rectangle 11">
            <a:extLst>
              <a:ext uri="{FF2B5EF4-FFF2-40B4-BE49-F238E27FC236}">
                <a16:creationId xmlns:a16="http://schemas.microsoft.com/office/drawing/2014/main" id="{97293892-A8B0-85C6-84E6-1A671433A712}"/>
              </a:ext>
            </a:extLst>
          </p:cNvPr>
          <p:cNvSpPr/>
          <p:nvPr userDrawn="1"/>
        </p:nvSpPr>
        <p:spPr>
          <a:xfrm>
            <a:off x="2091469" y="4598620"/>
            <a:ext cx="1818754" cy="2137253"/>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3" name="Rectangle 10">
            <a:extLst>
              <a:ext uri="{FF2B5EF4-FFF2-40B4-BE49-F238E27FC236}">
                <a16:creationId xmlns:a16="http://schemas.microsoft.com/office/drawing/2014/main" id="{7E9587C6-0667-8D56-5AEE-CC408C144F58}"/>
              </a:ext>
            </a:extLst>
          </p:cNvPr>
          <p:cNvSpPr/>
          <p:nvPr userDrawn="1"/>
        </p:nvSpPr>
        <p:spPr>
          <a:xfrm>
            <a:off x="118097" y="4218635"/>
            <a:ext cx="1838950" cy="2521707"/>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4" name="Espace réservé du texte 36">
            <a:extLst>
              <a:ext uri="{FF2B5EF4-FFF2-40B4-BE49-F238E27FC236}">
                <a16:creationId xmlns:a16="http://schemas.microsoft.com/office/drawing/2014/main" id="{8FB8C75C-977D-70D7-8FD4-4E638C23AAF1}"/>
              </a:ext>
            </a:extLst>
          </p:cNvPr>
          <p:cNvSpPr>
            <a:spLocks noGrp="1"/>
          </p:cNvSpPr>
          <p:nvPr>
            <p:ph type="body" sz="quarter" idx="48" hasCustomPrompt="1"/>
          </p:nvPr>
        </p:nvSpPr>
        <p:spPr>
          <a:xfrm>
            <a:off x="2089978" y="4594504"/>
            <a:ext cx="1830694"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5" name="Espace réservé du texte 36">
            <a:extLst>
              <a:ext uri="{FF2B5EF4-FFF2-40B4-BE49-F238E27FC236}">
                <a16:creationId xmlns:a16="http://schemas.microsoft.com/office/drawing/2014/main" id="{3A9C717F-623B-009D-1B7C-79AF4C0470D2}"/>
              </a:ext>
            </a:extLst>
          </p:cNvPr>
          <p:cNvSpPr>
            <a:spLocks noGrp="1"/>
          </p:cNvSpPr>
          <p:nvPr>
            <p:ph type="body" sz="quarter" idx="49" hasCustomPrompt="1"/>
          </p:nvPr>
        </p:nvSpPr>
        <p:spPr>
          <a:xfrm>
            <a:off x="138294" y="4607124"/>
            <a:ext cx="1818753"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56" name="Espace réservé du texte 2">
            <a:extLst>
              <a:ext uri="{FF2B5EF4-FFF2-40B4-BE49-F238E27FC236}">
                <a16:creationId xmlns:a16="http://schemas.microsoft.com/office/drawing/2014/main" id="{3CA88E50-684A-C000-F849-AA11EA135481}"/>
              </a:ext>
            </a:extLst>
          </p:cNvPr>
          <p:cNvSpPr>
            <a:spLocks noGrp="1"/>
          </p:cNvSpPr>
          <p:nvPr>
            <p:ph type="body" sz="quarter" idx="50" hasCustomPrompt="1"/>
          </p:nvPr>
        </p:nvSpPr>
        <p:spPr>
          <a:xfrm>
            <a:off x="126354" y="4229538"/>
            <a:ext cx="1830693" cy="33720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57" name="Espace réservé du texte 2">
            <a:extLst>
              <a:ext uri="{FF2B5EF4-FFF2-40B4-BE49-F238E27FC236}">
                <a16:creationId xmlns:a16="http://schemas.microsoft.com/office/drawing/2014/main" id="{01B8A373-355D-C4B3-8968-CA14BD679CC0}"/>
              </a:ext>
            </a:extLst>
          </p:cNvPr>
          <p:cNvSpPr>
            <a:spLocks noGrp="1"/>
          </p:cNvSpPr>
          <p:nvPr>
            <p:ph type="body" sz="quarter" idx="51" hasCustomPrompt="1"/>
          </p:nvPr>
        </p:nvSpPr>
        <p:spPr>
          <a:xfrm>
            <a:off x="2091468" y="4230797"/>
            <a:ext cx="1830693" cy="34937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58" name="Rectangle 11">
            <a:extLst>
              <a:ext uri="{FF2B5EF4-FFF2-40B4-BE49-F238E27FC236}">
                <a16:creationId xmlns:a16="http://schemas.microsoft.com/office/drawing/2014/main" id="{8CB87689-3790-7ED0-E97C-2E13E37EE225}"/>
              </a:ext>
            </a:extLst>
          </p:cNvPr>
          <p:cNvSpPr/>
          <p:nvPr userDrawn="1"/>
        </p:nvSpPr>
        <p:spPr>
          <a:xfrm>
            <a:off x="4019188" y="4606276"/>
            <a:ext cx="1830694"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9" name="Espace réservé du texte 2">
            <a:extLst>
              <a:ext uri="{FF2B5EF4-FFF2-40B4-BE49-F238E27FC236}">
                <a16:creationId xmlns:a16="http://schemas.microsoft.com/office/drawing/2014/main" id="{61363C74-E53B-6145-D395-8F65FE1FF7EE}"/>
              </a:ext>
            </a:extLst>
          </p:cNvPr>
          <p:cNvSpPr>
            <a:spLocks noGrp="1"/>
          </p:cNvSpPr>
          <p:nvPr>
            <p:ph type="body" sz="quarter" idx="52" hasCustomPrompt="1"/>
          </p:nvPr>
        </p:nvSpPr>
        <p:spPr>
          <a:xfrm>
            <a:off x="4033380" y="4241494"/>
            <a:ext cx="1827089" cy="35833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0" name="Espace réservé du texte 36">
            <a:extLst>
              <a:ext uri="{FF2B5EF4-FFF2-40B4-BE49-F238E27FC236}">
                <a16:creationId xmlns:a16="http://schemas.microsoft.com/office/drawing/2014/main" id="{ED2B1D7E-5FF4-99EB-9C84-9AE01B332CF0}"/>
              </a:ext>
            </a:extLst>
          </p:cNvPr>
          <p:cNvSpPr>
            <a:spLocks noGrp="1"/>
          </p:cNvSpPr>
          <p:nvPr>
            <p:ph type="body" sz="quarter" idx="53" hasCustomPrompt="1"/>
          </p:nvPr>
        </p:nvSpPr>
        <p:spPr>
          <a:xfrm>
            <a:off x="4033270" y="4595387"/>
            <a:ext cx="1817260"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61" name="Rectangle 11">
            <a:extLst>
              <a:ext uri="{FF2B5EF4-FFF2-40B4-BE49-F238E27FC236}">
                <a16:creationId xmlns:a16="http://schemas.microsoft.com/office/drawing/2014/main" id="{F9F62600-D3BB-6F80-99F4-46371389D5B7}"/>
              </a:ext>
            </a:extLst>
          </p:cNvPr>
          <p:cNvSpPr/>
          <p:nvPr userDrawn="1"/>
        </p:nvSpPr>
        <p:spPr>
          <a:xfrm>
            <a:off x="5992890" y="4593034"/>
            <a:ext cx="1833549"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62" name="Espace réservé du texte 2">
            <a:extLst>
              <a:ext uri="{FF2B5EF4-FFF2-40B4-BE49-F238E27FC236}">
                <a16:creationId xmlns:a16="http://schemas.microsoft.com/office/drawing/2014/main" id="{B0804CAA-8FE0-15B3-7B03-27AD46155030}"/>
              </a:ext>
            </a:extLst>
          </p:cNvPr>
          <p:cNvSpPr>
            <a:spLocks noGrp="1"/>
          </p:cNvSpPr>
          <p:nvPr>
            <p:ph type="body" sz="quarter" idx="54" hasCustomPrompt="1"/>
          </p:nvPr>
        </p:nvSpPr>
        <p:spPr>
          <a:xfrm>
            <a:off x="5988764" y="4254925"/>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3" name="Espace réservé du texte 36">
            <a:extLst>
              <a:ext uri="{FF2B5EF4-FFF2-40B4-BE49-F238E27FC236}">
                <a16:creationId xmlns:a16="http://schemas.microsoft.com/office/drawing/2014/main" id="{30553C2D-2095-F3AD-169C-EA2FABD07A68}"/>
              </a:ext>
            </a:extLst>
          </p:cNvPr>
          <p:cNvSpPr>
            <a:spLocks noGrp="1"/>
          </p:cNvSpPr>
          <p:nvPr>
            <p:ph type="body" sz="quarter" idx="55" hasCustomPrompt="1"/>
          </p:nvPr>
        </p:nvSpPr>
        <p:spPr>
          <a:xfrm>
            <a:off x="5992845" y="4594504"/>
            <a:ext cx="1823008"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64" name="Rectangle 11">
            <a:extLst>
              <a:ext uri="{FF2B5EF4-FFF2-40B4-BE49-F238E27FC236}">
                <a16:creationId xmlns:a16="http://schemas.microsoft.com/office/drawing/2014/main" id="{FCC2E416-A8D3-7761-48CE-411F4AA93E24}"/>
              </a:ext>
            </a:extLst>
          </p:cNvPr>
          <p:cNvSpPr/>
          <p:nvPr userDrawn="1"/>
        </p:nvSpPr>
        <p:spPr>
          <a:xfrm>
            <a:off x="7929646" y="3014024"/>
            <a:ext cx="1827089"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65" name="Espace réservé du texte 2">
            <a:extLst>
              <a:ext uri="{FF2B5EF4-FFF2-40B4-BE49-F238E27FC236}">
                <a16:creationId xmlns:a16="http://schemas.microsoft.com/office/drawing/2014/main" id="{49477EF5-329A-2FA5-75DE-070EC9ED090D}"/>
              </a:ext>
            </a:extLst>
          </p:cNvPr>
          <p:cNvSpPr>
            <a:spLocks noGrp="1"/>
          </p:cNvSpPr>
          <p:nvPr>
            <p:ph type="body" sz="quarter" idx="56" hasCustomPrompt="1"/>
          </p:nvPr>
        </p:nvSpPr>
        <p:spPr>
          <a:xfrm>
            <a:off x="7929646" y="2685747"/>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6" name="Espace réservé du texte 36">
            <a:extLst>
              <a:ext uri="{FF2B5EF4-FFF2-40B4-BE49-F238E27FC236}">
                <a16:creationId xmlns:a16="http://schemas.microsoft.com/office/drawing/2014/main" id="{81F46FC1-D5EB-DDA1-C296-A24387267459}"/>
              </a:ext>
            </a:extLst>
          </p:cNvPr>
          <p:cNvSpPr>
            <a:spLocks noGrp="1"/>
          </p:cNvSpPr>
          <p:nvPr>
            <p:ph type="body" sz="quarter" idx="57" hasCustomPrompt="1"/>
          </p:nvPr>
        </p:nvSpPr>
        <p:spPr>
          <a:xfrm>
            <a:off x="7941216" y="3051530"/>
            <a:ext cx="1815519"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 name="Espace réservé pour une image  24">
            <a:extLst>
              <a:ext uri="{FF2B5EF4-FFF2-40B4-BE49-F238E27FC236}">
                <a16:creationId xmlns:a16="http://schemas.microsoft.com/office/drawing/2014/main" id="{4670831B-A528-F734-6B6F-443832DE669C}"/>
              </a:ext>
            </a:extLst>
          </p:cNvPr>
          <p:cNvSpPr>
            <a:spLocks noGrp="1"/>
          </p:cNvSpPr>
          <p:nvPr>
            <p:ph type="pic" sz="quarter" idx="46" hasCustomPrompt="1"/>
          </p:nvPr>
        </p:nvSpPr>
        <p:spPr>
          <a:xfrm>
            <a:off x="8585622" y="350619"/>
            <a:ext cx="1071562" cy="798512"/>
          </a:xfrm>
          <a:prstGeom prst="rect">
            <a:avLst/>
          </a:prstGeom>
        </p:spPr>
        <p:txBody>
          <a:bodyPr anchor="ctr"/>
          <a:lstStyle>
            <a:lvl1pPr marL="0" indent="0" algn="ctr">
              <a:buNone/>
              <a:defRPr sz="1200"/>
            </a:lvl1pPr>
          </a:lstStyle>
          <a:p>
            <a:r>
              <a:rPr lang="fr-FR" dirty="0"/>
              <a:t>Insérer logo ville</a:t>
            </a:r>
          </a:p>
        </p:txBody>
      </p:sp>
      <p:grpSp>
        <p:nvGrpSpPr>
          <p:cNvPr id="8" name="Groupe 7">
            <a:extLst>
              <a:ext uri="{FF2B5EF4-FFF2-40B4-BE49-F238E27FC236}">
                <a16:creationId xmlns:a16="http://schemas.microsoft.com/office/drawing/2014/main" id="{1CA20713-8E19-BD4D-5B7F-DE634679D0F9}"/>
              </a:ext>
            </a:extLst>
          </p:cNvPr>
          <p:cNvGrpSpPr/>
          <p:nvPr userDrawn="1"/>
        </p:nvGrpSpPr>
        <p:grpSpPr>
          <a:xfrm>
            <a:off x="0" y="6241408"/>
            <a:ext cx="9906000" cy="557869"/>
            <a:chOff x="0" y="6300131"/>
            <a:chExt cx="9906000" cy="557869"/>
          </a:xfrm>
        </p:grpSpPr>
        <p:sp>
          <p:nvSpPr>
            <p:cNvPr id="9" name="Espace réservé du texte 21">
              <a:extLst>
                <a:ext uri="{FF2B5EF4-FFF2-40B4-BE49-F238E27FC236}">
                  <a16:creationId xmlns:a16="http://schemas.microsoft.com/office/drawing/2014/main" id="{DAD2254C-F48B-B07B-5D73-57638F4DF2D9}"/>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14" name="Image 13">
              <a:extLst>
                <a:ext uri="{FF2B5EF4-FFF2-40B4-BE49-F238E27FC236}">
                  <a16:creationId xmlns:a16="http://schemas.microsoft.com/office/drawing/2014/main" id="{6062FF04-D52A-9890-9B9C-E1E5039B1BC6}"/>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16" name="Image 15" descr="Une image contenant texte, Police, logo, capture d’écran&#10;&#10;Description générée automatiquement">
              <a:extLst>
                <a:ext uri="{FF2B5EF4-FFF2-40B4-BE49-F238E27FC236}">
                  <a16:creationId xmlns:a16="http://schemas.microsoft.com/office/drawing/2014/main" id="{1CB708AE-080E-BEE1-BA34-63A8910FFA2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17" name="Image 16" descr="Une image contenant texte, Police, écriture manuscrite, Graphique&#10;&#10;Description générée automatiquement">
              <a:extLst>
                <a:ext uri="{FF2B5EF4-FFF2-40B4-BE49-F238E27FC236}">
                  <a16:creationId xmlns:a16="http://schemas.microsoft.com/office/drawing/2014/main" id="{CBDEFF46-A7CA-985A-2669-AE7CE58B89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18" name="Image 17" descr="Une image contenant Graphique, Police, graphisme, logo&#10;&#10;Description générée automatiquement">
              <a:extLst>
                <a:ext uri="{FF2B5EF4-FFF2-40B4-BE49-F238E27FC236}">
                  <a16:creationId xmlns:a16="http://schemas.microsoft.com/office/drawing/2014/main" id="{971127F5-1083-7759-3EA1-23E1E88A52E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216657209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0 mercredis ">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2091469" y="1990858"/>
            <a:ext cx="1818754" cy="2137253"/>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18097" y="1610873"/>
            <a:ext cx="1838950" cy="2521707"/>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2089978" y="1986742"/>
            <a:ext cx="1830694"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38294" y="1999362"/>
            <a:ext cx="1818753"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26354" y="1621776"/>
            <a:ext cx="1830693" cy="33720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2091468" y="1623035"/>
            <a:ext cx="1830693" cy="34937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4019188" y="1998514"/>
            <a:ext cx="1830694"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4033380" y="1633732"/>
            <a:ext cx="1827089" cy="35833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4033270" y="1987625"/>
            <a:ext cx="1817260"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5" name="Rectangle 11">
            <a:extLst>
              <a:ext uri="{FF2B5EF4-FFF2-40B4-BE49-F238E27FC236}">
                <a16:creationId xmlns:a16="http://schemas.microsoft.com/office/drawing/2014/main" id="{C9A66756-2443-8006-215D-35A3DAECBF6C}"/>
              </a:ext>
            </a:extLst>
          </p:cNvPr>
          <p:cNvSpPr/>
          <p:nvPr userDrawn="1"/>
        </p:nvSpPr>
        <p:spPr>
          <a:xfrm>
            <a:off x="5992890" y="1985272"/>
            <a:ext cx="1833549"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9" name="Espace réservé du texte 2">
            <a:extLst>
              <a:ext uri="{FF2B5EF4-FFF2-40B4-BE49-F238E27FC236}">
                <a16:creationId xmlns:a16="http://schemas.microsoft.com/office/drawing/2014/main" id="{3E1B8E2B-296E-6B1D-0CDB-1424103EAAA2}"/>
              </a:ext>
            </a:extLst>
          </p:cNvPr>
          <p:cNvSpPr>
            <a:spLocks noGrp="1"/>
          </p:cNvSpPr>
          <p:nvPr>
            <p:ph type="body" sz="quarter" idx="42" hasCustomPrompt="1"/>
          </p:nvPr>
        </p:nvSpPr>
        <p:spPr>
          <a:xfrm>
            <a:off x="5988764" y="1647163"/>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2" name="Espace réservé du texte 36">
            <a:extLst>
              <a:ext uri="{FF2B5EF4-FFF2-40B4-BE49-F238E27FC236}">
                <a16:creationId xmlns:a16="http://schemas.microsoft.com/office/drawing/2014/main" id="{6E7E3E8F-DA68-496C-8F90-44C952B00179}"/>
              </a:ext>
            </a:extLst>
          </p:cNvPr>
          <p:cNvSpPr>
            <a:spLocks noGrp="1"/>
          </p:cNvSpPr>
          <p:nvPr>
            <p:ph type="body" sz="quarter" idx="43" hasCustomPrompt="1"/>
          </p:nvPr>
        </p:nvSpPr>
        <p:spPr>
          <a:xfrm>
            <a:off x="5992845" y="1986742"/>
            <a:ext cx="1823008"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0" name="Rectangle 11">
            <a:extLst>
              <a:ext uri="{FF2B5EF4-FFF2-40B4-BE49-F238E27FC236}">
                <a16:creationId xmlns:a16="http://schemas.microsoft.com/office/drawing/2014/main" id="{AB80F1EC-EA76-8EF3-BABA-BB1876DA75DE}"/>
              </a:ext>
            </a:extLst>
          </p:cNvPr>
          <p:cNvSpPr/>
          <p:nvPr userDrawn="1"/>
        </p:nvSpPr>
        <p:spPr>
          <a:xfrm>
            <a:off x="7929646" y="1968730"/>
            <a:ext cx="1827089"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9" name="Espace réservé du texte 2">
            <a:extLst>
              <a:ext uri="{FF2B5EF4-FFF2-40B4-BE49-F238E27FC236}">
                <a16:creationId xmlns:a16="http://schemas.microsoft.com/office/drawing/2014/main" id="{52B0C363-46DC-B8E5-BEF7-61A9610F3EEF}"/>
              </a:ext>
            </a:extLst>
          </p:cNvPr>
          <p:cNvSpPr>
            <a:spLocks noGrp="1"/>
          </p:cNvSpPr>
          <p:nvPr>
            <p:ph type="body" sz="quarter" idx="46" hasCustomPrompt="1"/>
          </p:nvPr>
        </p:nvSpPr>
        <p:spPr>
          <a:xfrm>
            <a:off x="7929646" y="1640453"/>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30" name="Espace réservé du texte 36">
            <a:extLst>
              <a:ext uri="{FF2B5EF4-FFF2-40B4-BE49-F238E27FC236}">
                <a16:creationId xmlns:a16="http://schemas.microsoft.com/office/drawing/2014/main" id="{3D328DD8-BC74-0152-53E9-393CC60F1404}"/>
              </a:ext>
            </a:extLst>
          </p:cNvPr>
          <p:cNvSpPr>
            <a:spLocks noGrp="1"/>
          </p:cNvSpPr>
          <p:nvPr>
            <p:ph type="body" sz="quarter" idx="47" hasCustomPrompt="1"/>
          </p:nvPr>
        </p:nvSpPr>
        <p:spPr>
          <a:xfrm>
            <a:off x="7941216" y="1964086"/>
            <a:ext cx="1815519"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2" name="Rectangle 11">
            <a:extLst>
              <a:ext uri="{FF2B5EF4-FFF2-40B4-BE49-F238E27FC236}">
                <a16:creationId xmlns:a16="http://schemas.microsoft.com/office/drawing/2014/main" id="{97293892-A8B0-85C6-84E6-1A671433A712}"/>
              </a:ext>
            </a:extLst>
          </p:cNvPr>
          <p:cNvSpPr/>
          <p:nvPr userDrawn="1"/>
        </p:nvSpPr>
        <p:spPr>
          <a:xfrm>
            <a:off x="2091469" y="4598620"/>
            <a:ext cx="1818754" cy="2137253"/>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3" name="Rectangle 10">
            <a:extLst>
              <a:ext uri="{FF2B5EF4-FFF2-40B4-BE49-F238E27FC236}">
                <a16:creationId xmlns:a16="http://schemas.microsoft.com/office/drawing/2014/main" id="{7E9587C6-0667-8D56-5AEE-CC408C144F58}"/>
              </a:ext>
            </a:extLst>
          </p:cNvPr>
          <p:cNvSpPr/>
          <p:nvPr userDrawn="1"/>
        </p:nvSpPr>
        <p:spPr>
          <a:xfrm>
            <a:off x="118097" y="4218635"/>
            <a:ext cx="1838950" cy="2521707"/>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4" name="Espace réservé du texte 36">
            <a:extLst>
              <a:ext uri="{FF2B5EF4-FFF2-40B4-BE49-F238E27FC236}">
                <a16:creationId xmlns:a16="http://schemas.microsoft.com/office/drawing/2014/main" id="{8FB8C75C-977D-70D7-8FD4-4E638C23AAF1}"/>
              </a:ext>
            </a:extLst>
          </p:cNvPr>
          <p:cNvSpPr>
            <a:spLocks noGrp="1"/>
          </p:cNvSpPr>
          <p:nvPr>
            <p:ph type="body" sz="quarter" idx="48" hasCustomPrompt="1"/>
          </p:nvPr>
        </p:nvSpPr>
        <p:spPr>
          <a:xfrm>
            <a:off x="2089978" y="4594504"/>
            <a:ext cx="1830694"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5" name="Espace réservé du texte 36">
            <a:extLst>
              <a:ext uri="{FF2B5EF4-FFF2-40B4-BE49-F238E27FC236}">
                <a16:creationId xmlns:a16="http://schemas.microsoft.com/office/drawing/2014/main" id="{3A9C717F-623B-009D-1B7C-79AF4C0470D2}"/>
              </a:ext>
            </a:extLst>
          </p:cNvPr>
          <p:cNvSpPr>
            <a:spLocks noGrp="1"/>
          </p:cNvSpPr>
          <p:nvPr>
            <p:ph type="body" sz="quarter" idx="49" hasCustomPrompt="1"/>
          </p:nvPr>
        </p:nvSpPr>
        <p:spPr>
          <a:xfrm>
            <a:off x="138294" y="4607124"/>
            <a:ext cx="1818753"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56" name="Espace réservé du texte 2">
            <a:extLst>
              <a:ext uri="{FF2B5EF4-FFF2-40B4-BE49-F238E27FC236}">
                <a16:creationId xmlns:a16="http://schemas.microsoft.com/office/drawing/2014/main" id="{3CA88E50-684A-C000-F849-AA11EA135481}"/>
              </a:ext>
            </a:extLst>
          </p:cNvPr>
          <p:cNvSpPr>
            <a:spLocks noGrp="1"/>
          </p:cNvSpPr>
          <p:nvPr>
            <p:ph type="body" sz="quarter" idx="50" hasCustomPrompt="1"/>
          </p:nvPr>
        </p:nvSpPr>
        <p:spPr>
          <a:xfrm>
            <a:off x="126354" y="4229538"/>
            <a:ext cx="1830693" cy="33720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57" name="Espace réservé du texte 2">
            <a:extLst>
              <a:ext uri="{FF2B5EF4-FFF2-40B4-BE49-F238E27FC236}">
                <a16:creationId xmlns:a16="http://schemas.microsoft.com/office/drawing/2014/main" id="{01B8A373-355D-C4B3-8968-CA14BD679CC0}"/>
              </a:ext>
            </a:extLst>
          </p:cNvPr>
          <p:cNvSpPr>
            <a:spLocks noGrp="1"/>
          </p:cNvSpPr>
          <p:nvPr>
            <p:ph type="body" sz="quarter" idx="51" hasCustomPrompt="1"/>
          </p:nvPr>
        </p:nvSpPr>
        <p:spPr>
          <a:xfrm>
            <a:off x="2091468" y="4230797"/>
            <a:ext cx="1830693" cy="34937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58" name="Rectangle 11">
            <a:extLst>
              <a:ext uri="{FF2B5EF4-FFF2-40B4-BE49-F238E27FC236}">
                <a16:creationId xmlns:a16="http://schemas.microsoft.com/office/drawing/2014/main" id="{8CB87689-3790-7ED0-E97C-2E13E37EE225}"/>
              </a:ext>
            </a:extLst>
          </p:cNvPr>
          <p:cNvSpPr/>
          <p:nvPr userDrawn="1"/>
        </p:nvSpPr>
        <p:spPr>
          <a:xfrm>
            <a:off x="4019188" y="4606276"/>
            <a:ext cx="1830694"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9" name="Espace réservé du texte 2">
            <a:extLst>
              <a:ext uri="{FF2B5EF4-FFF2-40B4-BE49-F238E27FC236}">
                <a16:creationId xmlns:a16="http://schemas.microsoft.com/office/drawing/2014/main" id="{61363C74-E53B-6145-D395-8F65FE1FF7EE}"/>
              </a:ext>
            </a:extLst>
          </p:cNvPr>
          <p:cNvSpPr>
            <a:spLocks noGrp="1"/>
          </p:cNvSpPr>
          <p:nvPr>
            <p:ph type="body" sz="quarter" idx="52" hasCustomPrompt="1"/>
          </p:nvPr>
        </p:nvSpPr>
        <p:spPr>
          <a:xfrm>
            <a:off x="4033380" y="4241494"/>
            <a:ext cx="1827089" cy="35833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0" name="Espace réservé du texte 36">
            <a:extLst>
              <a:ext uri="{FF2B5EF4-FFF2-40B4-BE49-F238E27FC236}">
                <a16:creationId xmlns:a16="http://schemas.microsoft.com/office/drawing/2014/main" id="{ED2B1D7E-5FF4-99EB-9C84-9AE01B332CF0}"/>
              </a:ext>
            </a:extLst>
          </p:cNvPr>
          <p:cNvSpPr>
            <a:spLocks noGrp="1"/>
          </p:cNvSpPr>
          <p:nvPr>
            <p:ph type="body" sz="quarter" idx="53" hasCustomPrompt="1"/>
          </p:nvPr>
        </p:nvSpPr>
        <p:spPr>
          <a:xfrm>
            <a:off x="4033270" y="4595387"/>
            <a:ext cx="1817260"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61" name="Rectangle 11">
            <a:extLst>
              <a:ext uri="{FF2B5EF4-FFF2-40B4-BE49-F238E27FC236}">
                <a16:creationId xmlns:a16="http://schemas.microsoft.com/office/drawing/2014/main" id="{F9F62600-D3BB-6F80-99F4-46371389D5B7}"/>
              </a:ext>
            </a:extLst>
          </p:cNvPr>
          <p:cNvSpPr/>
          <p:nvPr userDrawn="1"/>
        </p:nvSpPr>
        <p:spPr>
          <a:xfrm>
            <a:off x="5992890" y="4593034"/>
            <a:ext cx="1833549"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62" name="Espace réservé du texte 2">
            <a:extLst>
              <a:ext uri="{FF2B5EF4-FFF2-40B4-BE49-F238E27FC236}">
                <a16:creationId xmlns:a16="http://schemas.microsoft.com/office/drawing/2014/main" id="{B0804CAA-8FE0-15B3-7B03-27AD46155030}"/>
              </a:ext>
            </a:extLst>
          </p:cNvPr>
          <p:cNvSpPr>
            <a:spLocks noGrp="1"/>
          </p:cNvSpPr>
          <p:nvPr>
            <p:ph type="body" sz="quarter" idx="54" hasCustomPrompt="1"/>
          </p:nvPr>
        </p:nvSpPr>
        <p:spPr>
          <a:xfrm>
            <a:off x="5988764" y="4254925"/>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3" name="Espace réservé du texte 36">
            <a:extLst>
              <a:ext uri="{FF2B5EF4-FFF2-40B4-BE49-F238E27FC236}">
                <a16:creationId xmlns:a16="http://schemas.microsoft.com/office/drawing/2014/main" id="{30553C2D-2095-F3AD-169C-EA2FABD07A68}"/>
              </a:ext>
            </a:extLst>
          </p:cNvPr>
          <p:cNvSpPr>
            <a:spLocks noGrp="1"/>
          </p:cNvSpPr>
          <p:nvPr>
            <p:ph type="body" sz="quarter" idx="55" hasCustomPrompt="1"/>
          </p:nvPr>
        </p:nvSpPr>
        <p:spPr>
          <a:xfrm>
            <a:off x="5992845" y="4594504"/>
            <a:ext cx="1823008"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64" name="Rectangle 11">
            <a:extLst>
              <a:ext uri="{FF2B5EF4-FFF2-40B4-BE49-F238E27FC236}">
                <a16:creationId xmlns:a16="http://schemas.microsoft.com/office/drawing/2014/main" id="{FCC2E416-A8D3-7761-48CE-411F4AA93E24}"/>
              </a:ext>
            </a:extLst>
          </p:cNvPr>
          <p:cNvSpPr/>
          <p:nvPr userDrawn="1"/>
        </p:nvSpPr>
        <p:spPr>
          <a:xfrm>
            <a:off x="7929646" y="4576492"/>
            <a:ext cx="1827089"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65" name="Espace réservé du texte 2">
            <a:extLst>
              <a:ext uri="{FF2B5EF4-FFF2-40B4-BE49-F238E27FC236}">
                <a16:creationId xmlns:a16="http://schemas.microsoft.com/office/drawing/2014/main" id="{49477EF5-329A-2FA5-75DE-070EC9ED090D}"/>
              </a:ext>
            </a:extLst>
          </p:cNvPr>
          <p:cNvSpPr>
            <a:spLocks noGrp="1"/>
          </p:cNvSpPr>
          <p:nvPr>
            <p:ph type="body" sz="quarter" idx="56" hasCustomPrompt="1"/>
          </p:nvPr>
        </p:nvSpPr>
        <p:spPr>
          <a:xfrm>
            <a:off x="7929646" y="4248215"/>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6" name="Espace réservé du texte 36">
            <a:extLst>
              <a:ext uri="{FF2B5EF4-FFF2-40B4-BE49-F238E27FC236}">
                <a16:creationId xmlns:a16="http://schemas.microsoft.com/office/drawing/2014/main" id="{81F46FC1-D5EB-DDA1-C296-A24387267459}"/>
              </a:ext>
            </a:extLst>
          </p:cNvPr>
          <p:cNvSpPr>
            <a:spLocks noGrp="1"/>
          </p:cNvSpPr>
          <p:nvPr>
            <p:ph type="body" sz="quarter" idx="57" hasCustomPrompt="1"/>
          </p:nvPr>
        </p:nvSpPr>
        <p:spPr>
          <a:xfrm>
            <a:off x="7941216" y="4571848"/>
            <a:ext cx="1815519"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 name="Espace réservé pour une image  24">
            <a:extLst>
              <a:ext uri="{FF2B5EF4-FFF2-40B4-BE49-F238E27FC236}">
                <a16:creationId xmlns:a16="http://schemas.microsoft.com/office/drawing/2014/main" id="{9078BAB9-FD41-B1EE-A351-ED03B49F6909}"/>
              </a:ext>
            </a:extLst>
          </p:cNvPr>
          <p:cNvSpPr>
            <a:spLocks noGrp="1"/>
          </p:cNvSpPr>
          <p:nvPr>
            <p:ph type="pic" sz="quarter" idx="58" hasCustomPrompt="1"/>
          </p:nvPr>
        </p:nvSpPr>
        <p:spPr>
          <a:xfrm>
            <a:off x="8601781" y="419948"/>
            <a:ext cx="1071562" cy="798512"/>
          </a:xfrm>
          <a:prstGeom prst="rect">
            <a:avLst/>
          </a:prstGeom>
        </p:spPr>
        <p:txBody>
          <a:bodyPr anchor="ctr"/>
          <a:lstStyle>
            <a:lvl1pPr marL="0" indent="0" algn="ctr">
              <a:buNone/>
              <a:defRPr sz="1200"/>
            </a:lvl1pPr>
          </a:lstStyle>
          <a:p>
            <a:r>
              <a:rPr lang="fr-FR" dirty="0"/>
              <a:t>Insérer logo ville</a:t>
            </a:r>
          </a:p>
        </p:txBody>
      </p:sp>
      <p:grpSp>
        <p:nvGrpSpPr>
          <p:cNvPr id="8" name="Groupe 7">
            <a:extLst>
              <a:ext uri="{FF2B5EF4-FFF2-40B4-BE49-F238E27FC236}">
                <a16:creationId xmlns:a16="http://schemas.microsoft.com/office/drawing/2014/main" id="{0CB02F3F-B07B-9BF5-EFE0-688B79A0049F}"/>
              </a:ext>
            </a:extLst>
          </p:cNvPr>
          <p:cNvGrpSpPr/>
          <p:nvPr userDrawn="1"/>
        </p:nvGrpSpPr>
        <p:grpSpPr>
          <a:xfrm>
            <a:off x="0" y="6241408"/>
            <a:ext cx="9906000" cy="557869"/>
            <a:chOff x="0" y="6300131"/>
            <a:chExt cx="9906000" cy="557869"/>
          </a:xfrm>
        </p:grpSpPr>
        <p:sp>
          <p:nvSpPr>
            <p:cNvPr id="9" name="Espace réservé du texte 21">
              <a:extLst>
                <a:ext uri="{FF2B5EF4-FFF2-40B4-BE49-F238E27FC236}">
                  <a16:creationId xmlns:a16="http://schemas.microsoft.com/office/drawing/2014/main" id="{A77F5386-330D-6BF6-D53B-B8F12391B2EF}"/>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14" name="Image 13">
              <a:extLst>
                <a:ext uri="{FF2B5EF4-FFF2-40B4-BE49-F238E27FC236}">
                  <a16:creationId xmlns:a16="http://schemas.microsoft.com/office/drawing/2014/main" id="{945CC6CE-0C94-8797-C442-D61E05B1C5E6}"/>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16" name="Image 15" descr="Une image contenant texte, Police, logo, capture d’écran&#10;&#10;Description générée automatiquement">
              <a:extLst>
                <a:ext uri="{FF2B5EF4-FFF2-40B4-BE49-F238E27FC236}">
                  <a16:creationId xmlns:a16="http://schemas.microsoft.com/office/drawing/2014/main" id="{61F1EDF9-EA6E-E994-9572-B5E0167E57D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17" name="Image 16" descr="Une image contenant texte, Police, écriture manuscrite, Graphique&#10;&#10;Description générée automatiquement">
              <a:extLst>
                <a:ext uri="{FF2B5EF4-FFF2-40B4-BE49-F238E27FC236}">
                  <a16:creationId xmlns:a16="http://schemas.microsoft.com/office/drawing/2014/main" id="{083CF357-B186-9D82-B5B4-FBCD0CBA80D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18" name="Image 17" descr="Une image contenant Graphique, Police, graphisme, logo&#10;&#10;Description générée automatiquement">
              <a:extLst>
                <a:ext uri="{FF2B5EF4-FFF2-40B4-BE49-F238E27FC236}">
                  <a16:creationId xmlns:a16="http://schemas.microsoft.com/office/drawing/2014/main" id="{B4AEE58C-97AC-DE8F-838B-2ED979BD26A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98488024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 mercredis ">
    <p:spTree>
      <p:nvGrpSpPr>
        <p:cNvPr id="1" name=""/>
        <p:cNvGrpSpPr/>
        <p:nvPr/>
      </p:nvGrpSpPr>
      <p:grpSpPr>
        <a:xfrm>
          <a:off x="0" y="0"/>
          <a:ext cx="0" cy="0"/>
          <a:chOff x="0" y="0"/>
          <a:chExt cx="0" cy="0"/>
        </a:xfrm>
      </p:grpSpPr>
      <p:sp>
        <p:nvSpPr>
          <p:cNvPr id="29" name="Rectangle 11">
            <a:extLst>
              <a:ext uri="{FF2B5EF4-FFF2-40B4-BE49-F238E27FC236}">
                <a16:creationId xmlns:a16="http://schemas.microsoft.com/office/drawing/2014/main" id="{AFE3F8F2-DB9A-4565-AB8F-C8BEE7F07E6B}"/>
              </a:ext>
            </a:extLst>
          </p:cNvPr>
          <p:cNvSpPr/>
          <p:nvPr userDrawn="1"/>
        </p:nvSpPr>
        <p:spPr>
          <a:xfrm>
            <a:off x="158759" y="4635137"/>
            <a:ext cx="4699281" cy="2120838"/>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8" name="Rectangle 11">
            <a:extLst>
              <a:ext uri="{FF2B5EF4-FFF2-40B4-BE49-F238E27FC236}">
                <a16:creationId xmlns:a16="http://schemas.microsoft.com/office/drawing/2014/main" id="{4AA6FF74-5122-4614-991B-57E3D23E5174}"/>
              </a:ext>
            </a:extLst>
          </p:cNvPr>
          <p:cNvSpPr/>
          <p:nvPr userDrawn="1"/>
        </p:nvSpPr>
        <p:spPr>
          <a:xfrm>
            <a:off x="5096346" y="1989741"/>
            <a:ext cx="4660719"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7" name="Rectangle 10">
            <a:extLst>
              <a:ext uri="{FF2B5EF4-FFF2-40B4-BE49-F238E27FC236}">
                <a16:creationId xmlns:a16="http://schemas.microsoft.com/office/drawing/2014/main" id="{CD0B0B76-7DD8-4000-AEA9-2A8443F1B586}"/>
              </a:ext>
            </a:extLst>
          </p:cNvPr>
          <p:cNvSpPr/>
          <p:nvPr userDrawn="1"/>
        </p:nvSpPr>
        <p:spPr>
          <a:xfrm>
            <a:off x="5077065" y="4612898"/>
            <a:ext cx="4680000" cy="2143075"/>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610873"/>
            <a:ext cx="4679944" cy="2521707"/>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4F7EBC"/>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5077065" y="2011978"/>
            <a:ext cx="4680000" cy="2121605"/>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0" name="Espace réservé du texte 36"/>
          <p:cNvSpPr>
            <a:spLocks noGrp="1"/>
          </p:cNvSpPr>
          <p:nvPr>
            <p:ph type="body" sz="quarter" idx="27" hasCustomPrompt="1"/>
          </p:nvPr>
        </p:nvSpPr>
        <p:spPr>
          <a:xfrm>
            <a:off x="5096346" y="4635136"/>
            <a:ext cx="4680000" cy="2152853"/>
          </a:xfrm>
          <a:prstGeom prst="rect">
            <a:avLst/>
          </a:prstGeom>
        </p:spPr>
        <p:txBody>
          <a:bodyPr vert="horz" anchor="t">
            <a:normAutofit/>
          </a:bodyPr>
          <a:lstStyle>
            <a:lvl1pPr>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marR="0" lvl="0" indent="0" algn="ctr" defTabSz="457200" rtl="0" eaLnBrk="1" fontAlgn="auto" latinLnBrk="0" hangingPunct="1">
              <a:lnSpc>
                <a:spcPct val="100000"/>
              </a:lnSpc>
              <a:spcBef>
                <a:spcPct val="20000"/>
              </a:spcBef>
              <a:spcAft>
                <a:spcPts val="0"/>
              </a:spcAft>
              <a:buClrTx/>
              <a:buSzTx/>
              <a:buFont typeface="Arial"/>
              <a:buNone/>
              <a:tabLst/>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4680000"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25" name="Espace réservé du texte 36">
            <a:extLst>
              <a:ext uri="{FF2B5EF4-FFF2-40B4-BE49-F238E27FC236}">
                <a16:creationId xmlns:a16="http://schemas.microsoft.com/office/drawing/2014/main" id="{409A1594-E523-4942-A568-3C7C141F5263}"/>
              </a:ext>
            </a:extLst>
          </p:cNvPr>
          <p:cNvSpPr>
            <a:spLocks noGrp="1"/>
          </p:cNvSpPr>
          <p:nvPr>
            <p:ph type="body" sz="quarter" idx="30" hasCustomPrompt="1"/>
          </p:nvPr>
        </p:nvSpPr>
        <p:spPr>
          <a:xfrm>
            <a:off x="178040" y="4600727"/>
            <a:ext cx="4680000" cy="2176825"/>
          </a:xfrm>
          <a:prstGeom prst="rect">
            <a:avLst/>
          </a:prstGeom>
        </p:spPr>
        <p:txBody>
          <a:bodyPr vert="horz" anchor="t">
            <a:normAutofit/>
          </a:bodyPr>
          <a:lstStyle>
            <a:lvl1pPr>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marR="0" lvl="0" indent="0" algn="ctr" defTabSz="457200" rtl="0" eaLnBrk="1" fontAlgn="auto" latinLnBrk="0" hangingPunct="1">
              <a:lnSpc>
                <a:spcPct val="100000"/>
              </a:lnSpc>
              <a:spcBef>
                <a:spcPct val="20000"/>
              </a:spcBef>
              <a:spcAft>
                <a:spcPts val="0"/>
              </a:spcAft>
              <a:buClrTx/>
              <a:buSzTx/>
              <a:buFont typeface="Arial"/>
              <a:buNone/>
              <a:tabLst/>
            </a:pPr>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5056811" y="1632663"/>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2">
            <a:extLst>
              <a:ext uri="{FF2B5EF4-FFF2-40B4-BE49-F238E27FC236}">
                <a16:creationId xmlns:a16="http://schemas.microsoft.com/office/drawing/2014/main" id="{AFBDE6EE-E3B7-43C1-A487-3A51AC0DFA3A}"/>
              </a:ext>
            </a:extLst>
          </p:cNvPr>
          <p:cNvSpPr>
            <a:spLocks noGrp="1"/>
          </p:cNvSpPr>
          <p:nvPr>
            <p:ph type="body" sz="quarter" idx="32" hasCustomPrompt="1"/>
          </p:nvPr>
        </p:nvSpPr>
        <p:spPr>
          <a:xfrm>
            <a:off x="157786" y="4257552"/>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5" name="Espace réservé du texte 2">
            <a:extLst>
              <a:ext uri="{FF2B5EF4-FFF2-40B4-BE49-F238E27FC236}">
                <a16:creationId xmlns:a16="http://schemas.microsoft.com/office/drawing/2014/main" id="{0C7B97CC-457B-4CB2-BD3F-FF322DECE5C8}"/>
              </a:ext>
            </a:extLst>
          </p:cNvPr>
          <p:cNvSpPr>
            <a:spLocks noGrp="1"/>
          </p:cNvSpPr>
          <p:nvPr>
            <p:ph type="body" sz="quarter" idx="33" hasCustomPrompt="1"/>
          </p:nvPr>
        </p:nvSpPr>
        <p:spPr>
          <a:xfrm>
            <a:off x="5076092" y="4255820"/>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grpSp>
        <p:nvGrpSpPr>
          <p:cNvPr id="5" name="Groupe 4">
            <a:extLst>
              <a:ext uri="{FF2B5EF4-FFF2-40B4-BE49-F238E27FC236}">
                <a16:creationId xmlns:a16="http://schemas.microsoft.com/office/drawing/2014/main" id="{04C7AAEE-5080-8E13-617A-8F6A25987406}"/>
              </a:ext>
            </a:extLst>
          </p:cNvPr>
          <p:cNvGrpSpPr/>
          <p:nvPr userDrawn="1"/>
        </p:nvGrpSpPr>
        <p:grpSpPr>
          <a:xfrm>
            <a:off x="0" y="6241408"/>
            <a:ext cx="9906000" cy="557869"/>
            <a:chOff x="0" y="6300131"/>
            <a:chExt cx="9906000" cy="557869"/>
          </a:xfrm>
        </p:grpSpPr>
        <p:sp>
          <p:nvSpPr>
            <p:cNvPr id="6" name="Espace réservé du texte 21">
              <a:extLst>
                <a:ext uri="{FF2B5EF4-FFF2-40B4-BE49-F238E27FC236}">
                  <a16:creationId xmlns:a16="http://schemas.microsoft.com/office/drawing/2014/main" id="{72A7360B-64CF-3D6E-E8E4-3978F3166743}"/>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7" name="Image 6">
              <a:extLst>
                <a:ext uri="{FF2B5EF4-FFF2-40B4-BE49-F238E27FC236}">
                  <a16:creationId xmlns:a16="http://schemas.microsoft.com/office/drawing/2014/main" id="{3FDF114C-F06C-0A64-C819-97C3C0060852}"/>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8" name="Image 7" descr="Une image contenant texte, Police, logo, capture d’écran&#10;&#10;Description générée automatiquement">
              <a:extLst>
                <a:ext uri="{FF2B5EF4-FFF2-40B4-BE49-F238E27FC236}">
                  <a16:creationId xmlns:a16="http://schemas.microsoft.com/office/drawing/2014/main" id="{D7BB50F9-C6DC-F13D-5223-1AFD009E9E3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9" name="Image 8" descr="Une image contenant texte, Police, écriture manuscrite, Graphique&#10;&#10;Description générée automatiquement">
              <a:extLst>
                <a:ext uri="{FF2B5EF4-FFF2-40B4-BE49-F238E27FC236}">
                  <a16:creationId xmlns:a16="http://schemas.microsoft.com/office/drawing/2014/main" id="{2FEEB798-713D-6F3B-37E7-5AE776CF3F1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16" name="Image 15" descr="Une image contenant Graphique, Police, graphisme, logo&#10;&#10;Description générée automatiquement">
              <a:extLst>
                <a:ext uri="{FF2B5EF4-FFF2-40B4-BE49-F238E27FC236}">
                  <a16:creationId xmlns:a16="http://schemas.microsoft.com/office/drawing/2014/main" id="{A7F27197-285E-4362-1E98-BA4585E31E1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25856779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4 mercredis ">
    <p:spTree>
      <p:nvGrpSpPr>
        <p:cNvPr id="1" name=""/>
        <p:cNvGrpSpPr/>
        <p:nvPr/>
      </p:nvGrpSpPr>
      <p:grpSpPr>
        <a:xfrm>
          <a:off x="0" y="0"/>
          <a:ext cx="0" cy="0"/>
          <a:chOff x="0" y="0"/>
          <a:chExt cx="0" cy="0"/>
        </a:xfrm>
      </p:grpSpPr>
      <p:sp>
        <p:nvSpPr>
          <p:cNvPr id="29" name="Rectangle 11">
            <a:extLst>
              <a:ext uri="{FF2B5EF4-FFF2-40B4-BE49-F238E27FC236}">
                <a16:creationId xmlns:a16="http://schemas.microsoft.com/office/drawing/2014/main" id="{AFE3F8F2-DB9A-4565-AB8F-C8BEE7F07E6B}"/>
              </a:ext>
            </a:extLst>
          </p:cNvPr>
          <p:cNvSpPr/>
          <p:nvPr userDrawn="1"/>
        </p:nvSpPr>
        <p:spPr>
          <a:xfrm>
            <a:off x="158759" y="4635137"/>
            <a:ext cx="4699281" cy="2120838"/>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8" name="Rectangle 11">
            <a:extLst>
              <a:ext uri="{FF2B5EF4-FFF2-40B4-BE49-F238E27FC236}">
                <a16:creationId xmlns:a16="http://schemas.microsoft.com/office/drawing/2014/main" id="{4AA6FF74-5122-4614-991B-57E3D23E5174}"/>
              </a:ext>
            </a:extLst>
          </p:cNvPr>
          <p:cNvSpPr/>
          <p:nvPr userDrawn="1"/>
        </p:nvSpPr>
        <p:spPr>
          <a:xfrm>
            <a:off x="5071179" y="1981353"/>
            <a:ext cx="4660719"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7" name="Rectangle 10">
            <a:extLst>
              <a:ext uri="{FF2B5EF4-FFF2-40B4-BE49-F238E27FC236}">
                <a16:creationId xmlns:a16="http://schemas.microsoft.com/office/drawing/2014/main" id="{CD0B0B76-7DD8-4000-AEA9-2A8443F1B586}"/>
              </a:ext>
            </a:extLst>
          </p:cNvPr>
          <p:cNvSpPr/>
          <p:nvPr userDrawn="1"/>
        </p:nvSpPr>
        <p:spPr>
          <a:xfrm>
            <a:off x="5077065" y="4612898"/>
            <a:ext cx="4680000" cy="2143075"/>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610873"/>
            <a:ext cx="4679944" cy="2521707"/>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4F7EBC"/>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5077065" y="2011978"/>
            <a:ext cx="4680000" cy="2121605"/>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0" name="Espace réservé du texte 36"/>
          <p:cNvSpPr>
            <a:spLocks noGrp="1"/>
          </p:cNvSpPr>
          <p:nvPr>
            <p:ph type="body" sz="quarter" idx="27" hasCustomPrompt="1"/>
          </p:nvPr>
        </p:nvSpPr>
        <p:spPr>
          <a:xfrm>
            <a:off x="5096346" y="4635136"/>
            <a:ext cx="4680000" cy="2152853"/>
          </a:xfrm>
          <a:prstGeom prst="rect">
            <a:avLst/>
          </a:prstGeom>
        </p:spPr>
        <p:txBody>
          <a:bodyPr vert="horz" anchor="t">
            <a:normAutofit/>
          </a:bodyPr>
          <a:lstStyle>
            <a:lvl1pPr>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marR="0" lvl="0" indent="0" algn="ctr" defTabSz="457200" rtl="0" eaLnBrk="1" fontAlgn="auto" latinLnBrk="0" hangingPunct="1">
              <a:lnSpc>
                <a:spcPct val="100000"/>
              </a:lnSpc>
              <a:spcBef>
                <a:spcPct val="20000"/>
              </a:spcBef>
              <a:spcAft>
                <a:spcPts val="0"/>
              </a:spcAft>
              <a:buClrTx/>
              <a:buSzTx/>
              <a:buFont typeface="Arial"/>
              <a:buNone/>
              <a:tabLst/>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4754706" cy="2133218"/>
          </a:xfrm>
          <a:prstGeom prst="rect">
            <a:avLst/>
          </a:prstGeom>
          <a:noFill/>
        </p:spPr>
        <p:txBody>
          <a:bodyPr vert="horz" anchor="t">
            <a:normAutofit/>
          </a:bodyPr>
          <a:lstStyle>
            <a:lvl1pPr>
              <a:defRPr>
                <a:solidFill>
                  <a:schemeClr val="tx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25" name="Espace réservé du texte 36">
            <a:extLst>
              <a:ext uri="{FF2B5EF4-FFF2-40B4-BE49-F238E27FC236}">
                <a16:creationId xmlns:a16="http://schemas.microsoft.com/office/drawing/2014/main" id="{409A1594-E523-4942-A568-3C7C141F5263}"/>
              </a:ext>
            </a:extLst>
          </p:cNvPr>
          <p:cNvSpPr>
            <a:spLocks noGrp="1"/>
          </p:cNvSpPr>
          <p:nvPr>
            <p:ph type="body" sz="quarter" idx="30" hasCustomPrompt="1"/>
          </p:nvPr>
        </p:nvSpPr>
        <p:spPr>
          <a:xfrm>
            <a:off x="178040" y="4600727"/>
            <a:ext cx="4680000" cy="2176825"/>
          </a:xfrm>
          <a:prstGeom prst="rect">
            <a:avLst/>
          </a:prstGeom>
        </p:spPr>
        <p:txBody>
          <a:bodyPr vert="horz" anchor="t">
            <a:normAutofit/>
          </a:bodyPr>
          <a:lstStyle>
            <a:lvl1pPr>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marR="0" lvl="0" indent="0" algn="ctr" defTabSz="457200" rtl="0" eaLnBrk="1" fontAlgn="auto" latinLnBrk="0" hangingPunct="1">
              <a:lnSpc>
                <a:spcPct val="100000"/>
              </a:lnSpc>
              <a:spcBef>
                <a:spcPct val="20000"/>
              </a:spcBef>
              <a:spcAft>
                <a:spcPts val="0"/>
              </a:spcAft>
              <a:buClrTx/>
              <a:buSzTx/>
              <a:buFont typeface="Arial"/>
              <a:buNone/>
              <a:tabLst/>
            </a:pPr>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5056811" y="1632663"/>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2">
            <a:extLst>
              <a:ext uri="{FF2B5EF4-FFF2-40B4-BE49-F238E27FC236}">
                <a16:creationId xmlns:a16="http://schemas.microsoft.com/office/drawing/2014/main" id="{AFBDE6EE-E3B7-43C1-A487-3A51AC0DFA3A}"/>
              </a:ext>
            </a:extLst>
          </p:cNvPr>
          <p:cNvSpPr>
            <a:spLocks noGrp="1"/>
          </p:cNvSpPr>
          <p:nvPr>
            <p:ph type="body" sz="quarter" idx="32" hasCustomPrompt="1"/>
          </p:nvPr>
        </p:nvSpPr>
        <p:spPr>
          <a:xfrm>
            <a:off x="157786" y="4257552"/>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5" name="Espace réservé du texte 2">
            <a:extLst>
              <a:ext uri="{FF2B5EF4-FFF2-40B4-BE49-F238E27FC236}">
                <a16:creationId xmlns:a16="http://schemas.microsoft.com/office/drawing/2014/main" id="{0C7B97CC-457B-4CB2-BD3F-FF322DECE5C8}"/>
              </a:ext>
            </a:extLst>
          </p:cNvPr>
          <p:cNvSpPr>
            <a:spLocks noGrp="1"/>
          </p:cNvSpPr>
          <p:nvPr>
            <p:ph type="body" sz="quarter" idx="33" hasCustomPrompt="1"/>
          </p:nvPr>
        </p:nvSpPr>
        <p:spPr>
          <a:xfrm>
            <a:off x="5076092" y="4255820"/>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grpSp>
        <p:nvGrpSpPr>
          <p:cNvPr id="5" name="Groupe 4">
            <a:extLst>
              <a:ext uri="{FF2B5EF4-FFF2-40B4-BE49-F238E27FC236}">
                <a16:creationId xmlns:a16="http://schemas.microsoft.com/office/drawing/2014/main" id="{04C7AAEE-5080-8E13-617A-8F6A25987406}"/>
              </a:ext>
            </a:extLst>
          </p:cNvPr>
          <p:cNvGrpSpPr/>
          <p:nvPr userDrawn="1"/>
        </p:nvGrpSpPr>
        <p:grpSpPr>
          <a:xfrm>
            <a:off x="0" y="6241408"/>
            <a:ext cx="9906000" cy="557869"/>
            <a:chOff x="0" y="6300131"/>
            <a:chExt cx="9906000" cy="557869"/>
          </a:xfrm>
        </p:grpSpPr>
        <p:sp>
          <p:nvSpPr>
            <p:cNvPr id="6" name="Espace réservé du texte 21">
              <a:extLst>
                <a:ext uri="{FF2B5EF4-FFF2-40B4-BE49-F238E27FC236}">
                  <a16:creationId xmlns:a16="http://schemas.microsoft.com/office/drawing/2014/main" id="{72A7360B-64CF-3D6E-E8E4-3978F3166743}"/>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7" name="Image 6">
              <a:extLst>
                <a:ext uri="{FF2B5EF4-FFF2-40B4-BE49-F238E27FC236}">
                  <a16:creationId xmlns:a16="http://schemas.microsoft.com/office/drawing/2014/main" id="{3FDF114C-F06C-0A64-C819-97C3C0060852}"/>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8" name="Image 7" descr="Une image contenant texte, Police, logo, capture d’écran&#10;&#10;Description générée automatiquement">
              <a:extLst>
                <a:ext uri="{FF2B5EF4-FFF2-40B4-BE49-F238E27FC236}">
                  <a16:creationId xmlns:a16="http://schemas.microsoft.com/office/drawing/2014/main" id="{D7BB50F9-C6DC-F13D-5223-1AFD009E9E3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9" name="Image 8" descr="Une image contenant texte, Police, écriture manuscrite, Graphique&#10;&#10;Description générée automatiquement">
              <a:extLst>
                <a:ext uri="{FF2B5EF4-FFF2-40B4-BE49-F238E27FC236}">
                  <a16:creationId xmlns:a16="http://schemas.microsoft.com/office/drawing/2014/main" id="{2FEEB798-713D-6F3B-37E7-5AE776CF3F1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16" name="Image 15" descr="Une image contenant Graphique, Police, graphisme, logo&#10;&#10;Description générée automatiquement">
              <a:extLst>
                <a:ext uri="{FF2B5EF4-FFF2-40B4-BE49-F238E27FC236}">
                  <a16:creationId xmlns:a16="http://schemas.microsoft.com/office/drawing/2014/main" id="{A7F27197-285E-4362-1E98-BA4585E31E1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4010025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5 mercredis">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3476583" y="1966684"/>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610873"/>
            <a:ext cx="2739672" cy="2521707"/>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4F7EBC"/>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3508672" y="1987427"/>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2719474" cy="2133218"/>
          </a:xfrm>
          <a:prstGeom prst="rect">
            <a:avLst/>
          </a:prstGeom>
          <a:solidFill>
            <a:srgbClr val="4F7EBC"/>
          </a:solidFill>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2740239"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3495590" y="1609842"/>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6855831" y="1942816"/>
            <a:ext cx="2762913"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6884376" y="1597908"/>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6894359" y="1965054"/>
            <a:ext cx="2714585"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5237622" y="4616850"/>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5237621" y="4271942"/>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1774148" y="4647702"/>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795868" y="4276569"/>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5259340" y="461336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1817587" y="4636541"/>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grpSp>
        <p:nvGrpSpPr>
          <p:cNvPr id="15" name="Groupe 14">
            <a:extLst>
              <a:ext uri="{FF2B5EF4-FFF2-40B4-BE49-F238E27FC236}">
                <a16:creationId xmlns:a16="http://schemas.microsoft.com/office/drawing/2014/main" id="{9DE69B29-A5A3-0D0B-D2E3-7E5C2740A28F}"/>
              </a:ext>
            </a:extLst>
          </p:cNvPr>
          <p:cNvGrpSpPr/>
          <p:nvPr userDrawn="1"/>
        </p:nvGrpSpPr>
        <p:grpSpPr>
          <a:xfrm>
            <a:off x="0" y="6241408"/>
            <a:ext cx="9906000" cy="557869"/>
            <a:chOff x="0" y="6300131"/>
            <a:chExt cx="9906000" cy="557869"/>
          </a:xfrm>
        </p:grpSpPr>
        <p:sp>
          <p:nvSpPr>
            <p:cNvPr id="19" name="Espace réservé du texte 21">
              <a:extLst>
                <a:ext uri="{FF2B5EF4-FFF2-40B4-BE49-F238E27FC236}">
                  <a16:creationId xmlns:a16="http://schemas.microsoft.com/office/drawing/2014/main" id="{6F306487-2941-9BE4-427D-EE161210C438}"/>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20" name="Image 19">
              <a:extLst>
                <a:ext uri="{FF2B5EF4-FFF2-40B4-BE49-F238E27FC236}">
                  <a16:creationId xmlns:a16="http://schemas.microsoft.com/office/drawing/2014/main" id="{94A88C65-EB91-3415-08F0-43E40C545C9C}"/>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22" name="Image 21" descr="Une image contenant texte, Police, logo, capture d’écran&#10;&#10;Description générée automatiquement">
              <a:extLst>
                <a:ext uri="{FF2B5EF4-FFF2-40B4-BE49-F238E27FC236}">
                  <a16:creationId xmlns:a16="http://schemas.microsoft.com/office/drawing/2014/main" id="{1EE41E39-DDD2-AB67-72C4-3F235DE4D20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24" name="Image 23" descr="Une image contenant texte, Police, écriture manuscrite, Graphique&#10;&#10;Description générée automatiquement">
              <a:extLst>
                <a:ext uri="{FF2B5EF4-FFF2-40B4-BE49-F238E27FC236}">
                  <a16:creationId xmlns:a16="http://schemas.microsoft.com/office/drawing/2014/main" id="{C2CDC812-DE40-A2AA-8235-0F1FE3A0A79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25" name="Image 24" descr="Une image contenant Graphique, Police, graphisme, logo&#10;&#10;Description générée automatiquement">
              <a:extLst>
                <a:ext uri="{FF2B5EF4-FFF2-40B4-BE49-F238E27FC236}">
                  <a16:creationId xmlns:a16="http://schemas.microsoft.com/office/drawing/2014/main" id="{6EE9B878-2CCD-B74C-4A1A-A5A453440C5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18639888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5 mercredis">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3476583" y="1966684"/>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610873"/>
            <a:ext cx="2739672" cy="2521707"/>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4F7EBC"/>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3508672" y="1987427"/>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2729464" cy="2133218"/>
          </a:xfrm>
          <a:prstGeom prst="rect">
            <a:avLst/>
          </a:prstGeom>
          <a:noFill/>
        </p:spPr>
        <p:txBody>
          <a:bodyPr vert="horz" anchor="t">
            <a:normAutofit/>
          </a:bodyPr>
          <a:lstStyle>
            <a:lvl1pPr>
              <a:defRPr>
                <a:solidFill>
                  <a:schemeClr val="tx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2740239"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3495590" y="1609842"/>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6855831" y="1942816"/>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6884376" y="1597908"/>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6894359" y="1965054"/>
            <a:ext cx="2714585"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5237622" y="4616850"/>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5237621" y="4271942"/>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1774148" y="4647702"/>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795868" y="4276569"/>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5259340" y="461336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1817587" y="4636541"/>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grpSp>
        <p:nvGrpSpPr>
          <p:cNvPr id="15" name="Groupe 14">
            <a:extLst>
              <a:ext uri="{FF2B5EF4-FFF2-40B4-BE49-F238E27FC236}">
                <a16:creationId xmlns:a16="http://schemas.microsoft.com/office/drawing/2014/main" id="{9DE69B29-A5A3-0D0B-D2E3-7E5C2740A28F}"/>
              </a:ext>
            </a:extLst>
          </p:cNvPr>
          <p:cNvGrpSpPr/>
          <p:nvPr userDrawn="1"/>
        </p:nvGrpSpPr>
        <p:grpSpPr>
          <a:xfrm>
            <a:off x="0" y="6241408"/>
            <a:ext cx="9906000" cy="557869"/>
            <a:chOff x="0" y="6300131"/>
            <a:chExt cx="9906000" cy="557869"/>
          </a:xfrm>
        </p:grpSpPr>
        <p:sp>
          <p:nvSpPr>
            <p:cNvPr id="19" name="Espace réservé du texte 21">
              <a:extLst>
                <a:ext uri="{FF2B5EF4-FFF2-40B4-BE49-F238E27FC236}">
                  <a16:creationId xmlns:a16="http://schemas.microsoft.com/office/drawing/2014/main" id="{6F306487-2941-9BE4-427D-EE161210C438}"/>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20" name="Image 19">
              <a:extLst>
                <a:ext uri="{FF2B5EF4-FFF2-40B4-BE49-F238E27FC236}">
                  <a16:creationId xmlns:a16="http://schemas.microsoft.com/office/drawing/2014/main" id="{94A88C65-EB91-3415-08F0-43E40C545C9C}"/>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22" name="Image 21" descr="Une image contenant texte, Police, logo, capture d’écran&#10;&#10;Description générée automatiquement">
              <a:extLst>
                <a:ext uri="{FF2B5EF4-FFF2-40B4-BE49-F238E27FC236}">
                  <a16:creationId xmlns:a16="http://schemas.microsoft.com/office/drawing/2014/main" id="{1EE41E39-DDD2-AB67-72C4-3F235DE4D20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24" name="Image 23" descr="Une image contenant texte, Police, écriture manuscrite, Graphique&#10;&#10;Description générée automatiquement">
              <a:extLst>
                <a:ext uri="{FF2B5EF4-FFF2-40B4-BE49-F238E27FC236}">
                  <a16:creationId xmlns:a16="http://schemas.microsoft.com/office/drawing/2014/main" id="{C2CDC812-DE40-A2AA-8235-0F1FE3A0A79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25" name="Image 24" descr="Une image contenant Graphique, Police, graphisme, logo&#10;&#10;Description générée automatiquement">
              <a:extLst>
                <a:ext uri="{FF2B5EF4-FFF2-40B4-BE49-F238E27FC236}">
                  <a16:creationId xmlns:a16="http://schemas.microsoft.com/office/drawing/2014/main" id="{6EE9B878-2CCD-B74C-4A1A-A5A453440C5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41180773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6 mercredis">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3476583" y="1966684"/>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610873"/>
            <a:ext cx="2739672" cy="2521707"/>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4F7EBC"/>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école / groupe</a:t>
            </a:r>
          </a:p>
        </p:txBody>
      </p:sp>
      <p:sp>
        <p:nvSpPr>
          <p:cNvPr id="21" name="Espace réservé du texte 36"/>
          <p:cNvSpPr>
            <a:spLocks noGrp="1"/>
          </p:cNvSpPr>
          <p:nvPr>
            <p:ph type="body" sz="quarter" idx="28" hasCustomPrompt="1"/>
          </p:nvPr>
        </p:nvSpPr>
        <p:spPr>
          <a:xfrm>
            <a:off x="3508672" y="1987427"/>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2719474"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2740239"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3495590" y="1609842"/>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6855831" y="1942816"/>
            <a:ext cx="2762913"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6884376" y="1597908"/>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6894359" y="1965054"/>
            <a:ext cx="2714585"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3485108" y="4613364"/>
            <a:ext cx="2762913"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3495590" y="4271942"/>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176574" y="4657637"/>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98294" y="4286504"/>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3517309" y="461336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220013" y="467508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4" name="Rectangle 11">
            <a:extLst>
              <a:ext uri="{FF2B5EF4-FFF2-40B4-BE49-F238E27FC236}">
                <a16:creationId xmlns:a16="http://schemas.microsoft.com/office/drawing/2014/main" id="{6058FD35-CB48-202B-9A34-486DEC45CB0F}"/>
              </a:ext>
            </a:extLst>
          </p:cNvPr>
          <p:cNvSpPr/>
          <p:nvPr userDrawn="1"/>
        </p:nvSpPr>
        <p:spPr>
          <a:xfrm>
            <a:off x="6883877" y="4622151"/>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 name="Espace réservé du texte 2">
            <a:extLst>
              <a:ext uri="{FF2B5EF4-FFF2-40B4-BE49-F238E27FC236}">
                <a16:creationId xmlns:a16="http://schemas.microsoft.com/office/drawing/2014/main" id="{AE06ED0D-B7C6-DA7B-3E00-95FC27B6A2B3}"/>
              </a:ext>
            </a:extLst>
          </p:cNvPr>
          <p:cNvSpPr>
            <a:spLocks noGrp="1"/>
          </p:cNvSpPr>
          <p:nvPr>
            <p:ph type="body" sz="quarter" idx="40" hasCustomPrompt="1"/>
          </p:nvPr>
        </p:nvSpPr>
        <p:spPr>
          <a:xfrm>
            <a:off x="6894359" y="4280729"/>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36">
            <a:extLst>
              <a:ext uri="{FF2B5EF4-FFF2-40B4-BE49-F238E27FC236}">
                <a16:creationId xmlns:a16="http://schemas.microsoft.com/office/drawing/2014/main" id="{1936850A-5268-2A9B-431C-EFEFE976844A}"/>
              </a:ext>
            </a:extLst>
          </p:cNvPr>
          <p:cNvSpPr>
            <a:spLocks noGrp="1"/>
          </p:cNvSpPr>
          <p:nvPr>
            <p:ph type="body" sz="quarter" idx="41" hasCustomPrompt="1"/>
          </p:nvPr>
        </p:nvSpPr>
        <p:spPr>
          <a:xfrm>
            <a:off x="6894359" y="463171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grpSp>
        <p:nvGrpSpPr>
          <p:cNvPr id="15" name="Groupe 14">
            <a:extLst>
              <a:ext uri="{FF2B5EF4-FFF2-40B4-BE49-F238E27FC236}">
                <a16:creationId xmlns:a16="http://schemas.microsoft.com/office/drawing/2014/main" id="{0B141CBA-118B-67FD-5259-815EB8ADEC7C}"/>
              </a:ext>
            </a:extLst>
          </p:cNvPr>
          <p:cNvGrpSpPr/>
          <p:nvPr userDrawn="1"/>
        </p:nvGrpSpPr>
        <p:grpSpPr>
          <a:xfrm>
            <a:off x="0" y="6219078"/>
            <a:ext cx="9906000" cy="580199"/>
            <a:chOff x="0" y="6277801"/>
            <a:chExt cx="9906000" cy="580199"/>
          </a:xfrm>
        </p:grpSpPr>
        <p:sp>
          <p:nvSpPr>
            <p:cNvPr id="22" name="Espace réservé du texte 21">
              <a:extLst>
                <a:ext uri="{FF2B5EF4-FFF2-40B4-BE49-F238E27FC236}">
                  <a16:creationId xmlns:a16="http://schemas.microsoft.com/office/drawing/2014/main" id="{11A38A24-CD4A-54D4-2F38-514A067E6FA1}"/>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25" name="Image 24">
              <a:extLst>
                <a:ext uri="{FF2B5EF4-FFF2-40B4-BE49-F238E27FC236}">
                  <a16:creationId xmlns:a16="http://schemas.microsoft.com/office/drawing/2014/main" id="{C2873BFB-CC85-8F3D-F389-8838372D4FF0}"/>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27" name="Image 26" descr="Une image contenant texte, Police, logo, capture d’écran&#10;&#10;Description générée automatiquement">
              <a:extLst>
                <a:ext uri="{FF2B5EF4-FFF2-40B4-BE49-F238E27FC236}">
                  <a16:creationId xmlns:a16="http://schemas.microsoft.com/office/drawing/2014/main" id="{62B12717-CE08-1094-B8B7-DA7D41CEA73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29" name="Image 28" descr="Une image contenant texte, Police, écriture manuscrite, Graphique&#10;&#10;Description générée automatiquement">
              <a:extLst>
                <a:ext uri="{FF2B5EF4-FFF2-40B4-BE49-F238E27FC236}">
                  <a16:creationId xmlns:a16="http://schemas.microsoft.com/office/drawing/2014/main" id="{DF18D1F9-1E09-D211-B4CF-A231E0431ED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952284" y="6277801"/>
              <a:ext cx="565709" cy="492115"/>
            </a:xfrm>
            <a:prstGeom prst="rect">
              <a:avLst/>
            </a:prstGeom>
          </p:spPr>
        </p:pic>
        <p:pic>
          <p:nvPicPr>
            <p:cNvPr id="30" name="Image 29" descr="Une image contenant Graphique, Police, graphisme, logo&#10;&#10;Description générée automatiquement">
              <a:extLst>
                <a:ext uri="{FF2B5EF4-FFF2-40B4-BE49-F238E27FC236}">
                  <a16:creationId xmlns:a16="http://schemas.microsoft.com/office/drawing/2014/main" id="{2CEA7206-AD74-3F25-A82A-BB9E2BC43CD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048029" y="6501320"/>
              <a:ext cx="847207" cy="293763"/>
            </a:xfrm>
            <a:prstGeom prst="rect">
              <a:avLst/>
            </a:prstGeom>
          </p:spPr>
        </p:pic>
      </p:grpSp>
    </p:spTree>
    <p:extLst>
      <p:ext uri="{BB962C8B-B14F-4D97-AF65-F5344CB8AC3E}">
        <p14:creationId xmlns:p14="http://schemas.microsoft.com/office/powerpoint/2010/main" val="133603391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5 jours">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DC0A2AA5-799A-74BC-1C63-4724706AA9FD}"/>
              </a:ext>
            </a:extLst>
          </p:cNvPr>
          <p:cNvSpPr/>
          <p:nvPr userDrawn="1"/>
        </p:nvSpPr>
        <p:spPr>
          <a:xfrm>
            <a:off x="7999114" y="1835654"/>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B05CEF12-60E1-B0FC-9B13-1C97AE894798}"/>
              </a:ext>
            </a:extLst>
          </p:cNvPr>
          <p:cNvSpPr/>
          <p:nvPr userDrawn="1"/>
        </p:nvSpPr>
        <p:spPr>
          <a:xfrm>
            <a:off x="71809" y="1835655"/>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77085FF1-531A-2F13-DDDC-7D04D000C96C}"/>
              </a:ext>
            </a:extLst>
          </p:cNvPr>
          <p:cNvSpPr/>
          <p:nvPr userDrawn="1"/>
        </p:nvSpPr>
        <p:spPr>
          <a:xfrm>
            <a:off x="4017000" y="1835654"/>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A9FEA9E-4BF7-5079-AF52-8B2E42A79062}"/>
              </a:ext>
            </a:extLst>
          </p:cNvPr>
          <p:cNvSpPr/>
          <p:nvPr userDrawn="1"/>
        </p:nvSpPr>
        <p:spPr>
          <a:xfrm>
            <a:off x="2008500" y="1823987"/>
            <a:ext cx="1872000"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76200" y="1835655"/>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823987"/>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835656"/>
            <a:ext cx="1875600"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2A7387"/>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76200" y="1235229"/>
            <a:ext cx="179463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2005958" y="1235229"/>
            <a:ext cx="1879600"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4020437" y="1235229"/>
            <a:ext cx="186906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6032615" y="1235229"/>
            <a:ext cx="18613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8018164" y="1235229"/>
            <a:ext cx="18096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2" name="Rectangle 1">
            <a:extLst>
              <a:ext uri="{FF2B5EF4-FFF2-40B4-BE49-F238E27FC236}">
                <a16:creationId xmlns:a16="http://schemas.microsoft.com/office/drawing/2014/main" id="{EDCFB879-9834-3126-C3ED-6F5983F258C4}"/>
              </a:ext>
            </a:extLst>
          </p:cNvPr>
          <p:cNvSpPr/>
          <p:nvPr userDrawn="1"/>
        </p:nvSpPr>
        <p:spPr>
          <a:xfrm>
            <a:off x="80816" y="4213803"/>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ZoneTexte 2">
            <a:extLst>
              <a:ext uri="{FF2B5EF4-FFF2-40B4-BE49-F238E27FC236}">
                <a16:creationId xmlns:a16="http://schemas.microsoft.com/office/drawing/2014/main" id="{A0B9A8D4-4B8D-8E16-014D-5221A6F218A3}"/>
              </a:ext>
            </a:extLst>
          </p:cNvPr>
          <p:cNvSpPr txBox="1"/>
          <p:nvPr userDrawn="1"/>
        </p:nvSpPr>
        <p:spPr>
          <a:xfrm>
            <a:off x="16626" y="1578009"/>
            <a:ext cx="735159" cy="307777"/>
          </a:xfrm>
          <a:prstGeom prst="rect">
            <a:avLst/>
          </a:prstGeom>
          <a:noFill/>
        </p:spPr>
        <p:txBody>
          <a:bodyPr wrap="square" rtlCol="0">
            <a:spAutoFit/>
          </a:bodyPr>
          <a:lstStyle/>
          <a:p>
            <a:pPr lvl="0" algn="l"/>
            <a:r>
              <a:rPr lang="fr-FR" sz="1400" dirty="0">
                <a:solidFill>
                  <a:schemeClr val="tx1">
                    <a:lumMod val="75000"/>
                    <a:lumOff val="25000"/>
                  </a:schemeClr>
                </a:solidFill>
                <a:latin typeface="The Bold Font" pitchFamily="2" charset="0"/>
              </a:rPr>
              <a:t>Matin</a:t>
            </a:r>
            <a:endParaRPr lang="fr-FR" sz="1400" dirty="0"/>
          </a:p>
        </p:txBody>
      </p:sp>
      <p:sp>
        <p:nvSpPr>
          <p:cNvPr id="6" name="ZoneTexte 5">
            <a:extLst>
              <a:ext uri="{FF2B5EF4-FFF2-40B4-BE49-F238E27FC236}">
                <a16:creationId xmlns:a16="http://schemas.microsoft.com/office/drawing/2014/main" id="{CBA36BE0-252F-0C6C-9CC0-F7734D05FEC3}"/>
              </a:ext>
            </a:extLst>
          </p:cNvPr>
          <p:cNvSpPr txBox="1"/>
          <p:nvPr userDrawn="1"/>
        </p:nvSpPr>
        <p:spPr>
          <a:xfrm>
            <a:off x="-137693" y="3958647"/>
            <a:ext cx="1393453" cy="307777"/>
          </a:xfrm>
          <a:prstGeom prst="rect">
            <a:avLst/>
          </a:prstGeom>
          <a:noFill/>
        </p:spPr>
        <p:txBody>
          <a:bodyPr wrap="square" rtlCol="0">
            <a:spAutoFit/>
          </a:bodyPr>
          <a:lstStyle/>
          <a:p>
            <a:pPr lvl="0" algn="ctr"/>
            <a:r>
              <a:rPr lang="fr-FR" sz="1400" dirty="0">
                <a:solidFill>
                  <a:schemeClr val="tx1">
                    <a:lumMod val="75000"/>
                    <a:lumOff val="25000"/>
                  </a:schemeClr>
                </a:solidFill>
                <a:latin typeface="The Bold Font" pitchFamily="2" charset="0"/>
              </a:rPr>
              <a:t>Après-midi</a:t>
            </a:r>
            <a:endParaRPr lang="fr-FR" sz="1400" dirty="0"/>
          </a:p>
        </p:txBody>
      </p:sp>
      <p:sp>
        <p:nvSpPr>
          <p:cNvPr id="10" name="Espace réservé du texte 21">
            <a:extLst>
              <a:ext uri="{FF2B5EF4-FFF2-40B4-BE49-F238E27FC236}">
                <a16:creationId xmlns:a16="http://schemas.microsoft.com/office/drawing/2014/main" id="{936CD8E5-D9EE-362C-CF27-0A011D98B627}"/>
              </a:ext>
            </a:extLst>
          </p:cNvPr>
          <p:cNvSpPr>
            <a:spLocks noGrp="1"/>
          </p:cNvSpPr>
          <p:nvPr>
            <p:ph type="body" sz="quarter" idx="25" hasCustomPrompt="1"/>
          </p:nvPr>
        </p:nvSpPr>
        <p:spPr>
          <a:xfrm>
            <a:off x="88436" y="4218629"/>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18" name="Rectangle 17">
            <a:extLst>
              <a:ext uri="{FF2B5EF4-FFF2-40B4-BE49-F238E27FC236}">
                <a16:creationId xmlns:a16="http://schemas.microsoft.com/office/drawing/2014/main" id="{083FF7E6-6EEA-0CD2-05D4-179669834C47}"/>
              </a:ext>
            </a:extLst>
          </p:cNvPr>
          <p:cNvSpPr/>
          <p:nvPr userDrawn="1"/>
        </p:nvSpPr>
        <p:spPr>
          <a:xfrm>
            <a:off x="2004900" y="4211979"/>
            <a:ext cx="1872000"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9" name="Espace réservé du texte 21">
            <a:extLst>
              <a:ext uri="{FF2B5EF4-FFF2-40B4-BE49-F238E27FC236}">
                <a16:creationId xmlns:a16="http://schemas.microsoft.com/office/drawing/2014/main" id="{1374E4ED-52D1-1014-3C51-064CDA8DEBE9}"/>
              </a:ext>
            </a:extLst>
          </p:cNvPr>
          <p:cNvSpPr>
            <a:spLocks noGrp="1"/>
          </p:cNvSpPr>
          <p:nvPr>
            <p:ph type="body" sz="quarter" idx="26" hasCustomPrompt="1"/>
          </p:nvPr>
        </p:nvSpPr>
        <p:spPr>
          <a:xfrm>
            <a:off x="2015413" y="4213138"/>
            <a:ext cx="1875600"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0" name="Rectangle 19">
            <a:extLst>
              <a:ext uri="{FF2B5EF4-FFF2-40B4-BE49-F238E27FC236}">
                <a16:creationId xmlns:a16="http://schemas.microsoft.com/office/drawing/2014/main" id="{010EA1C4-BD4E-3245-3A22-5BC7B3A40311}"/>
              </a:ext>
            </a:extLst>
          </p:cNvPr>
          <p:cNvSpPr/>
          <p:nvPr userDrawn="1"/>
        </p:nvSpPr>
        <p:spPr>
          <a:xfrm>
            <a:off x="4022256" y="4211979"/>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22" name="Espace réservé du texte 21">
            <a:extLst>
              <a:ext uri="{FF2B5EF4-FFF2-40B4-BE49-F238E27FC236}">
                <a16:creationId xmlns:a16="http://schemas.microsoft.com/office/drawing/2014/main" id="{1E495623-C4A1-3C7B-FC69-B323BECF443F}"/>
              </a:ext>
            </a:extLst>
          </p:cNvPr>
          <p:cNvSpPr>
            <a:spLocks noGrp="1"/>
          </p:cNvSpPr>
          <p:nvPr>
            <p:ph type="body" sz="quarter" idx="27" hasCustomPrompt="1"/>
          </p:nvPr>
        </p:nvSpPr>
        <p:spPr>
          <a:xfrm>
            <a:off x="4014636" y="4218629"/>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D9240312-00F3-7797-8FEC-3911BEAC4432}"/>
              </a:ext>
            </a:extLst>
          </p:cNvPr>
          <p:cNvSpPr>
            <a:spLocks noGrp="1"/>
          </p:cNvSpPr>
          <p:nvPr>
            <p:ph type="body" sz="quarter" idx="28" hasCustomPrompt="1"/>
          </p:nvPr>
        </p:nvSpPr>
        <p:spPr>
          <a:xfrm>
            <a:off x="8008715" y="1816604"/>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4" name="Espace réservé du texte 21">
            <a:extLst>
              <a:ext uri="{FF2B5EF4-FFF2-40B4-BE49-F238E27FC236}">
                <a16:creationId xmlns:a16="http://schemas.microsoft.com/office/drawing/2014/main" id="{4703B6CA-8F18-B12C-93E1-9135FD3398FB}"/>
              </a:ext>
            </a:extLst>
          </p:cNvPr>
          <p:cNvSpPr>
            <a:spLocks noGrp="1"/>
          </p:cNvSpPr>
          <p:nvPr>
            <p:ph type="body" sz="quarter" idx="29" hasCustomPrompt="1"/>
          </p:nvPr>
        </p:nvSpPr>
        <p:spPr>
          <a:xfrm>
            <a:off x="6029100" y="1828273"/>
            <a:ext cx="1838952"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6" name="Rectangle 25">
            <a:extLst>
              <a:ext uri="{FF2B5EF4-FFF2-40B4-BE49-F238E27FC236}">
                <a16:creationId xmlns:a16="http://schemas.microsoft.com/office/drawing/2014/main" id="{2843BC07-C9D0-EA79-ADA5-6B2AA4658151}"/>
              </a:ext>
            </a:extLst>
          </p:cNvPr>
          <p:cNvSpPr/>
          <p:nvPr userDrawn="1"/>
        </p:nvSpPr>
        <p:spPr>
          <a:xfrm>
            <a:off x="6032614" y="1823987"/>
            <a:ext cx="1842699"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9AF46281-3AE9-B004-BD1C-238F6AE6A261}"/>
              </a:ext>
            </a:extLst>
          </p:cNvPr>
          <p:cNvSpPr/>
          <p:nvPr userDrawn="1"/>
        </p:nvSpPr>
        <p:spPr>
          <a:xfrm>
            <a:off x="8024900" y="4205359"/>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1" name="Rectangle 30">
            <a:extLst>
              <a:ext uri="{FF2B5EF4-FFF2-40B4-BE49-F238E27FC236}">
                <a16:creationId xmlns:a16="http://schemas.microsoft.com/office/drawing/2014/main" id="{1A3BBDED-C106-4577-5FA6-6B04DD5BC4BE}"/>
              </a:ext>
            </a:extLst>
          </p:cNvPr>
          <p:cNvSpPr/>
          <p:nvPr userDrawn="1"/>
        </p:nvSpPr>
        <p:spPr>
          <a:xfrm>
            <a:off x="6029100" y="4193692"/>
            <a:ext cx="1872000"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2" name="Espace réservé du texte 21">
            <a:extLst>
              <a:ext uri="{FF2B5EF4-FFF2-40B4-BE49-F238E27FC236}">
                <a16:creationId xmlns:a16="http://schemas.microsoft.com/office/drawing/2014/main" id="{69D4CD6A-F3F2-8E9C-0CB5-3FC39090BD80}"/>
              </a:ext>
            </a:extLst>
          </p:cNvPr>
          <p:cNvSpPr>
            <a:spLocks noGrp="1"/>
          </p:cNvSpPr>
          <p:nvPr>
            <p:ph type="body" sz="quarter" idx="30" hasCustomPrompt="1"/>
          </p:nvPr>
        </p:nvSpPr>
        <p:spPr>
          <a:xfrm>
            <a:off x="6039612" y="4211979"/>
            <a:ext cx="1844964" cy="217053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3" name="Espace réservé du texte 21">
            <a:extLst>
              <a:ext uri="{FF2B5EF4-FFF2-40B4-BE49-F238E27FC236}">
                <a16:creationId xmlns:a16="http://schemas.microsoft.com/office/drawing/2014/main" id="{E96F11E4-328D-2197-E54E-954408FC51CD}"/>
              </a:ext>
            </a:extLst>
          </p:cNvPr>
          <p:cNvSpPr>
            <a:spLocks noGrp="1"/>
          </p:cNvSpPr>
          <p:nvPr>
            <p:ph type="body" sz="quarter" idx="31" hasCustomPrompt="1"/>
          </p:nvPr>
        </p:nvSpPr>
        <p:spPr>
          <a:xfrm>
            <a:off x="8029272" y="4211979"/>
            <a:ext cx="1872000" cy="217715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Tree>
    <p:extLst>
      <p:ext uri="{BB962C8B-B14F-4D97-AF65-F5344CB8AC3E}">
        <p14:creationId xmlns:p14="http://schemas.microsoft.com/office/powerpoint/2010/main" val="383684953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6 mercredis">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3476583" y="1966684"/>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610873"/>
            <a:ext cx="2739672" cy="2521707"/>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4F7EBC"/>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école / groupe</a:t>
            </a:r>
          </a:p>
        </p:txBody>
      </p:sp>
      <p:sp>
        <p:nvSpPr>
          <p:cNvPr id="21" name="Espace réservé du texte 36"/>
          <p:cNvSpPr>
            <a:spLocks noGrp="1"/>
          </p:cNvSpPr>
          <p:nvPr>
            <p:ph type="body" sz="quarter" idx="28" hasCustomPrompt="1"/>
          </p:nvPr>
        </p:nvSpPr>
        <p:spPr>
          <a:xfrm>
            <a:off x="3508672" y="1987427"/>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2729464" cy="2133218"/>
          </a:xfrm>
          <a:prstGeom prst="rect">
            <a:avLst/>
          </a:prstGeom>
        </p:spPr>
        <p:txBody>
          <a:bodyPr vert="horz" anchor="t">
            <a:normAutofit/>
          </a:bodyPr>
          <a:lstStyle>
            <a:lvl1pPr>
              <a:defRPr>
                <a:solidFill>
                  <a:schemeClr val="tx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2740239"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3495590" y="1609842"/>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6855831" y="1942816"/>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6884376" y="1597908"/>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6894359" y="1965054"/>
            <a:ext cx="2714585"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3485108" y="4613364"/>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3495590" y="4271942"/>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176574" y="4657637"/>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98294" y="4286504"/>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3517309" y="461336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220013" y="467508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4" name="Rectangle 11">
            <a:extLst>
              <a:ext uri="{FF2B5EF4-FFF2-40B4-BE49-F238E27FC236}">
                <a16:creationId xmlns:a16="http://schemas.microsoft.com/office/drawing/2014/main" id="{6058FD35-CB48-202B-9A34-486DEC45CB0F}"/>
              </a:ext>
            </a:extLst>
          </p:cNvPr>
          <p:cNvSpPr/>
          <p:nvPr userDrawn="1"/>
        </p:nvSpPr>
        <p:spPr>
          <a:xfrm>
            <a:off x="6883877" y="4622151"/>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 name="Espace réservé du texte 2">
            <a:extLst>
              <a:ext uri="{FF2B5EF4-FFF2-40B4-BE49-F238E27FC236}">
                <a16:creationId xmlns:a16="http://schemas.microsoft.com/office/drawing/2014/main" id="{AE06ED0D-B7C6-DA7B-3E00-95FC27B6A2B3}"/>
              </a:ext>
            </a:extLst>
          </p:cNvPr>
          <p:cNvSpPr>
            <a:spLocks noGrp="1"/>
          </p:cNvSpPr>
          <p:nvPr>
            <p:ph type="body" sz="quarter" idx="40" hasCustomPrompt="1"/>
          </p:nvPr>
        </p:nvSpPr>
        <p:spPr>
          <a:xfrm>
            <a:off x="6894359" y="4280729"/>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36">
            <a:extLst>
              <a:ext uri="{FF2B5EF4-FFF2-40B4-BE49-F238E27FC236}">
                <a16:creationId xmlns:a16="http://schemas.microsoft.com/office/drawing/2014/main" id="{1936850A-5268-2A9B-431C-EFEFE976844A}"/>
              </a:ext>
            </a:extLst>
          </p:cNvPr>
          <p:cNvSpPr>
            <a:spLocks noGrp="1"/>
          </p:cNvSpPr>
          <p:nvPr>
            <p:ph type="body" sz="quarter" idx="41" hasCustomPrompt="1"/>
          </p:nvPr>
        </p:nvSpPr>
        <p:spPr>
          <a:xfrm>
            <a:off x="6894359" y="463171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grpSp>
        <p:nvGrpSpPr>
          <p:cNvPr id="15" name="Groupe 14">
            <a:extLst>
              <a:ext uri="{FF2B5EF4-FFF2-40B4-BE49-F238E27FC236}">
                <a16:creationId xmlns:a16="http://schemas.microsoft.com/office/drawing/2014/main" id="{0B141CBA-118B-67FD-5259-815EB8ADEC7C}"/>
              </a:ext>
            </a:extLst>
          </p:cNvPr>
          <p:cNvGrpSpPr/>
          <p:nvPr userDrawn="1"/>
        </p:nvGrpSpPr>
        <p:grpSpPr>
          <a:xfrm>
            <a:off x="0" y="6219078"/>
            <a:ext cx="9906000" cy="580199"/>
            <a:chOff x="0" y="6277801"/>
            <a:chExt cx="9906000" cy="580199"/>
          </a:xfrm>
        </p:grpSpPr>
        <p:sp>
          <p:nvSpPr>
            <p:cNvPr id="22" name="Espace réservé du texte 21">
              <a:extLst>
                <a:ext uri="{FF2B5EF4-FFF2-40B4-BE49-F238E27FC236}">
                  <a16:creationId xmlns:a16="http://schemas.microsoft.com/office/drawing/2014/main" id="{11A38A24-CD4A-54D4-2F38-514A067E6FA1}"/>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25" name="Image 24">
              <a:extLst>
                <a:ext uri="{FF2B5EF4-FFF2-40B4-BE49-F238E27FC236}">
                  <a16:creationId xmlns:a16="http://schemas.microsoft.com/office/drawing/2014/main" id="{C2873BFB-CC85-8F3D-F389-8838372D4FF0}"/>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27" name="Image 26" descr="Une image contenant texte, Police, logo, capture d’écran&#10;&#10;Description générée automatiquement">
              <a:extLst>
                <a:ext uri="{FF2B5EF4-FFF2-40B4-BE49-F238E27FC236}">
                  <a16:creationId xmlns:a16="http://schemas.microsoft.com/office/drawing/2014/main" id="{62B12717-CE08-1094-B8B7-DA7D41CEA73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29" name="Image 28" descr="Une image contenant texte, Police, écriture manuscrite, Graphique&#10;&#10;Description générée automatiquement">
              <a:extLst>
                <a:ext uri="{FF2B5EF4-FFF2-40B4-BE49-F238E27FC236}">
                  <a16:creationId xmlns:a16="http://schemas.microsoft.com/office/drawing/2014/main" id="{DF18D1F9-1E09-D211-B4CF-A231E0431ED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952284" y="6277801"/>
              <a:ext cx="565709" cy="492115"/>
            </a:xfrm>
            <a:prstGeom prst="rect">
              <a:avLst/>
            </a:prstGeom>
          </p:spPr>
        </p:pic>
        <p:pic>
          <p:nvPicPr>
            <p:cNvPr id="30" name="Image 29" descr="Une image contenant Graphique, Police, graphisme, logo&#10;&#10;Description générée automatiquement">
              <a:extLst>
                <a:ext uri="{FF2B5EF4-FFF2-40B4-BE49-F238E27FC236}">
                  <a16:creationId xmlns:a16="http://schemas.microsoft.com/office/drawing/2014/main" id="{2CEA7206-AD74-3F25-A82A-BB9E2BC43CD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048029" y="6501320"/>
              <a:ext cx="847207" cy="293763"/>
            </a:xfrm>
            <a:prstGeom prst="rect">
              <a:avLst/>
            </a:prstGeom>
          </p:spPr>
        </p:pic>
      </p:grpSp>
    </p:spTree>
    <p:extLst>
      <p:ext uri="{BB962C8B-B14F-4D97-AF65-F5344CB8AC3E}">
        <p14:creationId xmlns:p14="http://schemas.microsoft.com/office/powerpoint/2010/main" val="34719064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7 mercredis ">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2649977" y="1990858"/>
            <a:ext cx="2340038"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10478" y="1610873"/>
            <a:ext cx="2441526" cy="2521707"/>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4F7EBC"/>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2648490" y="1986742"/>
            <a:ext cx="2330831"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98538" y="1999362"/>
            <a:ext cx="2453466"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98538" y="1621776"/>
            <a:ext cx="2441526"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2649977" y="1623035"/>
            <a:ext cx="234003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5096302" y="1958977"/>
            <a:ext cx="2340038"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5099907" y="1614069"/>
            <a:ext cx="2319807"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5099907" y="1967961"/>
            <a:ext cx="2319807"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3485108" y="4613364"/>
            <a:ext cx="2762913"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3495590" y="4271942"/>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176574" y="4657637"/>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98294" y="4286504"/>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3517309" y="461336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220013" y="467508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4" name="Rectangle 11">
            <a:extLst>
              <a:ext uri="{FF2B5EF4-FFF2-40B4-BE49-F238E27FC236}">
                <a16:creationId xmlns:a16="http://schemas.microsoft.com/office/drawing/2014/main" id="{6058FD35-CB48-202B-9A34-486DEC45CB0F}"/>
              </a:ext>
            </a:extLst>
          </p:cNvPr>
          <p:cNvSpPr/>
          <p:nvPr userDrawn="1"/>
        </p:nvSpPr>
        <p:spPr>
          <a:xfrm>
            <a:off x="6883877" y="4622151"/>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 name="Espace réservé du texte 2">
            <a:extLst>
              <a:ext uri="{FF2B5EF4-FFF2-40B4-BE49-F238E27FC236}">
                <a16:creationId xmlns:a16="http://schemas.microsoft.com/office/drawing/2014/main" id="{AE06ED0D-B7C6-DA7B-3E00-95FC27B6A2B3}"/>
              </a:ext>
            </a:extLst>
          </p:cNvPr>
          <p:cNvSpPr>
            <a:spLocks noGrp="1"/>
          </p:cNvSpPr>
          <p:nvPr>
            <p:ph type="body" sz="quarter" idx="40" hasCustomPrompt="1"/>
          </p:nvPr>
        </p:nvSpPr>
        <p:spPr>
          <a:xfrm>
            <a:off x="6894359" y="4280729"/>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36">
            <a:extLst>
              <a:ext uri="{FF2B5EF4-FFF2-40B4-BE49-F238E27FC236}">
                <a16:creationId xmlns:a16="http://schemas.microsoft.com/office/drawing/2014/main" id="{1936850A-5268-2A9B-431C-EFEFE976844A}"/>
              </a:ext>
            </a:extLst>
          </p:cNvPr>
          <p:cNvSpPr>
            <a:spLocks noGrp="1"/>
          </p:cNvSpPr>
          <p:nvPr>
            <p:ph type="body" sz="quarter" idx="41" hasCustomPrompt="1"/>
          </p:nvPr>
        </p:nvSpPr>
        <p:spPr>
          <a:xfrm>
            <a:off x="6894359" y="463171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5" name="Rectangle 11">
            <a:extLst>
              <a:ext uri="{FF2B5EF4-FFF2-40B4-BE49-F238E27FC236}">
                <a16:creationId xmlns:a16="http://schemas.microsoft.com/office/drawing/2014/main" id="{C9A66756-2443-8006-215D-35A3DAECBF6C}"/>
              </a:ext>
            </a:extLst>
          </p:cNvPr>
          <p:cNvSpPr/>
          <p:nvPr userDrawn="1"/>
        </p:nvSpPr>
        <p:spPr>
          <a:xfrm>
            <a:off x="7490369" y="1967715"/>
            <a:ext cx="2340038"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9" name="Espace réservé du texte 2">
            <a:extLst>
              <a:ext uri="{FF2B5EF4-FFF2-40B4-BE49-F238E27FC236}">
                <a16:creationId xmlns:a16="http://schemas.microsoft.com/office/drawing/2014/main" id="{3E1B8E2B-296E-6B1D-0CDB-1424103EAAA2}"/>
              </a:ext>
            </a:extLst>
          </p:cNvPr>
          <p:cNvSpPr>
            <a:spLocks noGrp="1"/>
          </p:cNvSpPr>
          <p:nvPr>
            <p:ph type="body" sz="quarter" idx="42" hasCustomPrompt="1"/>
          </p:nvPr>
        </p:nvSpPr>
        <p:spPr>
          <a:xfrm>
            <a:off x="7492749" y="1627499"/>
            <a:ext cx="234003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2" name="Espace réservé du texte 36">
            <a:extLst>
              <a:ext uri="{FF2B5EF4-FFF2-40B4-BE49-F238E27FC236}">
                <a16:creationId xmlns:a16="http://schemas.microsoft.com/office/drawing/2014/main" id="{6E7E3E8F-DA68-496C-8F90-44C952B00179}"/>
              </a:ext>
            </a:extLst>
          </p:cNvPr>
          <p:cNvSpPr>
            <a:spLocks noGrp="1"/>
          </p:cNvSpPr>
          <p:nvPr>
            <p:ph type="body" sz="quarter" idx="43" hasCustomPrompt="1"/>
          </p:nvPr>
        </p:nvSpPr>
        <p:spPr>
          <a:xfrm>
            <a:off x="7496829" y="1965608"/>
            <a:ext cx="2330831"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grpSp>
        <p:nvGrpSpPr>
          <p:cNvPr id="20" name="Groupe 19">
            <a:extLst>
              <a:ext uri="{FF2B5EF4-FFF2-40B4-BE49-F238E27FC236}">
                <a16:creationId xmlns:a16="http://schemas.microsoft.com/office/drawing/2014/main" id="{A306E6F2-2E9A-7280-1348-177FDF59B089}"/>
              </a:ext>
            </a:extLst>
          </p:cNvPr>
          <p:cNvGrpSpPr/>
          <p:nvPr userDrawn="1"/>
        </p:nvGrpSpPr>
        <p:grpSpPr>
          <a:xfrm>
            <a:off x="0" y="6219078"/>
            <a:ext cx="9906000" cy="580199"/>
            <a:chOff x="0" y="6277801"/>
            <a:chExt cx="9906000" cy="580199"/>
          </a:xfrm>
        </p:grpSpPr>
        <p:sp>
          <p:nvSpPr>
            <p:cNvPr id="29" name="Espace réservé du texte 21">
              <a:extLst>
                <a:ext uri="{FF2B5EF4-FFF2-40B4-BE49-F238E27FC236}">
                  <a16:creationId xmlns:a16="http://schemas.microsoft.com/office/drawing/2014/main" id="{02FD5347-522C-11E7-21FB-E4E5B01C4203}"/>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30" name="Image 29">
              <a:extLst>
                <a:ext uri="{FF2B5EF4-FFF2-40B4-BE49-F238E27FC236}">
                  <a16:creationId xmlns:a16="http://schemas.microsoft.com/office/drawing/2014/main" id="{2A46E586-C353-8BD9-2539-86B94D4182C7}"/>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31" name="Image 30" descr="Une image contenant texte, Police, logo, capture d’écran&#10;&#10;Description générée automatiquement">
              <a:extLst>
                <a:ext uri="{FF2B5EF4-FFF2-40B4-BE49-F238E27FC236}">
                  <a16:creationId xmlns:a16="http://schemas.microsoft.com/office/drawing/2014/main" id="{7FBA0C91-9A75-1C29-CA7A-E000AF5648E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32" name="Image 31" descr="Une image contenant texte, Police, écriture manuscrite, Graphique&#10;&#10;Description générée automatiquement">
              <a:extLst>
                <a:ext uri="{FF2B5EF4-FFF2-40B4-BE49-F238E27FC236}">
                  <a16:creationId xmlns:a16="http://schemas.microsoft.com/office/drawing/2014/main" id="{E8E363C7-B433-7198-DFFE-C52DD3246FB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943895" y="6277801"/>
              <a:ext cx="565709" cy="492115"/>
            </a:xfrm>
            <a:prstGeom prst="rect">
              <a:avLst/>
            </a:prstGeom>
          </p:spPr>
        </p:pic>
        <p:pic>
          <p:nvPicPr>
            <p:cNvPr id="33" name="Image 32" descr="Une image contenant Graphique, Police, graphisme, logo&#10;&#10;Description générée automatiquement">
              <a:extLst>
                <a:ext uri="{FF2B5EF4-FFF2-40B4-BE49-F238E27FC236}">
                  <a16:creationId xmlns:a16="http://schemas.microsoft.com/office/drawing/2014/main" id="{1AD406BA-F05E-021F-21AF-533DD0F0716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006084" y="6526487"/>
              <a:ext cx="847207" cy="293763"/>
            </a:xfrm>
            <a:prstGeom prst="rect">
              <a:avLst/>
            </a:prstGeom>
          </p:spPr>
        </p:pic>
      </p:grpSp>
    </p:spTree>
    <p:extLst>
      <p:ext uri="{BB962C8B-B14F-4D97-AF65-F5344CB8AC3E}">
        <p14:creationId xmlns:p14="http://schemas.microsoft.com/office/powerpoint/2010/main" val="27781168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8 mercredis">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2649977" y="1990858"/>
            <a:ext cx="2340038"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78340" y="1610873"/>
            <a:ext cx="2473664" cy="2521707"/>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4F7EBC"/>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2648490" y="1986742"/>
            <a:ext cx="2330831"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98538" y="1999362"/>
            <a:ext cx="2453466"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86597" y="1621776"/>
            <a:ext cx="2453467"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2649977" y="1623035"/>
            <a:ext cx="234003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5096302" y="1958977"/>
            <a:ext cx="2340038"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5099907" y="1614069"/>
            <a:ext cx="2319807"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5099907" y="1967961"/>
            <a:ext cx="2319807"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2638008" y="4627926"/>
            <a:ext cx="2350521"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2648490" y="4286504"/>
            <a:ext cx="2340039"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86597" y="4657637"/>
            <a:ext cx="2453468"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08317" y="4286504"/>
            <a:ext cx="24534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2652801" y="4657912"/>
            <a:ext cx="2326520" cy="2112853"/>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108317" y="4631412"/>
            <a:ext cx="2431747" cy="2169064"/>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4" name="Rectangle 11">
            <a:extLst>
              <a:ext uri="{FF2B5EF4-FFF2-40B4-BE49-F238E27FC236}">
                <a16:creationId xmlns:a16="http://schemas.microsoft.com/office/drawing/2014/main" id="{6058FD35-CB48-202B-9A34-486DEC45CB0F}"/>
              </a:ext>
            </a:extLst>
          </p:cNvPr>
          <p:cNvSpPr/>
          <p:nvPr userDrawn="1"/>
        </p:nvSpPr>
        <p:spPr>
          <a:xfrm>
            <a:off x="5096302" y="4622142"/>
            <a:ext cx="2350521"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 name="Espace réservé du texte 2">
            <a:extLst>
              <a:ext uri="{FF2B5EF4-FFF2-40B4-BE49-F238E27FC236}">
                <a16:creationId xmlns:a16="http://schemas.microsoft.com/office/drawing/2014/main" id="{AE06ED0D-B7C6-DA7B-3E00-95FC27B6A2B3}"/>
              </a:ext>
            </a:extLst>
          </p:cNvPr>
          <p:cNvSpPr>
            <a:spLocks noGrp="1"/>
          </p:cNvSpPr>
          <p:nvPr>
            <p:ph type="body" sz="quarter" idx="40" hasCustomPrompt="1"/>
          </p:nvPr>
        </p:nvSpPr>
        <p:spPr>
          <a:xfrm>
            <a:off x="5106785" y="4280720"/>
            <a:ext cx="2329556"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36">
            <a:extLst>
              <a:ext uri="{FF2B5EF4-FFF2-40B4-BE49-F238E27FC236}">
                <a16:creationId xmlns:a16="http://schemas.microsoft.com/office/drawing/2014/main" id="{1936850A-5268-2A9B-431C-EFEFE976844A}"/>
              </a:ext>
            </a:extLst>
          </p:cNvPr>
          <p:cNvSpPr>
            <a:spLocks noGrp="1"/>
          </p:cNvSpPr>
          <p:nvPr>
            <p:ph type="body" sz="quarter" idx="41" hasCustomPrompt="1"/>
          </p:nvPr>
        </p:nvSpPr>
        <p:spPr>
          <a:xfrm>
            <a:off x="5138986" y="4642735"/>
            <a:ext cx="2307837"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5" name="Rectangle 11">
            <a:extLst>
              <a:ext uri="{FF2B5EF4-FFF2-40B4-BE49-F238E27FC236}">
                <a16:creationId xmlns:a16="http://schemas.microsoft.com/office/drawing/2014/main" id="{C9A66756-2443-8006-215D-35A3DAECBF6C}"/>
              </a:ext>
            </a:extLst>
          </p:cNvPr>
          <p:cNvSpPr/>
          <p:nvPr userDrawn="1"/>
        </p:nvSpPr>
        <p:spPr>
          <a:xfrm>
            <a:off x="7490369" y="1967715"/>
            <a:ext cx="2340038"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9" name="Espace réservé du texte 2">
            <a:extLst>
              <a:ext uri="{FF2B5EF4-FFF2-40B4-BE49-F238E27FC236}">
                <a16:creationId xmlns:a16="http://schemas.microsoft.com/office/drawing/2014/main" id="{3E1B8E2B-296E-6B1D-0CDB-1424103EAAA2}"/>
              </a:ext>
            </a:extLst>
          </p:cNvPr>
          <p:cNvSpPr>
            <a:spLocks noGrp="1"/>
          </p:cNvSpPr>
          <p:nvPr>
            <p:ph type="body" sz="quarter" idx="42" hasCustomPrompt="1"/>
          </p:nvPr>
        </p:nvSpPr>
        <p:spPr>
          <a:xfrm>
            <a:off x="7492749" y="1627499"/>
            <a:ext cx="234003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2" name="Espace réservé du texte 36">
            <a:extLst>
              <a:ext uri="{FF2B5EF4-FFF2-40B4-BE49-F238E27FC236}">
                <a16:creationId xmlns:a16="http://schemas.microsoft.com/office/drawing/2014/main" id="{6E7E3E8F-DA68-496C-8F90-44C952B00179}"/>
              </a:ext>
            </a:extLst>
          </p:cNvPr>
          <p:cNvSpPr>
            <a:spLocks noGrp="1"/>
          </p:cNvSpPr>
          <p:nvPr>
            <p:ph type="body" sz="quarter" idx="43" hasCustomPrompt="1"/>
          </p:nvPr>
        </p:nvSpPr>
        <p:spPr>
          <a:xfrm>
            <a:off x="7496829" y="1965608"/>
            <a:ext cx="2330831"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0" name="Rectangle 11">
            <a:extLst>
              <a:ext uri="{FF2B5EF4-FFF2-40B4-BE49-F238E27FC236}">
                <a16:creationId xmlns:a16="http://schemas.microsoft.com/office/drawing/2014/main" id="{AB80F1EC-EA76-8EF3-BABA-BB1876DA75DE}"/>
              </a:ext>
            </a:extLst>
          </p:cNvPr>
          <p:cNvSpPr/>
          <p:nvPr userDrawn="1"/>
        </p:nvSpPr>
        <p:spPr>
          <a:xfrm>
            <a:off x="7513838" y="4627660"/>
            <a:ext cx="2350521"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4" name="Espace réservé du texte 2">
            <a:extLst>
              <a:ext uri="{FF2B5EF4-FFF2-40B4-BE49-F238E27FC236}">
                <a16:creationId xmlns:a16="http://schemas.microsoft.com/office/drawing/2014/main" id="{4072C6BD-BEA3-8924-5324-D445DCED6B4B}"/>
              </a:ext>
            </a:extLst>
          </p:cNvPr>
          <p:cNvSpPr>
            <a:spLocks noGrp="1"/>
          </p:cNvSpPr>
          <p:nvPr>
            <p:ph type="body" sz="quarter" idx="44" hasCustomPrompt="1"/>
          </p:nvPr>
        </p:nvSpPr>
        <p:spPr>
          <a:xfrm>
            <a:off x="7524321" y="4286238"/>
            <a:ext cx="2329556"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5" name="Espace réservé du texte 36">
            <a:extLst>
              <a:ext uri="{FF2B5EF4-FFF2-40B4-BE49-F238E27FC236}">
                <a16:creationId xmlns:a16="http://schemas.microsoft.com/office/drawing/2014/main" id="{EB1A5146-2324-C26E-38D5-5992C87D768F}"/>
              </a:ext>
            </a:extLst>
          </p:cNvPr>
          <p:cNvSpPr>
            <a:spLocks noGrp="1"/>
          </p:cNvSpPr>
          <p:nvPr>
            <p:ph type="body" sz="quarter" idx="45" hasCustomPrompt="1"/>
          </p:nvPr>
        </p:nvSpPr>
        <p:spPr>
          <a:xfrm>
            <a:off x="7519823" y="4642735"/>
            <a:ext cx="2307837"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grpSp>
        <p:nvGrpSpPr>
          <p:cNvPr id="27" name="Groupe 26">
            <a:extLst>
              <a:ext uri="{FF2B5EF4-FFF2-40B4-BE49-F238E27FC236}">
                <a16:creationId xmlns:a16="http://schemas.microsoft.com/office/drawing/2014/main" id="{8832BC0F-6E50-ABED-73FD-6739B631129D}"/>
              </a:ext>
            </a:extLst>
          </p:cNvPr>
          <p:cNvGrpSpPr/>
          <p:nvPr userDrawn="1"/>
        </p:nvGrpSpPr>
        <p:grpSpPr>
          <a:xfrm>
            <a:off x="0" y="6241408"/>
            <a:ext cx="9906000" cy="557869"/>
            <a:chOff x="0" y="6300131"/>
            <a:chExt cx="9906000" cy="557869"/>
          </a:xfrm>
        </p:grpSpPr>
        <p:sp>
          <p:nvSpPr>
            <p:cNvPr id="32" name="Espace réservé du texte 21">
              <a:extLst>
                <a:ext uri="{FF2B5EF4-FFF2-40B4-BE49-F238E27FC236}">
                  <a16:creationId xmlns:a16="http://schemas.microsoft.com/office/drawing/2014/main" id="{487CDA87-31BD-BDCB-0D18-5353C0CEECA2}"/>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33" name="Image 32">
              <a:extLst>
                <a:ext uri="{FF2B5EF4-FFF2-40B4-BE49-F238E27FC236}">
                  <a16:creationId xmlns:a16="http://schemas.microsoft.com/office/drawing/2014/main" id="{A8E05BDD-A8F0-6D12-7F8E-B65D42CCC92E}"/>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34" name="Image 33" descr="Une image contenant texte, Police, logo, capture d’écran&#10;&#10;Description générée automatiquement">
              <a:extLst>
                <a:ext uri="{FF2B5EF4-FFF2-40B4-BE49-F238E27FC236}">
                  <a16:creationId xmlns:a16="http://schemas.microsoft.com/office/drawing/2014/main" id="{7902F33A-57D2-F1DC-FF0A-0083A310185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35" name="Image 34" descr="Une image contenant texte, Police, écriture manuscrite, Graphique&#10;&#10;Description générée automatiquement">
              <a:extLst>
                <a:ext uri="{FF2B5EF4-FFF2-40B4-BE49-F238E27FC236}">
                  <a16:creationId xmlns:a16="http://schemas.microsoft.com/office/drawing/2014/main" id="{2A5A8E41-C23F-9012-DCAF-23CCE5B1346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36" name="Image 35" descr="Une image contenant Graphique, Police, graphisme, logo&#10;&#10;Description générée automatiquement">
              <a:extLst>
                <a:ext uri="{FF2B5EF4-FFF2-40B4-BE49-F238E27FC236}">
                  <a16:creationId xmlns:a16="http://schemas.microsoft.com/office/drawing/2014/main" id="{5677A6DE-A9D4-A601-88CB-812580E9B76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14269637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9 mercredis ">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2091469" y="1990858"/>
            <a:ext cx="1818754" cy="2137253"/>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18097" y="1610873"/>
            <a:ext cx="1838950" cy="2521707"/>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2089978" y="1986742"/>
            <a:ext cx="1830694"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38294" y="1999362"/>
            <a:ext cx="1818753"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26354" y="1621776"/>
            <a:ext cx="1830693" cy="33720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2091468" y="1623035"/>
            <a:ext cx="1830693" cy="34937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4019188" y="1998514"/>
            <a:ext cx="1830694"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4033380" y="1633732"/>
            <a:ext cx="1827089" cy="35833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4033270" y="1987625"/>
            <a:ext cx="1817260"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5" name="Rectangle 11">
            <a:extLst>
              <a:ext uri="{FF2B5EF4-FFF2-40B4-BE49-F238E27FC236}">
                <a16:creationId xmlns:a16="http://schemas.microsoft.com/office/drawing/2014/main" id="{C9A66756-2443-8006-215D-35A3DAECBF6C}"/>
              </a:ext>
            </a:extLst>
          </p:cNvPr>
          <p:cNvSpPr/>
          <p:nvPr userDrawn="1"/>
        </p:nvSpPr>
        <p:spPr>
          <a:xfrm>
            <a:off x="5992890" y="1985272"/>
            <a:ext cx="1833549"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9" name="Espace réservé du texte 2">
            <a:extLst>
              <a:ext uri="{FF2B5EF4-FFF2-40B4-BE49-F238E27FC236}">
                <a16:creationId xmlns:a16="http://schemas.microsoft.com/office/drawing/2014/main" id="{3E1B8E2B-296E-6B1D-0CDB-1424103EAAA2}"/>
              </a:ext>
            </a:extLst>
          </p:cNvPr>
          <p:cNvSpPr>
            <a:spLocks noGrp="1"/>
          </p:cNvSpPr>
          <p:nvPr>
            <p:ph type="body" sz="quarter" idx="42" hasCustomPrompt="1"/>
          </p:nvPr>
        </p:nvSpPr>
        <p:spPr>
          <a:xfrm>
            <a:off x="5988764" y="1647163"/>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2" name="Espace réservé du texte 36">
            <a:extLst>
              <a:ext uri="{FF2B5EF4-FFF2-40B4-BE49-F238E27FC236}">
                <a16:creationId xmlns:a16="http://schemas.microsoft.com/office/drawing/2014/main" id="{6E7E3E8F-DA68-496C-8F90-44C952B00179}"/>
              </a:ext>
            </a:extLst>
          </p:cNvPr>
          <p:cNvSpPr>
            <a:spLocks noGrp="1"/>
          </p:cNvSpPr>
          <p:nvPr>
            <p:ph type="body" sz="quarter" idx="43" hasCustomPrompt="1"/>
          </p:nvPr>
        </p:nvSpPr>
        <p:spPr>
          <a:xfrm>
            <a:off x="5992845" y="1986742"/>
            <a:ext cx="1823008"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2" name="Rectangle 11">
            <a:extLst>
              <a:ext uri="{FF2B5EF4-FFF2-40B4-BE49-F238E27FC236}">
                <a16:creationId xmlns:a16="http://schemas.microsoft.com/office/drawing/2014/main" id="{97293892-A8B0-85C6-84E6-1A671433A712}"/>
              </a:ext>
            </a:extLst>
          </p:cNvPr>
          <p:cNvSpPr/>
          <p:nvPr userDrawn="1"/>
        </p:nvSpPr>
        <p:spPr>
          <a:xfrm>
            <a:off x="2091469" y="4598620"/>
            <a:ext cx="1818754" cy="2137253"/>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3" name="Rectangle 10">
            <a:extLst>
              <a:ext uri="{FF2B5EF4-FFF2-40B4-BE49-F238E27FC236}">
                <a16:creationId xmlns:a16="http://schemas.microsoft.com/office/drawing/2014/main" id="{7E9587C6-0667-8D56-5AEE-CC408C144F58}"/>
              </a:ext>
            </a:extLst>
          </p:cNvPr>
          <p:cNvSpPr/>
          <p:nvPr userDrawn="1"/>
        </p:nvSpPr>
        <p:spPr>
          <a:xfrm>
            <a:off x="118097" y="4218635"/>
            <a:ext cx="1838950" cy="2521707"/>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4" name="Espace réservé du texte 36">
            <a:extLst>
              <a:ext uri="{FF2B5EF4-FFF2-40B4-BE49-F238E27FC236}">
                <a16:creationId xmlns:a16="http://schemas.microsoft.com/office/drawing/2014/main" id="{8FB8C75C-977D-70D7-8FD4-4E638C23AAF1}"/>
              </a:ext>
            </a:extLst>
          </p:cNvPr>
          <p:cNvSpPr>
            <a:spLocks noGrp="1"/>
          </p:cNvSpPr>
          <p:nvPr>
            <p:ph type="body" sz="quarter" idx="48" hasCustomPrompt="1"/>
          </p:nvPr>
        </p:nvSpPr>
        <p:spPr>
          <a:xfrm>
            <a:off x="2089978" y="4594504"/>
            <a:ext cx="1830694"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5" name="Espace réservé du texte 36">
            <a:extLst>
              <a:ext uri="{FF2B5EF4-FFF2-40B4-BE49-F238E27FC236}">
                <a16:creationId xmlns:a16="http://schemas.microsoft.com/office/drawing/2014/main" id="{3A9C717F-623B-009D-1B7C-79AF4C0470D2}"/>
              </a:ext>
            </a:extLst>
          </p:cNvPr>
          <p:cNvSpPr>
            <a:spLocks noGrp="1"/>
          </p:cNvSpPr>
          <p:nvPr>
            <p:ph type="body" sz="quarter" idx="49" hasCustomPrompt="1"/>
          </p:nvPr>
        </p:nvSpPr>
        <p:spPr>
          <a:xfrm>
            <a:off x="138294" y="4607124"/>
            <a:ext cx="1818753" cy="2133218"/>
          </a:xfrm>
          <a:prstGeom prst="rect">
            <a:avLst/>
          </a:prstGeom>
          <a:solidFill>
            <a:srgbClr val="4F7EBC"/>
          </a:solidFill>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56" name="Espace réservé du texte 2">
            <a:extLst>
              <a:ext uri="{FF2B5EF4-FFF2-40B4-BE49-F238E27FC236}">
                <a16:creationId xmlns:a16="http://schemas.microsoft.com/office/drawing/2014/main" id="{3CA88E50-684A-C000-F849-AA11EA135481}"/>
              </a:ext>
            </a:extLst>
          </p:cNvPr>
          <p:cNvSpPr>
            <a:spLocks noGrp="1"/>
          </p:cNvSpPr>
          <p:nvPr>
            <p:ph type="body" sz="quarter" idx="50" hasCustomPrompt="1"/>
          </p:nvPr>
        </p:nvSpPr>
        <p:spPr>
          <a:xfrm>
            <a:off x="126354" y="4229538"/>
            <a:ext cx="1830693" cy="33720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57" name="Espace réservé du texte 2">
            <a:extLst>
              <a:ext uri="{FF2B5EF4-FFF2-40B4-BE49-F238E27FC236}">
                <a16:creationId xmlns:a16="http://schemas.microsoft.com/office/drawing/2014/main" id="{01B8A373-355D-C4B3-8968-CA14BD679CC0}"/>
              </a:ext>
            </a:extLst>
          </p:cNvPr>
          <p:cNvSpPr>
            <a:spLocks noGrp="1"/>
          </p:cNvSpPr>
          <p:nvPr>
            <p:ph type="body" sz="quarter" idx="51" hasCustomPrompt="1"/>
          </p:nvPr>
        </p:nvSpPr>
        <p:spPr>
          <a:xfrm>
            <a:off x="2091468" y="4230797"/>
            <a:ext cx="1830693" cy="34937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58" name="Rectangle 11">
            <a:extLst>
              <a:ext uri="{FF2B5EF4-FFF2-40B4-BE49-F238E27FC236}">
                <a16:creationId xmlns:a16="http://schemas.microsoft.com/office/drawing/2014/main" id="{8CB87689-3790-7ED0-E97C-2E13E37EE225}"/>
              </a:ext>
            </a:extLst>
          </p:cNvPr>
          <p:cNvSpPr/>
          <p:nvPr userDrawn="1"/>
        </p:nvSpPr>
        <p:spPr>
          <a:xfrm>
            <a:off x="4019188" y="4606276"/>
            <a:ext cx="1830694"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9" name="Espace réservé du texte 2">
            <a:extLst>
              <a:ext uri="{FF2B5EF4-FFF2-40B4-BE49-F238E27FC236}">
                <a16:creationId xmlns:a16="http://schemas.microsoft.com/office/drawing/2014/main" id="{61363C74-E53B-6145-D395-8F65FE1FF7EE}"/>
              </a:ext>
            </a:extLst>
          </p:cNvPr>
          <p:cNvSpPr>
            <a:spLocks noGrp="1"/>
          </p:cNvSpPr>
          <p:nvPr>
            <p:ph type="body" sz="quarter" idx="52" hasCustomPrompt="1"/>
          </p:nvPr>
        </p:nvSpPr>
        <p:spPr>
          <a:xfrm>
            <a:off x="4033380" y="4241494"/>
            <a:ext cx="1827089" cy="35833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0" name="Espace réservé du texte 36">
            <a:extLst>
              <a:ext uri="{FF2B5EF4-FFF2-40B4-BE49-F238E27FC236}">
                <a16:creationId xmlns:a16="http://schemas.microsoft.com/office/drawing/2014/main" id="{ED2B1D7E-5FF4-99EB-9C84-9AE01B332CF0}"/>
              </a:ext>
            </a:extLst>
          </p:cNvPr>
          <p:cNvSpPr>
            <a:spLocks noGrp="1"/>
          </p:cNvSpPr>
          <p:nvPr>
            <p:ph type="body" sz="quarter" idx="53" hasCustomPrompt="1"/>
          </p:nvPr>
        </p:nvSpPr>
        <p:spPr>
          <a:xfrm>
            <a:off x="4033270" y="4595387"/>
            <a:ext cx="1817260"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61" name="Rectangle 11">
            <a:extLst>
              <a:ext uri="{FF2B5EF4-FFF2-40B4-BE49-F238E27FC236}">
                <a16:creationId xmlns:a16="http://schemas.microsoft.com/office/drawing/2014/main" id="{F9F62600-D3BB-6F80-99F4-46371389D5B7}"/>
              </a:ext>
            </a:extLst>
          </p:cNvPr>
          <p:cNvSpPr/>
          <p:nvPr userDrawn="1"/>
        </p:nvSpPr>
        <p:spPr>
          <a:xfrm>
            <a:off x="5992890" y="4593034"/>
            <a:ext cx="1833549"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62" name="Espace réservé du texte 2">
            <a:extLst>
              <a:ext uri="{FF2B5EF4-FFF2-40B4-BE49-F238E27FC236}">
                <a16:creationId xmlns:a16="http://schemas.microsoft.com/office/drawing/2014/main" id="{B0804CAA-8FE0-15B3-7B03-27AD46155030}"/>
              </a:ext>
            </a:extLst>
          </p:cNvPr>
          <p:cNvSpPr>
            <a:spLocks noGrp="1"/>
          </p:cNvSpPr>
          <p:nvPr>
            <p:ph type="body" sz="quarter" idx="54" hasCustomPrompt="1"/>
          </p:nvPr>
        </p:nvSpPr>
        <p:spPr>
          <a:xfrm>
            <a:off x="5988764" y="4254925"/>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3" name="Espace réservé du texte 36">
            <a:extLst>
              <a:ext uri="{FF2B5EF4-FFF2-40B4-BE49-F238E27FC236}">
                <a16:creationId xmlns:a16="http://schemas.microsoft.com/office/drawing/2014/main" id="{30553C2D-2095-F3AD-169C-EA2FABD07A68}"/>
              </a:ext>
            </a:extLst>
          </p:cNvPr>
          <p:cNvSpPr>
            <a:spLocks noGrp="1"/>
          </p:cNvSpPr>
          <p:nvPr>
            <p:ph type="body" sz="quarter" idx="55" hasCustomPrompt="1"/>
          </p:nvPr>
        </p:nvSpPr>
        <p:spPr>
          <a:xfrm>
            <a:off x="5992845" y="4594504"/>
            <a:ext cx="1823008"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64" name="Rectangle 11">
            <a:extLst>
              <a:ext uri="{FF2B5EF4-FFF2-40B4-BE49-F238E27FC236}">
                <a16:creationId xmlns:a16="http://schemas.microsoft.com/office/drawing/2014/main" id="{FCC2E416-A8D3-7761-48CE-411F4AA93E24}"/>
              </a:ext>
            </a:extLst>
          </p:cNvPr>
          <p:cNvSpPr/>
          <p:nvPr userDrawn="1"/>
        </p:nvSpPr>
        <p:spPr>
          <a:xfrm>
            <a:off x="7929646" y="3014024"/>
            <a:ext cx="1827089"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65" name="Espace réservé du texte 2">
            <a:extLst>
              <a:ext uri="{FF2B5EF4-FFF2-40B4-BE49-F238E27FC236}">
                <a16:creationId xmlns:a16="http://schemas.microsoft.com/office/drawing/2014/main" id="{49477EF5-329A-2FA5-75DE-070EC9ED090D}"/>
              </a:ext>
            </a:extLst>
          </p:cNvPr>
          <p:cNvSpPr>
            <a:spLocks noGrp="1"/>
          </p:cNvSpPr>
          <p:nvPr>
            <p:ph type="body" sz="quarter" idx="56" hasCustomPrompt="1"/>
          </p:nvPr>
        </p:nvSpPr>
        <p:spPr>
          <a:xfrm>
            <a:off x="7929646" y="2685747"/>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6" name="Espace réservé du texte 36">
            <a:extLst>
              <a:ext uri="{FF2B5EF4-FFF2-40B4-BE49-F238E27FC236}">
                <a16:creationId xmlns:a16="http://schemas.microsoft.com/office/drawing/2014/main" id="{81F46FC1-D5EB-DDA1-C296-A24387267459}"/>
              </a:ext>
            </a:extLst>
          </p:cNvPr>
          <p:cNvSpPr>
            <a:spLocks noGrp="1"/>
          </p:cNvSpPr>
          <p:nvPr>
            <p:ph type="body" sz="quarter" idx="57" hasCustomPrompt="1"/>
          </p:nvPr>
        </p:nvSpPr>
        <p:spPr>
          <a:xfrm>
            <a:off x="7941216" y="3051530"/>
            <a:ext cx="1815519"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 name="Espace réservé pour une image  24">
            <a:extLst>
              <a:ext uri="{FF2B5EF4-FFF2-40B4-BE49-F238E27FC236}">
                <a16:creationId xmlns:a16="http://schemas.microsoft.com/office/drawing/2014/main" id="{27E02CDE-6982-31B4-934A-F3B253043B10}"/>
              </a:ext>
            </a:extLst>
          </p:cNvPr>
          <p:cNvSpPr>
            <a:spLocks noGrp="1"/>
          </p:cNvSpPr>
          <p:nvPr>
            <p:ph type="pic" sz="quarter" idx="46" hasCustomPrompt="1"/>
          </p:nvPr>
        </p:nvSpPr>
        <p:spPr>
          <a:xfrm>
            <a:off x="8585622" y="350619"/>
            <a:ext cx="1071562" cy="798512"/>
          </a:xfrm>
          <a:prstGeom prst="rect">
            <a:avLst/>
          </a:prstGeom>
        </p:spPr>
        <p:txBody>
          <a:bodyPr anchor="ctr"/>
          <a:lstStyle>
            <a:lvl1pPr marL="0" indent="0" algn="ctr">
              <a:buNone/>
              <a:defRPr sz="1200"/>
            </a:lvl1pPr>
          </a:lstStyle>
          <a:p>
            <a:r>
              <a:rPr lang="fr-FR" dirty="0"/>
              <a:t>Insérer logo ville</a:t>
            </a:r>
          </a:p>
        </p:txBody>
      </p:sp>
      <p:grpSp>
        <p:nvGrpSpPr>
          <p:cNvPr id="8" name="Groupe 7">
            <a:extLst>
              <a:ext uri="{FF2B5EF4-FFF2-40B4-BE49-F238E27FC236}">
                <a16:creationId xmlns:a16="http://schemas.microsoft.com/office/drawing/2014/main" id="{108F50B6-4DE0-60E8-2AC5-868732291768}"/>
              </a:ext>
            </a:extLst>
          </p:cNvPr>
          <p:cNvGrpSpPr/>
          <p:nvPr userDrawn="1"/>
        </p:nvGrpSpPr>
        <p:grpSpPr>
          <a:xfrm>
            <a:off x="0" y="6241408"/>
            <a:ext cx="9906000" cy="557869"/>
            <a:chOff x="0" y="6300131"/>
            <a:chExt cx="9906000" cy="557869"/>
          </a:xfrm>
        </p:grpSpPr>
        <p:sp>
          <p:nvSpPr>
            <p:cNvPr id="9" name="Espace réservé du texte 21">
              <a:extLst>
                <a:ext uri="{FF2B5EF4-FFF2-40B4-BE49-F238E27FC236}">
                  <a16:creationId xmlns:a16="http://schemas.microsoft.com/office/drawing/2014/main" id="{A74D6A60-9CA5-B8CC-F003-5E5246E7C9C5}"/>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14" name="Image 13">
              <a:extLst>
                <a:ext uri="{FF2B5EF4-FFF2-40B4-BE49-F238E27FC236}">
                  <a16:creationId xmlns:a16="http://schemas.microsoft.com/office/drawing/2014/main" id="{211BC825-D4C1-7B11-4715-E073A637784E}"/>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16" name="Image 15" descr="Une image contenant texte, Police, logo, capture d’écran&#10;&#10;Description générée automatiquement">
              <a:extLst>
                <a:ext uri="{FF2B5EF4-FFF2-40B4-BE49-F238E27FC236}">
                  <a16:creationId xmlns:a16="http://schemas.microsoft.com/office/drawing/2014/main" id="{948722C5-1918-B8E8-9554-A73F620E7D5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17" name="Image 16" descr="Une image contenant texte, Police, écriture manuscrite, Graphique&#10;&#10;Description générée automatiquement">
              <a:extLst>
                <a:ext uri="{FF2B5EF4-FFF2-40B4-BE49-F238E27FC236}">
                  <a16:creationId xmlns:a16="http://schemas.microsoft.com/office/drawing/2014/main" id="{66B5AFA5-A6E9-2435-62C6-16B302B5377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18" name="Image 17" descr="Une image contenant Graphique, Police, graphisme, logo&#10;&#10;Description générée automatiquement">
              <a:extLst>
                <a:ext uri="{FF2B5EF4-FFF2-40B4-BE49-F238E27FC236}">
                  <a16:creationId xmlns:a16="http://schemas.microsoft.com/office/drawing/2014/main" id="{E40F7750-3694-116C-BD85-96A00842981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42556049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0 mercredis ">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2091469" y="1990858"/>
            <a:ext cx="1818754" cy="2137253"/>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18097" y="1610873"/>
            <a:ext cx="1838950" cy="2521707"/>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4F7EBC"/>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maternelle – école / groupe</a:t>
            </a:r>
          </a:p>
        </p:txBody>
      </p:sp>
      <p:sp>
        <p:nvSpPr>
          <p:cNvPr id="21" name="Espace réservé du texte 36"/>
          <p:cNvSpPr>
            <a:spLocks noGrp="1"/>
          </p:cNvSpPr>
          <p:nvPr>
            <p:ph type="body" sz="quarter" idx="28" hasCustomPrompt="1"/>
          </p:nvPr>
        </p:nvSpPr>
        <p:spPr>
          <a:xfrm>
            <a:off x="2089978" y="1986742"/>
            <a:ext cx="1830694"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38294" y="1999362"/>
            <a:ext cx="1818753"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26354" y="1621776"/>
            <a:ext cx="1830693" cy="33720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2091468" y="1623035"/>
            <a:ext cx="1830693" cy="34937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4019188" y="1998514"/>
            <a:ext cx="1830694"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4033380" y="1633732"/>
            <a:ext cx="1827089" cy="35833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4033270" y="1987625"/>
            <a:ext cx="1817260"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5" name="Rectangle 11">
            <a:extLst>
              <a:ext uri="{FF2B5EF4-FFF2-40B4-BE49-F238E27FC236}">
                <a16:creationId xmlns:a16="http://schemas.microsoft.com/office/drawing/2014/main" id="{C9A66756-2443-8006-215D-35A3DAECBF6C}"/>
              </a:ext>
            </a:extLst>
          </p:cNvPr>
          <p:cNvSpPr/>
          <p:nvPr userDrawn="1"/>
        </p:nvSpPr>
        <p:spPr>
          <a:xfrm>
            <a:off x="5992890" y="1985272"/>
            <a:ext cx="1833549"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9" name="Espace réservé du texte 2">
            <a:extLst>
              <a:ext uri="{FF2B5EF4-FFF2-40B4-BE49-F238E27FC236}">
                <a16:creationId xmlns:a16="http://schemas.microsoft.com/office/drawing/2014/main" id="{3E1B8E2B-296E-6B1D-0CDB-1424103EAAA2}"/>
              </a:ext>
            </a:extLst>
          </p:cNvPr>
          <p:cNvSpPr>
            <a:spLocks noGrp="1"/>
          </p:cNvSpPr>
          <p:nvPr>
            <p:ph type="body" sz="quarter" idx="42" hasCustomPrompt="1"/>
          </p:nvPr>
        </p:nvSpPr>
        <p:spPr>
          <a:xfrm>
            <a:off x="5988764" y="1647163"/>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2" name="Espace réservé du texte 36">
            <a:extLst>
              <a:ext uri="{FF2B5EF4-FFF2-40B4-BE49-F238E27FC236}">
                <a16:creationId xmlns:a16="http://schemas.microsoft.com/office/drawing/2014/main" id="{6E7E3E8F-DA68-496C-8F90-44C952B00179}"/>
              </a:ext>
            </a:extLst>
          </p:cNvPr>
          <p:cNvSpPr>
            <a:spLocks noGrp="1"/>
          </p:cNvSpPr>
          <p:nvPr>
            <p:ph type="body" sz="quarter" idx="43" hasCustomPrompt="1"/>
          </p:nvPr>
        </p:nvSpPr>
        <p:spPr>
          <a:xfrm>
            <a:off x="5992845" y="1986742"/>
            <a:ext cx="1823008"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0" name="Rectangle 11">
            <a:extLst>
              <a:ext uri="{FF2B5EF4-FFF2-40B4-BE49-F238E27FC236}">
                <a16:creationId xmlns:a16="http://schemas.microsoft.com/office/drawing/2014/main" id="{AB80F1EC-EA76-8EF3-BABA-BB1876DA75DE}"/>
              </a:ext>
            </a:extLst>
          </p:cNvPr>
          <p:cNvSpPr/>
          <p:nvPr userDrawn="1"/>
        </p:nvSpPr>
        <p:spPr>
          <a:xfrm>
            <a:off x="7929646" y="1968730"/>
            <a:ext cx="1827089"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9" name="Espace réservé du texte 2">
            <a:extLst>
              <a:ext uri="{FF2B5EF4-FFF2-40B4-BE49-F238E27FC236}">
                <a16:creationId xmlns:a16="http://schemas.microsoft.com/office/drawing/2014/main" id="{52B0C363-46DC-B8E5-BEF7-61A9610F3EEF}"/>
              </a:ext>
            </a:extLst>
          </p:cNvPr>
          <p:cNvSpPr>
            <a:spLocks noGrp="1"/>
          </p:cNvSpPr>
          <p:nvPr>
            <p:ph type="body" sz="quarter" idx="46" hasCustomPrompt="1"/>
          </p:nvPr>
        </p:nvSpPr>
        <p:spPr>
          <a:xfrm>
            <a:off x="7929646" y="1640453"/>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30" name="Espace réservé du texte 36">
            <a:extLst>
              <a:ext uri="{FF2B5EF4-FFF2-40B4-BE49-F238E27FC236}">
                <a16:creationId xmlns:a16="http://schemas.microsoft.com/office/drawing/2014/main" id="{3D328DD8-BC74-0152-53E9-393CC60F1404}"/>
              </a:ext>
            </a:extLst>
          </p:cNvPr>
          <p:cNvSpPr>
            <a:spLocks noGrp="1"/>
          </p:cNvSpPr>
          <p:nvPr>
            <p:ph type="body" sz="quarter" idx="47" hasCustomPrompt="1"/>
          </p:nvPr>
        </p:nvSpPr>
        <p:spPr>
          <a:xfrm>
            <a:off x="7941216" y="1964086"/>
            <a:ext cx="1815519"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2" name="Rectangle 11">
            <a:extLst>
              <a:ext uri="{FF2B5EF4-FFF2-40B4-BE49-F238E27FC236}">
                <a16:creationId xmlns:a16="http://schemas.microsoft.com/office/drawing/2014/main" id="{97293892-A8B0-85C6-84E6-1A671433A712}"/>
              </a:ext>
            </a:extLst>
          </p:cNvPr>
          <p:cNvSpPr/>
          <p:nvPr userDrawn="1"/>
        </p:nvSpPr>
        <p:spPr>
          <a:xfrm>
            <a:off x="2091469" y="4598620"/>
            <a:ext cx="1818754" cy="2137253"/>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3" name="Rectangle 10">
            <a:extLst>
              <a:ext uri="{FF2B5EF4-FFF2-40B4-BE49-F238E27FC236}">
                <a16:creationId xmlns:a16="http://schemas.microsoft.com/office/drawing/2014/main" id="{7E9587C6-0667-8D56-5AEE-CC408C144F58}"/>
              </a:ext>
            </a:extLst>
          </p:cNvPr>
          <p:cNvSpPr/>
          <p:nvPr userDrawn="1"/>
        </p:nvSpPr>
        <p:spPr>
          <a:xfrm>
            <a:off x="118097" y="4218635"/>
            <a:ext cx="1838950" cy="2521707"/>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4" name="Espace réservé du texte 36">
            <a:extLst>
              <a:ext uri="{FF2B5EF4-FFF2-40B4-BE49-F238E27FC236}">
                <a16:creationId xmlns:a16="http://schemas.microsoft.com/office/drawing/2014/main" id="{8FB8C75C-977D-70D7-8FD4-4E638C23AAF1}"/>
              </a:ext>
            </a:extLst>
          </p:cNvPr>
          <p:cNvSpPr>
            <a:spLocks noGrp="1"/>
          </p:cNvSpPr>
          <p:nvPr>
            <p:ph type="body" sz="quarter" idx="48" hasCustomPrompt="1"/>
          </p:nvPr>
        </p:nvSpPr>
        <p:spPr>
          <a:xfrm>
            <a:off x="2089978" y="4594504"/>
            <a:ext cx="1830694"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5" name="Espace réservé du texte 36">
            <a:extLst>
              <a:ext uri="{FF2B5EF4-FFF2-40B4-BE49-F238E27FC236}">
                <a16:creationId xmlns:a16="http://schemas.microsoft.com/office/drawing/2014/main" id="{3A9C717F-623B-009D-1B7C-79AF4C0470D2}"/>
              </a:ext>
            </a:extLst>
          </p:cNvPr>
          <p:cNvSpPr>
            <a:spLocks noGrp="1"/>
          </p:cNvSpPr>
          <p:nvPr>
            <p:ph type="body" sz="quarter" idx="49" hasCustomPrompt="1"/>
          </p:nvPr>
        </p:nvSpPr>
        <p:spPr>
          <a:xfrm>
            <a:off x="138294" y="4607124"/>
            <a:ext cx="1818753"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56" name="Espace réservé du texte 2">
            <a:extLst>
              <a:ext uri="{FF2B5EF4-FFF2-40B4-BE49-F238E27FC236}">
                <a16:creationId xmlns:a16="http://schemas.microsoft.com/office/drawing/2014/main" id="{3CA88E50-684A-C000-F849-AA11EA135481}"/>
              </a:ext>
            </a:extLst>
          </p:cNvPr>
          <p:cNvSpPr>
            <a:spLocks noGrp="1"/>
          </p:cNvSpPr>
          <p:nvPr>
            <p:ph type="body" sz="quarter" idx="50" hasCustomPrompt="1"/>
          </p:nvPr>
        </p:nvSpPr>
        <p:spPr>
          <a:xfrm>
            <a:off x="126354" y="4229538"/>
            <a:ext cx="1830693" cy="33720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57" name="Espace réservé du texte 2">
            <a:extLst>
              <a:ext uri="{FF2B5EF4-FFF2-40B4-BE49-F238E27FC236}">
                <a16:creationId xmlns:a16="http://schemas.microsoft.com/office/drawing/2014/main" id="{01B8A373-355D-C4B3-8968-CA14BD679CC0}"/>
              </a:ext>
            </a:extLst>
          </p:cNvPr>
          <p:cNvSpPr>
            <a:spLocks noGrp="1"/>
          </p:cNvSpPr>
          <p:nvPr>
            <p:ph type="body" sz="quarter" idx="51" hasCustomPrompt="1"/>
          </p:nvPr>
        </p:nvSpPr>
        <p:spPr>
          <a:xfrm>
            <a:off x="2091468" y="4230797"/>
            <a:ext cx="1830693" cy="34937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58" name="Rectangle 11">
            <a:extLst>
              <a:ext uri="{FF2B5EF4-FFF2-40B4-BE49-F238E27FC236}">
                <a16:creationId xmlns:a16="http://schemas.microsoft.com/office/drawing/2014/main" id="{8CB87689-3790-7ED0-E97C-2E13E37EE225}"/>
              </a:ext>
            </a:extLst>
          </p:cNvPr>
          <p:cNvSpPr/>
          <p:nvPr userDrawn="1"/>
        </p:nvSpPr>
        <p:spPr>
          <a:xfrm>
            <a:off x="4019188" y="4606276"/>
            <a:ext cx="1830694"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9" name="Espace réservé du texte 2">
            <a:extLst>
              <a:ext uri="{FF2B5EF4-FFF2-40B4-BE49-F238E27FC236}">
                <a16:creationId xmlns:a16="http://schemas.microsoft.com/office/drawing/2014/main" id="{61363C74-E53B-6145-D395-8F65FE1FF7EE}"/>
              </a:ext>
            </a:extLst>
          </p:cNvPr>
          <p:cNvSpPr>
            <a:spLocks noGrp="1"/>
          </p:cNvSpPr>
          <p:nvPr>
            <p:ph type="body" sz="quarter" idx="52" hasCustomPrompt="1"/>
          </p:nvPr>
        </p:nvSpPr>
        <p:spPr>
          <a:xfrm>
            <a:off x="4033380" y="4241494"/>
            <a:ext cx="1827089" cy="35833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0" name="Espace réservé du texte 36">
            <a:extLst>
              <a:ext uri="{FF2B5EF4-FFF2-40B4-BE49-F238E27FC236}">
                <a16:creationId xmlns:a16="http://schemas.microsoft.com/office/drawing/2014/main" id="{ED2B1D7E-5FF4-99EB-9C84-9AE01B332CF0}"/>
              </a:ext>
            </a:extLst>
          </p:cNvPr>
          <p:cNvSpPr>
            <a:spLocks noGrp="1"/>
          </p:cNvSpPr>
          <p:nvPr>
            <p:ph type="body" sz="quarter" idx="53" hasCustomPrompt="1"/>
          </p:nvPr>
        </p:nvSpPr>
        <p:spPr>
          <a:xfrm>
            <a:off x="4033270" y="4595387"/>
            <a:ext cx="1817260"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61" name="Rectangle 11">
            <a:extLst>
              <a:ext uri="{FF2B5EF4-FFF2-40B4-BE49-F238E27FC236}">
                <a16:creationId xmlns:a16="http://schemas.microsoft.com/office/drawing/2014/main" id="{F9F62600-D3BB-6F80-99F4-46371389D5B7}"/>
              </a:ext>
            </a:extLst>
          </p:cNvPr>
          <p:cNvSpPr/>
          <p:nvPr userDrawn="1"/>
        </p:nvSpPr>
        <p:spPr>
          <a:xfrm>
            <a:off x="5992890" y="4593034"/>
            <a:ext cx="1833549"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62" name="Espace réservé du texte 2">
            <a:extLst>
              <a:ext uri="{FF2B5EF4-FFF2-40B4-BE49-F238E27FC236}">
                <a16:creationId xmlns:a16="http://schemas.microsoft.com/office/drawing/2014/main" id="{B0804CAA-8FE0-15B3-7B03-27AD46155030}"/>
              </a:ext>
            </a:extLst>
          </p:cNvPr>
          <p:cNvSpPr>
            <a:spLocks noGrp="1"/>
          </p:cNvSpPr>
          <p:nvPr>
            <p:ph type="body" sz="quarter" idx="54" hasCustomPrompt="1"/>
          </p:nvPr>
        </p:nvSpPr>
        <p:spPr>
          <a:xfrm>
            <a:off x="5988764" y="4254925"/>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3" name="Espace réservé du texte 36">
            <a:extLst>
              <a:ext uri="{FF2B5EF4-FFF2-40B4-BE49-F238E27FC236}">
                <a16:creationId xmlns:a16="http://schemas.microsoft.com/office/drawing/2014/main" id="{30553C2D-2095-F3AD-169C-EA2FABD07A68}"/>
              </a:ext>
            </a:extLst>
          </p:cNvPr>
          <p:cNvSpPr>
            <a:spLocks noGrp="1"/>
          </p:cNvSpPr>
          <p:nvPr>
            <p:ph type="body" sz="quarter" idx="55" hasCustomPrompt="1"/>
          </p:nvPr>
        </p:nvSpPr>
        <p:spPr>
          <a:xfrm>
            <a:off x="5992845" y="4594504"/>
            <a:ext cx="1823008"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64" name="Rectangle 11">
            <a:extLst>
              <a:ext uri="{FF2B5EF4-FFF2-40B4-BE49-F238E27FC236}">
                <a16:creationId xmlns:a16="http://schemas.microsoft.com/office/drawing/2014/main" id="{FCC2E416-A8D3-7761-48CE-411F4AA93E24}"/>
              </a:ext>
            </a:extLst>
          </p:cNvPr>
          <p:cNvSpPr/>
          <p:nvPr userDrawn="1"/>
        </p:nvSpPr>
        <p:spPr>
          <a:xfrm>
            <a:off x="7929646" y="4576492"/>
            <a:ext cx="1827089"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65" name="Espace réservé du texte 2">
            <a:extLst>
              <a:ext uri="{FF2B5EF4-FFF2-40B4-BE49-F238E27FC236}">
                <a16:creationId xmlns:a16="http://schemas.microsoft.com/office/drawing/2014/main" id="{49477EF5-329A-2FA5-75DE-070EC9ED090D}"/>
              </a:ext>
            </a:extLst>
          </p:cNvPr>
          <p:cNvSpPr>
            <a:spLocks noGrp="1"/>
          </p:cNvSpPr>
          <p:nvPr>
            <p:ph type="body" sz="quarter" idx="56" hasCustomPrompt="1"/>
          </p:nvPr>
        </p:nvSpPr>
        <p:spPr>
          <a:xfrm>
            <a:off x="7929646" y="4248215"/>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6" name="Espace réservé du texte 36">
            <a:extLst>
              <a:ext uri="{FF2B5EF4-FFF2-40B4-BE49-F238E27FC236}">
                <a16:creationId xmlns:a16="http://schemas.microsoft.com/office/drawing/2014/main" id="{81F46FC1-D5EB-DDA1-C296-A24387267459}"/>
              </a:ext>
            </a:extLst>
          </p:cNvPr>
          <p:cNvSpPr>
            <a:spLocks noGrp="1"/>
          </p:cNvSpPr>
          <p:nvPr>
            <p:ph type="body" sz="quarter" idx="57" hasCustomPrompt="1"/>
          </p:nvPr>
        </p:nvSpPr>
        <p:spPr>
          <a:xfrm>
            <a:off x="7941216" y="4571848"/>
            <a:ext cx="1815519"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 name="Espace réservé pour une image  24">
            <a:extLst>
              <a:ext uri="{FF2B5EF4-FFF2-40B4-BE49-F238E27FC236}">
                <a16:creationId xmlns:a16="http://schemas.microsoft.com/office/drawing/2014/main" id="{6B7E6E76-3C6B-6A18-B278-7571A8C12333}"/>
              </a:ext>
            </a:extLst>
          </p:cNvPr>
          <p:cNvSpPr>
            <a:spLocks noGrp="1"/>
          </p:cNvSpPr>
          <p:nvPr>
            <p:ph type="pic" sz="quarter" idx="58" hasCustomPrompt="1"/>
          </p:nvPr>
        </p:nvSpPr>
        <p:spPr>
          <a:xfrm>
            <a:off x="8585622" y="436109"/>
            <a:ext cx="1071562" cy="798512"/>
          </a:xfrm>
          <a:prstGeom prst="rect">
            <a:avLst/>
          </a:prstGeom>
        </p:spPr>
        <p:txBody>
          <a:bodyPr anchor="ctr"/>
          <a:lstStyle>
            <a:lvl1pPr marL="0" indent="0" algn="ctr">
              <a:buNone/>
              <a:defRPr sz="1200"/>
            </a:lvl1pPr>
          </a:lstStyle>
          <a:p>
            <a:r>
              <a:rPr lang="fr-FR" dirty="0"/>
              <a:t>Insérer logo ville</a:t>
            </a:r>
          </a:p>
        </p:txBody>
      </p:sp>
      <p:grpSp>
        <p:nvGrpSpPr>
          <p:cNvPr id="8" name="Groupe 7">
            <a:extLst>
              <a:ext uri="{FF2B5EF4-FFF2-40B4-BE49-F238E27FC236}">
                <a16:creationId xmlns:a16="http://schemas.microsoft.com/office/drawing/2014/main" id="{6FAF7D2E-5F32-3BEB-BAA5-E46791B7BED0}"/>
              </a:ext>
            </a:extLst>
          </p:cNvPr>
          <p:cNvGrpSpPr/>
          <p:nvPr userDrawn="1"/>
        </p:nvGrpSpPr>
        <p:grpSpPr>
          <a:xfrm>
            <a:off x="0" y="6241408"/>
            <a:ext cx="9906000" cy="557869"/>
            <a:chOff x="0" y="6300131"/>
            <a:chExt cx="9906000" cy="557869"/>
          </a:xfrm>
        </p:grpSpPr>
        <p:sp>
          <p:nvSpPr>
            <p:cNvPr id="9" name="Espace réservé du texte 21">
              <a:extLst>
                <a:ext uri="{FF2B5EF4-FFF2-40B4-BE49-F238E27FC236}">
                  <a16:creationId xmlns:a16="http://schemas.microsoft.com/office/drawing/2014/main" id="{10D95858-2B16-8564-16DB-19DBDBCA3DCF}"/>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14" name="Image 13">
              <a:extLst>
                <a:ext uri="{FF2B5EF4-FFF2-40B4-BE49-F238E27FC236}">
                  <a16:creationId xmlns:a16="http://schemas.microsoft.com/office/drawing/2014/main" id="{B22557BC-CBE0-110D-DA51-2AE0C2CF78FE}"/>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16" name="Image 15" descr="Une image contenant texte, Police, logo, capture d’écran&#10;&#10;Description générée automatiquement">
              <a:extLst>
                <a:ext uri="{FF2B5EF4-FFF2-40B4-BE49-F238E27FC236}">
                  <a16:creationId xmlns:a16="http://schemas.microsoft.com/office/drawing/2014/main" id="{FE069204-B879-534C-677D-C19B0BCD069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17" name="Image 16" descr="Une image contenant texte, Police, écriture manuscrite, Graphique&#10;&#10;Description générée automatiquement">
              <a:extLst>
                <a:ext uri="{FF2B5EF4-FFF2-40B4-BE49-F238E27FC236}">
                  <a16:creationId xmlns:a16="http://schemas.microsoft.com/office/drawing/2014/main" id="{FAEEDA93-F0CA-D787-68F9-E2E9B7BD4A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18" name="Image 17" descr="Une image contenant Graphique, Police, graphisme, logo&#10;&#10;Description générée automatiquement">
              <a:extLst>
                <a:ext uri="{FF2B5EF4-FFF2-40B4-BE49-F238E27FC236}">
                  <a16:creationId xmlns:a16="http://schemas.microsoft.com/office/drawing/2014/main" id="{FA6D8396-99BB-F4D8-06F6-66F2191F2B6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154178488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5 jours (1)">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4024010D-D482-6946-2DEA-DA473511D022}"/>
              </a:ext>
            </a:extLst>
          </p:cNvPr>
          <p:cNvSpPr/>
          <p:nvPr userDrawn="1"/>
        </p:nvSpPr>
        <p:spPr>
          <a:xfrm>
            <a:off x="335220" y="1495652"/>
            <a:ext cx="1730808" cy="1596164"/>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36" name="Rectangle 35">
            <a:extLst>
              <a:ext uri="{FF2B5EF4-FFF2-40B4-BE49-F238E27FC236}">
                <a16:creationId xmlns:a16="http://schemas.microsoft.com/office/drawing/2014/main" id="{A264FA9B-2C4A-CA96-568A-67B447458C54}"/>
              </a:ext>
            </a:extLst>
          </p:cNvPr>
          <p:cNvSpPr/>
          <p:nvPr userDrawn="1"/>
        </p:nvSpPr>
        <p:spPr>
          <a:xfrm>
            <a:off x="7922291" y="1481507"/>
            <a:ext cx="1701079" cy="1595302"/>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7" name="Rectangle 36">
            <a:extLst>
              <a:ext uri="{FF2B5EF4-FFF2-40B4-BE49-F238E27FC236}">
                <a16:creationId xmlns:a16="http://schemas.microsoft.com/office/drawing/2014/main" id="{16FC0E91-7F80-D7A7-AB88-D983284DF703}"/>
              </a:ext>
            </a:extLst>
          </p:cNvPr>
          <p:cNvSpPr/>
          <p:nvPr userDrawn="1"/>
        </p:nvSpPr>
        <p:spPr>
          <a:xfrm>
            <a:off x="6012128" y="1482018"/>
            <a:ext cx="1730808" cy="1595302"/>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8" name="Rectangle 37">
            <a:extLst>
              <a:ext uri="{FF2B5EF4-FFF2-40B4-BE49-F238E27FC236}">
                <a16:creationId xmlns:a16="http://schemas.microsoft.com/office/drawing/2014/main" id="{C90B1DA9-9FA5-13C3-DD7D-88B2A9B451B3}"/>
              </a:ext>
            </a:extLst>
          </p:cNvPr>
          <p:cNvSpPr/>
          <p:nvPr userDrawn="1"/>
        </p:nvSpPr>
        <p:spPr>
          <a:xfrm>
            <a:off x="335220" y="3276571"/>
            <a:ext cx="1730808" cy="1596165"/>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39" name="Rectangle 38">
            <a:extLst>
              <a:ext uri="{FF2B5EF4-FFF2-40B4-BE49-F238E27FC236}">
                <a16:creationId xmlns:a16="http://schemas.microsoft.com/office/drawing/2014/main" id="{7AD0AE33-3B76-995F-F899-A2256A141CF9}"/>
              </a:ext>
            </a:extLst>
          </p:cNvPr>
          <p:cNvSpPr/>
          <p:nvPr userDrawn="1"/>
        </p:nvSpPr>
        <p:spPr>
          <a:xfrm>
            <a:off x="7892562" y="3255398"/>
            <a:ext cx="1730808" cy="1595303"/>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40" name="Rectangle 39">
            <a:extLst>
              <a:ext uri="{FF2B5EF4-FFF2-40B4-BE49-F238E27FC236}">
                <a16:creationId xmlns:a16="http://schemas.microsoft.com/office/drawing/2014/main" id="{58608810-49E8-B555-D5E1-2D6DCFCFFEB4}"/>
              </a:ext>
            </a:extLst>
          </p:cNvPr>
          <p:cNvSpPr/>
          <p:nvPr userDrawn="1"/>
        </p:nvSpPr>
        <p:spPr>
          <a:xfrm>
            <a:off x="6012128" y="3255398"/>
            <a:ext cx="1730808" cy="1595303"/>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41" name="Rectangle 40">
            <a:extLst>
              <a:ext uri="{FF2B5EF4-FFF2-40B4-BE49-F238E27FC236}">
                <a16:creationId xmlns:a16="http://schemas.microsoft.com/office/drawing/2014/main" id="{2685C4D5-0227-A18F-67CC-ACD3D34325A3}"/>
              </a:ext>
            </a:extLst>
          </p:cNvPr>
          <p:cNvSpPr/>
          <p:nvPr userDrawn="1"/>
        </p:nvSpPr>
        <p:spPr>
          <a:xfrm>
            <a:off x="2219572" y="3277612"/>
            <a:ext cx="1730808" cy="1596165"/>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42" name="Rectangle 41">
            <a:extLst>
              <a:ext uri="{FF2B5EF4-FFF2-40B4-BE49-F238E27FC236}">
                <a16:creationId xmlns:a16="http://schemas.microsoft.com/office/drawing/2014/main" id="{FF2D56B2-8816-6021-A354-9194E5868903}"/>
              </a:ext>
            </a:extLst>
          </p:cNvPr>
          <p:cNvSpPr/>
          <p:nvPr userDrawn="1"/>
        </p:nvSpPr>
        <p:spPr>
          <a:xfrm>
            <a:off x="4101965" y="3263468"/>
            <a:ext cx="1730808" cy="1596165"/>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43" name="Rectangle 42">
            <a:extLst>
              <a:ext uri="{FF2B5EF4-FFF2-40B4-BE49-F238E27FC236}">
                <a16:creationId xmlns:a16="http://schemas.microsoft.com/office/drawing/2014/main" id="{3B979AF7-5F88-D9ED-D28F-2CEC50130629}"/>
              </a:ext>
            </a:extLst>
          </p:cNvPr>
          <p:cNvSpPr/>
          <p:nvPr userDrawn="1"/>
        </p:nvSpPr>
        <p:spPr>
          <a:xfrm>
            <a:off x="335220" y="5048446"/>
            <a:ext cx="1730808" cy="1596165"/>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44" name="Rectangle 43">
            <a:extLst>
              <a:ext uri="{FF2B5EF4-FFF2-40B4-BE49-F238E27FC236}">
                <a16:creationId xmlns:a16="http://schemas.microsoft.com/office/drawing/2014/main" id="{A109F66C-EFC7-E903-53CE-5CB8B0FC9A91}"/>
              </a:ext>
            </a:extLst>
          </p:cNvPr>
          <p:cNvSpPr/>
          <p:nvPr userDrawn="1"/>
        </p:nvSpPr>
        <p:spPr>
          <a:xfrm>
            <a:off x="2219572" y="5049487"/>
            <a:ext cx="1730808" cy="1596165"/>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45" name="Rectangle 44">
            <a:extLst>
              <a:ext uri="{FF2B5EF4-FFF2-40B4-BE49-F238E27FC236}">
                <a16:creationId xmlns:a16="http://schemas.microsoft.com/office/drawing/2014/main" id="{73542907-DEFA-AECA-792F-B4CACCF7E761}"/>
              </a:ext>
            </a:extLst>
          </p:cNvPr>
          <p:cNvSpPr/>
          <p:nvPr userDrawn="1"/>
        </p:nvSpPr>
        <p:spPr>
          <a:xfrm>
            <a:off x="4101965" y="5035343"/>
            <a:ext cx="1730808" cy="1596165"/>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46" name="Rectangle 45">
            <a:extLst>
              <a:ext uri="{FF2B5EF4-FFF2-40B4-BE49-F238E27FC236}">
                <a16:creationId xmlns:a16="http://schemas.microsoft.com/office/drawing/2014/main" id="{A0C2A461-EBD0-6F43-F717-D1B97AABD23E}"/>
              </a:ext>
            </a:extLst>
          </p:cNvPr>
          <p:cNvSpPr/>
          <p:nvPr userDrawn="1"/>
        </p:nvSpPr>
        <p:spPr>
          <a:xfrm>
            <a:off x="7892562" y="5025900"/>
            <a:ext cx="1730808" cy="1595303"/>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47" name="Rectangle 46">
            <a:extLst>
              <a:ext uri="{FF2B5EF4-FFF2-40B4-BE49-F238E27FC236}">
                <a16:creationId xmlns:a16="http://schemas.microsoft.com/office/drawing/2014/main" id="{0FE716A9-AEF0-0343-A299-F63DBF48CDA7}"/>
              </a:ext>
            </a:extLst>
          </p:cNvPr>
          <p:cNvSpPr/>
          <p:nvPr userDrawn="1"/>
        </p:nvSpPr>
        <p:spPr>
          <a:xfrm>
            <a:off x="6012128" y="5025900"/>
            <a:ext cx="1730808" cy="1595303"/>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48" name="Rectangle 47">
            <a:extLst>
              <a:ext uri="{FF2B5EF4-FFF2-40B4-BE49-F238E27FC236}">
                <a16:creationId xmlns:a16="http://schemas.microsoft.com/office/drawing/2014/main" id="{E9F59B6C-82FC-9444-B354-EF5148B021EA}"/>
              </a:ext>
            </a:extLst>
          </p:cNvPr>
          <p:cNvSpPr/>
          <p:nvPr userDrawn="1"/>
        </p:nvSpPr>
        <p:spPr>
          <a:xfrm>
            <a:off x="2217613" y="1495651"/>
            <a:ext cx="1730808" cy="1596165"/>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49" name="Rectangle 48">
            <a:extLst>
              <a:ext uri="{FF2B5EF4-FFF2-40B4-BE49-F238E27FC236}">
                <a16:creationId xmlns:a16="http://schemas.microsoft.com/office/drawing/2014/main" id="{B58953B6-FED4-4153-E247-DC2DA67BD593}"/>
              </a:ext>
            </a:extLst>
          </p:cNvPr>
          <p:cNvSpPr/>
          <p:nvPr userDrawn="1"/>
        </p:nvSpPr>
        <p:spPr>
          <a:xfrm>
            <a:off x="4100006" y="1481507"/>
            <a:ext cx="1730808" cy="1596165"/>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Espace réservé du texte 21">
            <a:extLst>
              <a:ext uri="{FF2B5EF4-FFF2-40B4-BE49-F238E27FC236}">
                <a16:creationId xmlns:a16="http://schemas.microsoft.com/office/drawing/2014/main" id="{523D28B0-2868-4218-B950-EEF1D9A2AAD2}"/>
              </a:ext>
            </a:extLst>
          </p:cNvPr>
          <p:cNvSpPr>
            <a:spLocks noGrp="1"/>
          </p:cNvSpPr>
          <p:nvPr>
            <p:ph type="body" sz="quarter" idx="12" hasCustomPrompt="1"/>
          </p:nvPr>
        </p:nvSpPr>
        <p:spPr>
          <a:xfrm>
            <a:off x="349135" y="1514975"/>
            <a:ext cx="1720734"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4" name="Espace réservé du texte 21">
            <a:extLst>
              <a:ext uri="{FF2B5EF4-FFF2-40B4-BE49-F238E27FC236}">
                <a16:creationId xmlns:a16="http://schemas.microsoft.com/office/drawing/2014/main" id="{36B8D9E3-81A5-482B-8674-C688A4873ECF}"/>
              </a:ext>
            </a:extLst>
          </p:cNvPr>
          <p:cNvSpPr>
            <a:spLocks noGrp="1"/>
          </p:cNvSpPr>
          <p:nvPr>
            <p:ph type="body" sz="quarter" idx="13" hasCustomPrompt="1"/>
          </p:nvPr>
        </p:nvSpPr>
        <p:spPr>
          <a:xfrm>
            <a:off x="2255916" y="1500405"/>
            <a:ext cx="1679958"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5" name="Espace réservé du texte 21">
            <a:extLst>
              <a:ext uri="{FF2B5EF4-FFF2-40B4-BE49-F238E27FC236}">
                <a16:creationId xmlns:a16="http://schemas.microsoft.com/office/drawing/2014/main" id="{08A71E56-C52A-4F99-ADA8-B9611325B375}"/>
              </a:ext>
            </a:extLst>
          </p:cNvPr>
          <p:cNvSpPr>
            <a:spLocks noGrp="1"/>
          </p:cNvSpPr>
          <p:nvPr>
            <p:ph type="body" sz="quarter" idx="14" hasCustomPrompt="1"/>
          </p:nvPr>
        </p:nvSpPr>
        <p:spPr>
          <a:xfrm>
            <a:off x="4110443" y="1496207"/>
            <a:ext cx="1720733" cy="157284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6" name="Espace réservé du texte 21">
            <a:extLst>
              <a:ext uri="{FF2B5EF4-FFF2-40B4-BE49-F238E27FC236}">
                <a16:creationId xmlns:a16="http://schemas.microsoft.com/office/drawing/2014/main" id="{4F33A444-B675-4D9D-9A13-782FDCF9298B}"/>
              </a:ext>
            </a:extLst>
          </p:cNvPr>
          <p:cNvSpPr>
            <a:spLocks noGrp="1"/>
          </p:cNvSpPr>
          <p:nvPr>
            <p:ph type="body" sz="quarter" idx="15" hasCustomPrompt="1"/>
          </p:nvPr>
        </p:nvSpPr>
        <p:spPr>
          <a:xfrm>
            <a:off x="6005745" y="1496207"/>
            <a:ext cx="1720734" cy="159161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7" name="Espace réservé du texte 21">
            <a:extLst>
              <a:ext uri="{FF2B5EF4-FFF2-40B4-BE49-F238E27FC236}">
                <a16:creationId xmlns:a16="http://schemas.microsoft.com/office/drawing/2014/main" id="{203A5316-C997-49B8-9B85-86F8CB367BB9}"/>
              </a:ext>
            </a:extLst>
          </p:cNvPr>
          <p:cNvSpPr>
            <a:spLocks noGrp="1"/>
          </p:cNvSpPr>
          <p:nvPr>
            <p:ph type="body" sz="quarter" idx="16" hasCustomPrompt="1"/>
          </p:nvPr>
        </p:nvSpPr>
        <p:spPr>
          <a:xfrm>
            <a:off x="7957257" y="1496206"/>
            <a:ext cx="1677193"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2" name="Espace réservé du texte 21">
            <a:extLst>
              <a:ext uri="{FF2B5EF4-FFF2-40B4-BE49-F238E27FC236}">
                <a16:creationId xmlns:a16="http://schemas.microsoft.com/office/drawing/2014/main" id="{13042D47-13F8-476A-C133-8593AA71B757}"/>
              </a:ext>
            </a:extLst>
          </p:cNvPr>
          <p:cNvSpPr>
            <a:spLocks noGrp="1"/>
          </p:cNvSpPr>
          <p:nvPr>
            <p:ph type="body" sz="quarter" idx="17" hasCustomPrompt="1"/>
          </p:nvPr>
        </p:nvSpPr>
        <p:spPr>
          <a:xfrm>
            <a:off x="306388" y="3296670"/>
            <a:ext cx="1720734"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21" name="Espace réservé du texte 21">
            <a:extLst>
              <a:ext uri="{FF2B5EF4-FFF2-40B4-BE49-F238E27FC236}">
                <a16:creationId xmlns:a16="http://schemas.microsoft.com/office/drawing/2014/main" id="{26387F90-CBFA-0B5C-1D00-ABB3F12FB733}"/>
              </a:ext>
            </a:extLst>
          </p:cNvPr>
          <p:cNvSpPr>
            <a:spLocks noGrp="1"/>
          </p:cNvSpPr>
          <p:nvPr>
            <p:ph type="body" sz="quarter" idx="18" hasCustomPrompt="1"/>
          </p:nvPr>
        </p:nvSpPr>
        <p:spPr>
          <a:xfrm>
            <a:off x="2213169" y="3282100"/>
            <a:ext cx="1679958"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22" name="Espace réservé du texte 21">
            <a:extLst>
              <a:ext uri="{FF2B5EF4-FFF2-40B4-BE49-F238E27FC236}">
                <a16:creationId xmlns:a16="http://schemas.microsoft.com/office/drawing/2014/main" id="{FFBEBB67-6779-DF14-8D3D-7BED02E7AF3D}"/>
              </a:ext>
            </a:extLst>
          </p:cNvPr>
          <p:cNvSpPr>
            <a:spLocks noGrp="1"/>
          </p:cNvSpPr>
          <p:nvPr>
            <p:ph type="body" sz="quarter" idx="19" hasCustomPrompt="1"/>
          </p:nvPr>
        </p:nvSpPr>
        <p:spPr>
          <a:xfrm>
            <a:off x="4067696" y="3277902"/>
            <a:ext cx="1720733" cy="157284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23" name="Espace réservé du texte 21">
            <a:extLst>
              <a:ext uri="{FF2B5EF4-FFF2-40B4-BE49-F238E27FC236}">
                <a16:creationId xmlns:a16="http://schemas.microsoft.com/office/drawing/2014/main" id="{CBA8B767-CE58-F858-F623-3C9C8AC577C9}"/>
              </a:ext>
            </a:extLst>
          </p:cNvPr>
          <p:cNvSpPr>
            <a:spLocks noGrp="1"/>
          </p:cNvSpPr>
          <p:nvPr>
            <p:ph type="body" sz="quarter" idx="20" hasCustomPrompt="1"/>
          </p:nvPr>
        </p:nvSpPr>
        <p:spPr>
          <a:xfrm>
            <a:off x="5962998" y="3277902"/>
            <a:ext cx="1720734" cy="159161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24" name="Espace réservé du texte 21">
            <a:extLst>
              <a:ext uri="{FF2B5EF4-FFF2-40B4-BE49-F238E27FC236}">
                <a16:creationId xmlns:a16="http://schemas.microsoft.com/office/drawing/2014/main" id="{29320584-30DD-0770-2733-E790A8A0933A}"/>
              </a:ext>
            </a:extLst>
          </p:cNvPr>
          <p:cNvSpPr>
            <a:spLocks noGrp="1"/>
          </p:cNvSpPr>
          <p:nvPr>
            <p:ph type="body" sz="quarter" idx="21" hasCustomPrompt="1"/>
          </p:nvPr>
        </p:nvSpPr>
        <p:spPr>
          <a:xfrm>
            <a:off x="7914510" y="3277901"/>
            <a:ext cx="1677193"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25" name="Espace réservé du texte 21">
            <a:extLst>
              <a:ext uri="{FF2B5EF4-FFF2-40B4-BE49-F238E27FC236}">
                <a16:creationId xmlns:a16="http://schemas.microsoft.com/office/drawing/2014/main" id="{024E112A-D201-3F56-4350-B461BE39E266}"/>
              </a:ext>
            </a:extLst>
          </p:cNvPr>
          <p:cNvSpPr>
            <a:spLocks noGrp="1"/>
          </p:cNvSpPr>
          <p:nvPr>
            <p:ph type="body" sz="quarter" idx="22" hasCustomPrompt="1"/>
          </p:nvPr>
        </p:nvSpPr>
        <p:spPr>
          <a:xfrm>
            <a:off x="305278" y="5059595"/>
            <a:ext cx="1764591"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26" name="Espace réservé du texte 21">
            <a:extLst>
              <a:ext uri="{FF2B5EF4-FFF2-40B4-BE49-F238E27FC236}">
                <a16:creationId xmlns:a16="http://schemas.microsoft.com/office/drawing/2014/main" id="{9B673535-F82F-9539-BC50-6939FDB1E0F2}"/>
              </a:ext>
            </a:extLst>
          </p:cNvPr>
          <p:cNvSpPr>
            <a:spLocks noGrp="1"/>
          </p:cNvSpPr>
          <p:nvPr>
            <p:ph type="body" sz="quarter" idx="23" hasCustomPrompt="1"/>
          </p:nvPr>
        </p:nvSpPr>
        <p:spPr>
          <a:xfrm>
            <a:off x="2213099" y="5045025"/>
            <a:ext cx="1722775"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27" name="Espace réservé du texte 21">
            <a:extLst>
              <a:ext uri="{FF2B5EF4-FFF2-40B4-BE49-F238E27FC236}">
                <a16:creationId xmlns:a16="http://schemas.microsoft.com/office/drawing/2014/main" id="{F1B3BA01-E334-9465-3D48-7FEEA8AFD965}"/>
              </a:ext>
            </a:extLst>
          </p:cNvPr>
          <p:cNvSpPr>
            <a:spLocks noGrp="1"/>
          </p:cNvSpPr>
          <p:nvPr>
            <p:ph type="body" sz="quarter" idx="24" hasCustomPrompt="1"/>
          </p:nvPr>
        </p:nvSpPr>
        <p:spPr>
          <a:xfrm>
            <a:off x="4066587" y="5040827"/>
            <a:ext cx="1764590" cy="157284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28" name="Espace réservé du texte 21">
            <a:extLst>
              <a:ext uri="{FF2B5EF4-FFF2-40B4-BE49-F238E27FC236}">
                <a16:creationId xmlns:a16="http://schemas.microsoft.com/office/drawing/2014/main" id="{AACBFDC6-E91A-3F76-1683-713D6C3B06BE}"/>
              </a:ext>
            </a:extLst>
          </p:cNvPr>
          <p:cNvSpPr>
            <a:spLocks noGrp="1"/>
          </p:cNvSpPr>
          <p:nvPr>
            <p:ph type="body" sz="quarter" idx="25" hasCustomPrompt="1"/>
          </p:nvPr>
        </p:nvSpPr>
        <p:spPr>
          <a:xfrm>
            <a:off x="5961888" y="5040827"/>
            <a:ext cx="1764591" cy="159161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29" name="Espace réservé du texte 21">
            <a:extLst>
              <a:ext uri="{FF2B5EF4-FFF2-40B4-BE49-F238E27FC236}">
                <a16:creationId xmlns:a16="http://schemas.microsoft.com/office/drawing/2014/main" id="{ED4904DC-272A-3FC0-3CB2-EE17F93862B5}"/>
              </a:ext>
            </a:extLst>
          </p:cNvPr>
          <p:cNvSpPr>
            <a:spLocks noGrp="1"/>
          </p:cNvSpPr>
          <p:nvPr>
            <p:ph type="body" sz="quarter" idx="26" hasCustomPrompt="1"/>
          </p:nvPr>
        </p:nvSpPr>
        <p:spPr>
          <a:xfrm>
            <a:off x="7914511" y="5040826"/>
            <a:ext cx="1719940"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30" name="Espace réservé du texte 25">
            <a:extLst>
              <a:ext uri="{FF2B5EF4-FFF2-40B4-BE49-F238E27FC236}">
                <a16:creationId xmlns:a16="http://schemas.microsoft.com/office/drawing/2014/main" id="{16D49A9B-806A-1FC2-4C68-466510935557}"/>
              </a:ext>
            </a:extLst>
          </p:cNvPr>
          <p:cNvSpPr>
            <a:spLocks noGrp="1"/>
          </p:cNvSpPr>
          <p:nvPr>
            <p:ph type="body" sz="quarter" idx="27" hasCustomPrompt="1"/>
          </p:nvPr>
        </p:nvSpPr>
        <p:spPr>
          <a:xfrm>
            <a:off x="330886" y="1218686"/>
            <a:ext cx="1750462"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6725FDE7-71B0-1124-40E7-8453B9E197ED}"/>
              </a:ext>
            </a:extLst>
          </p:cNvPr>
          <p:cNvSpPr>
            <a:spLocks noGrp="1"/>
          </p:cNvSpPr>
          <p:nvPr>
            <p:ph type="body" sz="quarter" idx="256" hasCustomPrompt="1"/>
          </p:nvPr>
        </p:nvSpPr>
        <p:spPr>
          <a:xfrm>
            <a:off x="2222665" y="1211066"/>
            <a:ext cx="1708297"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A90EE0F9-B677-F351-06BD-C99D2D0D3F52}"/>
              </a:ext>
            </a:extLst>
          </p:cNvPr>
          <p:cNvSpPr>
            <a:spLocks noGrp="1"/>
          </p:cNvSpPr>
          <p:nvPr>
            <p:ph type="body" sz="quarter" idx="257" hasCustomPrompt="1"/>
          </p:nvPr>
        </p:nvSpPr>
        <p:spPr>
          <a:xfrm>
            <a:off x="4110443" y="1196179"/>
            <a:ext cx="1720733"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3" name="Espace réservé du texte 25">
            <a:extLst>
              <a:ext uri="{FF2B5EF4-FFF2-40B4-BE49-F238E27FC236}">
                <a16:creationId xmlns:a16="http://schemas.microsoft.com/office/drawing/2014/main" id="{28F5B425-47A8-BC5D-17FD-DAEB38FC6138}"/>
              </a:ext>
            </a:extLst>
          </p:cNvPr>
          <p:cNvSpPr>
            <a:spLocks noGrp="1"/>
          </p:cNvSpPr>
          <p:nvPr>
            <p:ph type="body" sz="quarter" idx="258" hasCustomPrompt="1"/>
          </p:nvPr>
        </p:nvSpPr>
        <p:spPr>
          <a:xfrm>
            <a:off x="6005745" y="1211066"/>
            <a:ext cx="1720733"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4" name="Espace réservé du texte 25">
            <a:extLst>
              <a:ext uri="{FF2B5EF4-FFF2-40B4-BE49-F238E27FC236}">
                <a16:creationId xmlns:a16="http://schemas.microsoft.com/office/drawing/2014/main" id="{9C53ED98-7BD1-E843-44C0-DAB58207129B}"/>
              </a:ext>
            </a:extLst>
          </p:cNvPr>
          <p:cNvSpPr>
            <a:spLocks noGrp="1"/>
          </p:cNvSpPr>
          <p:nvPr>
            <p:ph type="body" sz="quarter" idx="259" hasCustomPrompt="1"/>
          </p:nvPr>
        </p:nvSpPr>
        <p:spPr>
          <a:xfrm>
            <a:off x="7935192" y="1211066"/>
            <a:ext cx="1677193"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pour une image  24">
            <a:extLst>
              <a:ext uri="{FF2B5EF4-FFF2-40B4-BE49-F238E27FC236}">
                <a16:creationId xmlns:a16="http://schemas.microsoft.com/office/drawing/2014/main" id="{A653939E-1531-B762-942C-3EE202B50584}"/>
              </a:ext>
            </a:extLst>
          </p:cNvPr>
          <p:cNvSpPr>
            <a:spLocks noGrp="1"/>
          </p:cNvSpPr>
          <p:nvPr>
            <p:ph type="pic" sz="quarter" idx="46" hasCustomPrompt="1"/>
          </p:nvPr>
        </p:nvSpPr>
        <p:spPr>
          <a:xfrm>
            <a:off x="8722843" y="96365"/>
            <a:ext cx="1071562" cy="798512"/>
          </a:xfrm>
          <a:prstGeom prst="rect">
            <a:avLst/>
          </a:prstGeom>
        </p:spPr>
        <p:txBody>
          <a:bodyPr anchor="ctr"/>
          <a:lstStyle>
            <a:lvl1pPr marL="0" indent="0" algn="ctr">
              <a:buNone/>
              <a:defRPr sz="1200"/>
            </a:lvl1pPr>
          </a:lstStyle>
          <a:p>
            <a:r>
              <a:rPr lang="fr-FR" dirty="0"/>
              <a:t>Insérer logo ville</a:t>
            </a:r>
          </a:p>
        </p:txBody>
      </p:sp>
      <p:grpSp>
        <p:nvGrpSpPr>
          <p:cNvPr id="11" name="Groupe 10">
            <a:extLst>
              <a:ext uri="{FF2B5EF4-FFF2-40B4-BE49-F238E27FC236}">
                <a16:creationId xmlns:a16="http://schemas.microsoft.com/office/drawing/2014/main" id="{91B96ED4-AC4E-AE70-4BB8-392B604ADE52}"/>
              </a:ext>
            </a:extLst>
          </p:cNvPr>
          <p:cNvGrpSpPr/>
          <p:nvPr userDrawn="1"/>
        </p:nvGrpSpPr>
        <p:grpSpPr>
          <a:xfrm>
            <a:off x="0" y="6090406"/>
            <a:ext cx="9906000" cy="574647"/>
            <a:chOff x="0" y="6283353"/>
            <a:chExt cx="9906000" cy="574647"/>
          </a:xfrm>
        </p:grpSpPr>
        <p:sp>
          <p:nvSpPr>
            <p:cNvPr id="12" name="Espace réservé du texte 21">
              <a:extLst>
                <a:ext uri="{FF2B5EF4-FFF2-40B4-BE49-F238E27FC236}">
                  <a16:creationId xmlns:a16="http://schemas.microsoft.com/office/drawing/2014/main" id="{5FDA7AEE-C7A7-B149-EB33-D171462E1A2E}"/>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13" name="Image 12">
              <a:extLst>
                <a:ext uri="{FF2B5EF4-FFF2-40B4-BE49-F238E27FC236}">
                  <a16:creationId xmlns:a16="http://schemas.microsoft.com/office/drawing/2014/main" id="{E9704320-43AD-D2BA-4262-5555802FFEDE}"/>
                </a:ext>
              </a:extLst>
            </p:cNvPr>
            <p:cNvPicPr>
              <a:picLocks noChangeAspect="1"/>
            </p:cNvPicPr>
            <p:nvPr userDrawn="1"/>
          </p:nvPicPr>
          <p:blipFill>
            <a:blip r:embed="rId2"/>
            <a:stretch>
              <a:fillRect/>
            </a:stretch>
          </p:blipFill>
          <p:spPr>
            <a:xfrm>
              <a:off x="8900719" y="6297849"/>
              <a:ext cx="697241" cy="551762"/>
            </a:xfrm>
            <a:prstGeom prst="rect">
              <a:avLst/>
            </a:prstGeom>
            <a:noFill/>
            <a:ln cap="flat">
              <a:noFill/>
            </a:ln>
            <a:effectLst>
              <a:outerShdw dist="22997" dir="5400000" algn="tl">
                <a:srgbClr val="000000">
                  <a:alpha val="35000"/>
                </a:srgbClr>
              </a:outerShdw>
            </a:effectLst>
          </p:spPr>
        </p:pic>
        <p:pic>
          <p:nvPicPr>
            <p:cNvPr id="14" name="Image 13" descr="Une image contenant texte, Police, logo, capture d’écran&#10;&#10;Description générée automatiquement">
              <a:extLst>
                <a:ext uri="{FF2B5EF4-FFF2-40B4-BE49-F238E27FC236}">
                  <a16:creationId xmlns:a16="http://schemas.microsoft.com/office/drawing/2014/main" id="{F24C9453-5435-D121-6AF4-28193D3B2C7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0061" y="6283353"/>
              <a:ext cx="481132" cy="499145"/>
            </a:xfrm>
            <a:prstGeom prst="rect">
              <a:avLst/>
            </a:prstGeom>
          </p:spPr>
        </p:pic>
        <p:pic>
          <p:nvPicPr>
            <p:cNvPr id="15" name="Image 14" descr="Une image contenant texte, Police, écriture manuscrite, Graphique&#10;&#10;Description générée automatiquement">
              <a:extLst>
                <a:ext uri="{FF2B5EF4-FFF2-40B4-BE49-F238E27FC236}">
                  <a16:creationId xmlns:a16="http://schemas.microsoft.com/office/drawing/2014/main" id="{C301ECE1-4907-1067-BA55-1D6181EF1E9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16" name="Image 15" descr="Une image contenant Graphique, Police, graphisme, logo&#10;&#10;Description générée automatiquement">
              <a:extLst>
                <a:ext uri="{FF2B5EF4-FFF2-40B4-BE49-F238E27FC236}">
                  <a16:creationId xmlns:a16="http://schemas.microsoft.com/office/drawing/2014/main" id="{46F3BF11-7B28-6515-B86D-1B9A8EF275F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370372785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5 jours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4A5C04E-D805-8E8E-33E5-2504B3363475}"/>
              </a:ext>
            </a:extLst>
          </p:cNvPr>
          <p:cNvSpPr/>
          <p:nvPr userDrawn="1"/>
        </p:nvSpPr>
        <p:spPr>
          <a:xfrm>
            <a:off x="335220" y="1495652"/>
            <a:ext cx="1730808" cy="1596164"/>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9" name="Rectangle 8">
            <a:extLst>
              <a:ext uri="{FF2B5EF4-FFF2-40B4-BE49-F238E27FC236}">
                <a16:creationId xmlns:a16="http://schemas.microsoft.com/office/drawing/2014/main" id="{5D0A92D7-7A83-211C-C872-7E2E7E3D2A49}"/>
              </a:ext>
            </a:extLst>
          </p:cNvPr>
          <p:cNvSpPr/>
          <p:nvPr userDrawn="1"/>
        </p:nvSpPr>
        <p:spPr>
          <a:xfrm>
            <a:off x="7922291" y="1481507"/>
            <a:ext cx="1701079" cy="1595302"/>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0" name="Rectangle 9">
            <a:extLst>
              <a:ext uri="{FF2B5EF4-FFF2-40B4-BE49-F238E27FC236}">
                <a16:creationId xmlns:a16="http://schemas.microsoft.com/office/drawing/2014/main" id="{A467F354-D349-29E7-1FBE-301F73D42982}"/>
              </a:ext>
            </a:extLst>
          </p:cNvPr>
          <p:cNvSpPr/>
          <p:nvPr userDrawn="1"/>
        </p:nvSpPr>
        <p:spPr>
          <a:xfrm>
            <a:off x="6012128" y="1482018"/>
            <a:ext cx="1730808" cy="1595302"/>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705C9897-F685-00AF-9251-7144B4009EE2}"/>
              </a:ext>
            </a:extLst>
          </p:cNvPr>
          <p:cNvSpPr/>
          <p:nvPr userDrawn="1"/>
        </p:nvSpPr>
        <p:spPr>
          <a:xfrm>
            <a:off x="335220" y="3276571"/>
            <a:ext cx="1730808" cy="1596165"/>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12" name="Rectangle 11">
            <a:extLst>
              <a:ext uri="{FF2B5EF4-FFF2-40B4-BE49-F238E27FC236}">
                <a16:creationId xmlns:a16="http://schemas.microsoft.com/office/drawing/2014/main" id="{25E1934B-DB26-16AA-5BFE-C28CFD8B6046}"/>
              </a:ext>
            </a:extLst>
          </p:cNvPr>
          <p:cNvSpPr/>
          <p:nvPr userDrawn="1"/>
        </p:nvSpPr>
        <p:spPr>
          <a:xfrm>
            <a:off x="7892562" y="3255398"/>
            <a:ext cx="1730808" cy="1595303"/>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20F96A97-827D-763A-19CC-8BC24026963B}"/>
              </a:ext>
            </a:extLst>
          </p:cNvPr>
          <p:cNvSpPr/>
          <p:nvPr userDrawn="1"/>
        </p:nvSpPr>
        <p:spPr>
          <a:xfrm>
            <a:off x="6012128" y="3255398"/>
            <a:ext cx="1730808" cy="1595303"/>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1349E374-F981-94E4-D5FA-A68521D4928D}"/>
              </a:ext>
            </a:extLst>
          </p:cNvPr>
          <p:cNvSpPr/>
          <p:nvPr userDrawn="1"/>
        </p:nvSpPr>
        <p:spPr>
          <a:xfrm>
            <a:off x="2219572" y="3277612"/>
            <a:ext cx="1730808" cy="1596165"/>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5" name="Rectangle 14">
            <a:extLst>
              <a:ext uri="{FF2B5EF4-FFF2-40B4-BE49-F238E27FC236}">
                <a16:creationId xmlns:a16="http://schemas.microsoft.com/office/drawing/2014/main" id="{EE6EBF8F-95D7-D9A9-649A-C0FCF402E90B}"/>
              </a:ext>
            </a:extLst>
          </p:cNvPr>
          <p:cNvSpPr/>
          <p:nvPr userDrawn="1"/>
        </p:nvSpPr>
        <p:spPr>
          <a:xfrm>
            <a:off x="4101965" y="3263468"/>
            <a:ext cx="1730808" cy="1596165"/>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6" name="Rectangle 15">
            <a:extLst>
              <a:ext uri="{FF2B5EF4-FFF2-40B4-BE49-F238E27FC236}">
                <a16:creationId xmlns:a16="http://schemas.microsoft.com/office/drawing/2014/main" id="{23194CF4-0D22-5DB1-8D6D-A91BF3A85241}"/>
              </a:ext>
            </a:extLst>
          </p:cNvPr>
          <p:cNvSpPr/>
          <p:nvPr userDrawn="1"/>
        </p:nvSpPr>
        <p:spPr>
          <a:xfrm>
            <a:off x="335220" y="5048446"/>
            <a:ext cx="1730808" cy="1596165"/>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17" name="Rectangle 16">
            <a:extLst>
              <a:ext uri="{FF2B5EF4-FFF2-40B4-BE49-F238E27FC236}">
                <a16:creationId xmlns:a16="http://schemas.microsoft.com/office/drawing/2014/main" id="{5E2BCA10-FDDF-0369-A00B-961D7D3CA7D7}"/>
              </a:ext>
            </a:extLst>
          </p:cNvPr>
          <p:cNvSpPr/>
          <p:nvPr userDrawn="1"/>
        </p:nvSpPr>
        <p:spPr>
          <a:xfrm>
            <a:off x="2219572" y="5049487"/>
            <a:ext cx="1730808" cy="1596165"/>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Rectangle 17">
            <a:extLst>
              <a:ext uri="{FF2B5EF4-FFF2-40B4-BE49-F238E27FC236}">
                <a16:creationId xmlns:a16="http://schemas.microsoft.com/office/drawing/2014/main" id="{C6DF8FA9-FCFD-6D2F-2F13-888AAE628592}"/>
              </a:ext>
            </a:extLst>
          </p:cNvPr>
          <p:cNvSpPr/>
          <p:nvPr userDrawn="1"/>
        </p:nvSpPr>
        <p:spPr>
          <a:xfrm>
            <a:off x="4101965" y="5035343"/>
            <a:ext cx="1730808" cy="1596165"/>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9" name="Rectangle 18">
            <a:extLst>
              <a:ext uri="{FF2B5EF4-FFF2-40B4-BE49-F238E27FC236}">
                <a16:creationId xmlns:a16="http://schemas.microsoft.com/office/drawing/2014/main" id="{3FD82C79-6010-17A3-EA78-010FD0090229}"/>
              </a:ext>
            </a:extLst>
          </p:cNvPr>
          <p:cNvSpPr/>
          <p:nvPr userDrawn="1"/>
        </p:nvSpPr>
        <p:spPr>
          <a:xfrm>
            <a:off x="7892562" y="5025900"/>
            <a:ext cx="1730808" cy="1595303"/>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0" name="Rectangle 19">
            <a:extLst>
              <a:ext uri="{FF2B5EF4-FFF2-40B4-BE49-F238E27FC236}">
                <a16:creationId xmlns:a16="http://schemas.microsoft.com/office/drawing/2014/main" id="{66619E19-EBFB-6F2C-3E28-6274D72B1D13}"/>
              </a:ext>
            </a:extLst>
          </p:cNvPr>
          <p:cNvSpPr/>
          <p:nvPr userDrawn="1"/>
        </p:nvSpPr>
        <p:spPr>
          <a:xfrm>
            <a:off x="6012128" y="5025900"/>
            <a:ext cx="1730808" cy="1595303"/>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5" name="Rectangle 34">
            <a:extLst>
              <a:ext uri="{FF2B5EF4-FFF2-40B4-BE49-F238E27FC236}">
                <a16:creationId xmlns:a16="http://schemas.microsoft.com/office/drawing/2014/main" id="{4C25B731-4117-9969-7A7D-33A401E20B56}"/>
              </a:ext>
            </a:extLst>
          </p:cNvPr>
          <p:cNvSpPr/>
          <p:nvPr userDrawn="1"/>
        </p:nvSpPr>
        <p:spPr>
          <a:xfrm>
            <a:off x="2217613" y="1495651"/>
            <a:ext cx="1730808" cy="1596165"/>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6" name="Rectangle 35">
            <a:extLst>
              <a:ext uri="{FF2B5EF4-FFF2-40B4-BE49-F238E27FC236}">
                <a16:creationId xmlns:a16="http://schemas.microsoft.com/office/drawing/2014/main" id="{16C0C076-B064-51A2-437A-E98E317DD6D6}"/>
              </a:ext>
            </a:extLst>
          </p:cNvPr>
          <p:cNvSpPr/>
          <p:nvPr userDrawn="1"/>
        </p:nvSpPr>
        <p:spPr>
          <a:xfrm>
            <a:off x="4100006" y="1481507"/>
            <a:ext cx="1730808" cy="1596165"/>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Espace réservé du texte 21">
            <a:extLst>
              <a:ext uri="{FF2B5EF4-FFF2-40B4-BE49-F238E27FC236}">
                <a16:creationId xmlns:a16="http://schemas.microsoft.com/office/drawing/2014/main" id="{523D28B0-2868-4218-B950-EEF1D9A2AAD2}"/>
              </a:ext>
            </a:extLst>
          </p:cNvPr>
          <p:cNvSpPr>
            <a:spLocks noGrp="1"/>
          </p:cNvSpPr>
          <p:nvPr>
            <p:ph type="body" sz="quarter" idx="12" hasCustomPrompt="1"/>
          </p:nvPr>
        </p:nvSpPr>
        <p:spPr>
          <a:xfrm>
            <a:off x="349135" y="1514975"/>
            <a:ext cx="1720734"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4" name="Espace réservé du texte 21">
            <a:extLst>
              <a:ext uri="{FF2B5EF4-FFF2-40B4-BE49-F238E27FC236}">
                <a16:creationId xmlns:a16="http://schemas.microsoft.com/office/drawing/2014/main" id="{36B8D9E3-81A5-482B-8674-C688A4873ECF}"/>
              </a:ext>
            </a:extLst>
          </p:cNvPr>
          <p:cNvSpPr>
            <a:spLocks noGrp="1"/>
          </p:cNvSpPr>
          <p:nvPr>
            <p:ph type="body" sz="quarter" idx="13" hasCustomPrompt="1"/>
          </p:nvPr>
        </p:nvSpPr>
        <p:spPr>
          <a:xfrm>
            <a:off x="2255916" y="1500405"/>
            <a:ext cx="1679958"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5" name="Espace réservé du texte 21">
            <a:extLst>
              <a:ext uri="{FF2B5EF4-FFF2-40B4-BE49-F238E27FC236}">
                <a16:creationId xmlns:a16="http://schemas.microsoft.com/office/drawing/2014/main" id="{08A71E56-C52A-4F99-ADA8-B9611325B375}"/>
              </a:ext>
            </a:extLst>
          </p:cNvPr>
          <p:cNvSpPr>
            <a:spLocks noGrp="1"/>
          </p:cNvSpPr>
          <p:nvPr>
            <p:ph type="body" sz="quarter" idx="14" hasCustomPrompt="1"/>
          </p:nvPr>
        </p:nvSpPr>
        <p:spPr>
          <a:xfrm>
            <a:off x="4110443" y="1496207"/>
            <a:ext cx="1720733" cy="157284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6" name="Espace réservé du texte 21">
            <a:extLst>
              <a:ext uri="{FF2B5EF4-FFF2-40B4-BE49-F238E27FC236}">
                <a16:creationId xmlns:a16="http://schemas.microsoft.com/office/drawing/2014/main" id="{4F33A444-B675-4D9D-9A13-782FDCF9298B}"/>
              </a:ext>
            </a:extLst>
          </p:cNvPr>
          <p:cNvSpPr>
            <a:spLocks noGrp="1"/>
          </p:cNvSpPr>
          <p:nvPr>
            <p:ph type="body" sz="quarter" idx="15" hasCustomPrompt="1"/>
          </p:nvPr>
        </p:nvSpPr>
        <p:spPr>
          <a:xfrm>
            <a:off x="6005745" y="1496207"/>
            <a:ext cx="1720734" cy="159161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7" name="Espace réservé du texte 21">
            <a:extLst>
              <a:ext uri="{FF2B5EF4-FFF2-40B4-BE49-F238E27FC236}">
                <a16:creationId xmlns:a16="http://schemas.microsoft.com/office/drawing/2014/main" id="{203A5316-C997-49B8-9B85-86F8CB367BB9}"/>
              </a:ext>
            </a:extLst>
          </p:cNvPr>
          <p:cNvSpPr>
            <a:spLocks noGrp="1"/>
          </p:cNvSpPr>
          <p:nvPr>
            <p:ph type="body" sz="quarter" idx="16" hasCustomPrompt="1"/>
          </p:nvPr>
        </p:nvSpPr>
        <p:spPr>
          <a:xfrm>
            <a:off x="7957257" y="1496206"/>
            <a:ext cx="1677193"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2" name="Espace réservé du texte 21">
            <a:extLst>
              <a:ext uri="{FF2B5EF4-FFF2-40B4-BE49-F238E27FC236}">
                <a16:creationId xmlns:a16="http://schemas.microsoft.com/office/drawing/2014/main" id="{13042D47-13F8-476A-C133-8593AA71B757}"/>
              </a:ext>
            </a:extLst>
          </p:cNvPr>
          <p:cNvSpPr>
            <a:spLocks noGrp="1"/>
          </p:cNvSpPr>
          <p:nvPr>
            <p:ph type="body" sz="quarter" idx="17" hasCustomPrompt="1"/>
          </p:nvPr>
        </p:nvSpPr>
        <p:spPr>
          <a:xfrm>
            <a:off x="306388" y="3296670"/>
            <a:ext cx="1720734"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21" name="Espace réservé du texte 21">
            <a:extLst>
              <a:ext uri="{FF2B5EF4-FFF2-40B4-BE49-F238E27FC236}">
                <a16:creationId xmlns:a16="http://schemas.microsoft.com/office/drawing/2014/main" id="{26387F90-CBFA-0B5C-1D00-ABB3F12FB733}"/>
              </a:ext>
            </a:extLst>
          </p:cNvPr>
          <p:cNvSpPr>
            <a:spLocks noGrp="1"/>
          </p:cNvSpPr>
          <p:nvPr>
            <p:ph type="body" sz="quarter" idx="18" hasCustomPrompt="1"/>
          </p:nvPr>
        </p:nvSpPr>
        <p:spPr>
          <a:xfrm>
            <a:off x="2213169" y="3282100"/>
            <a:ext cx="1679958"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22" name="Espace réservé du texte 21">
            <a:extLst>
              <a:ext uri="{FF2B5EF4-FFF2-40B4-BE49-F238E27FC236}">
                <a16:creationId xmlns:a16="http://schemas.microsoft.com/office/drawing/2014/main" id="{FFBEBB67-6779-DF14-8D3D-7BED02E7AF3D}"/>
              </a:ext>
            </a:extLst>
          </p:cNvPr>
          <p:cNvSpPr>
            <a:spLocks noGrp="1"/>
          </p:cNvSpPr>
          <p:nvPr>
            <p:ph type="body" sz="quarter" idx="19" hasCustomPrompt="1"/>
          </p:nvPr>
        </p:nvSpPr>
        <p:spPr>
          <a:xfrm>
            <a:off x="4067696" y="3277902"/>
            <a:ext cx="1720733" cy="157284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23" name="Espace réservé du texte 21">
            <a:extLst>
              <a:ext uri="{FF2B5EF4-FFF2-40B4-BE49-F238E27FC236}">
                <a16:creationId xmlns:a16="http://schemas.microsoft.com/office/drawing/2014/main" id="{CBA8B767-CE58-F858-F623-3C9C8AC577C9}"/>
              </a:ext>
            </a:extLst>
          </p:cNvPr>
          <p:cNvSpPr>
            <a:spLocks noGrp="1"/>
          </p:cNvSpPr>
          <p:nvPr>
            <p:ph type="body" sz="quarter" idx="20" hasCustomPrompt="1"/>
          </p:nvPr>
        </p:nvSpPr>
        <p:spPr>
          <a:xfrm>
            <a:off x="5962998" y="3277902"/>
            <a:ext cx="1720734" cy="159161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24" name="Espace réservé du texte 21">
            <a:extLst>
              <a:ext uri="{FF2B5EF4-FFF2-40B4-BE49-F238E27FC236}">
                <a16:creationId xmlns:a16="http://schemas.microsoft.com/office/drawing/2014/main" id="{29320584-30DD-0770-2733-E790A8A0933A}"/>
              </a:ext>
            </a:extLst>
          </p:cNvPr>
          <p:cNvSpPr>
            <a:spLocks noGrp="1"/>
          </p:cNvSpPr>
          <p:nvPr>
            <p:ph type="body" sz="quarter" idx="21" hasCustomPrompt="1"/>
          </p:nvPr>
        </p:nvSpPr>
        <p:spPr>
          <a:xfrm>
            <a:off x="7914510" y="3277901"/>
            <a:ext cx="1677193"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25" name="Espace réservé du texte 21">
            <a:extLst>
              <a:ext uri="{FF2B5EF4-FFF2-40B4-BE49-F238E27FC236}">
                <a16:creationId xmlns:a16="http://schemas.microsoft.com/office/drawing/2014/main" id="{024E112A-D201-3F56-4350-B461BE39E266}"/>
              </a:ext>
            </a:extLst>
          </p:cNvPr>
          <p:cNvSpPr>
            <a:spLocks noGrp="1"/>
          </p:cNvSpPr>
          <p:nvPr>
            <p:ph type="body" sz="quarter" idx="22" hasCustomPrompt="1"/>
          </p:nvPr>
        </p:nvSpPr>
        <p:spPr>
          <a:xfrm>
            <a:off x="305278" y="5059595"/>
            <a:ext cx="1764591"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26" name="Espace réservé du texte 21">
            <a:extLst>
              <a:ext uri="{FF2B5EF4-FFF2-40B4-BE49-F238E27FC236}">
                <a16:creationId xmlns:a16="http://schemas.microsoft.com/office/drawing/2014/main" id="{9B673535-F82F-9539-BC50-6939FDB1E0F2}"/>
              </a:ext>
            </a:extLst>
          </p:cNvPr>
          <p:cNvSpPr>
            <a:spLocks noGrp="1"/>
          </p:cNvSpPr>
          <p:nvPr>
            <p:ph type="body" sz="quarter" idx="23" hasCustomPrompt="1"/>
          </p:nvPr>
        </p:nvSpPr>
        <p:spPr>
          <a:xfrm>
            <a:off x="2213099" y="5045025"/>
            <a:ext cx="1722775"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27" name="Espace réservé du texte 21">
            <a:extLst>
              <a:ext uri="{FF2B5EF4-FFF2-40B4-BE49-F238E27FC236}">
                <a16:creationId xmlns:a16="http://schemas.microsoft.com/office/drawing/2014/main" id="{F1B3BA01-E334-9465-3D48-7FEEA8AFD965}"/>
              </a:ext>
            </a:extLst>
          </p:cNvPr>
          <p:cNvSpPr>
            <a:spLocks noGrp="1"/>
          </p:cNvSpPr>
          <p:nvPr>
            <p:ph type="body" sz="quarter" idx="24" hasCustomPrompt="1"/>
          </p:nvPr>
        </p:nvSpPr>
        <p:spPr>
          <a:xfrm>
            <a:off x="4066587" y="5040827"/>
            <a:ext cx="1764590" cy="157284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28" name="Espace réservé du texte 21">
            <a:extLst>
              <a:ext uri="{FF2B5EF4-FFF2-40B4-BE49-F238E27FC236}">
                <a16:creationId xmlns:a16="http://schemas.microsoft.com/office/drawing/2014/main" id="{AACBFDC6-E91A-3F76-1683-713D6C3B06BE}"/>
              </a:ext>
            </a:extLst>
          </p:cNvPr>
          <p:cNvSpPr>
            <a:spLocks noGrp="1"/>
          </p:cNvSpPr>
          <p:nvPr>
            <p:ph type="body" sz="quarter" idx="25" hasCustomPrompt="1"/>
          </p:nvPr>
        </p:nvSpPr>
        <p:spPr>
          <a:xfrm>
            <a:off x="5961888" y="5040827"/>
            <a:ext cx="1764591" cy="159161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29" name="Espace réservé du texte 21">
            <a:extLst>
              <a:ext uri="{FF2B5EF4-FFF2-40B4-BE49-F238E27FC236}">
                <a16:creationId xmlns:a16="http://schemas.microsoft.com/office/drawing/2014/main" id="{ED4904DC-272A-3FC0-3CB2-EE17F93862B5}"/>
              </a:ext>
            </a:extLst>
          </p:cNvPr>
          <p:cNvSpPr>
            <a:spLocks noGrp="1"/>
          </p:cNvSpPr>
          <p:nvPr>
            <p:ph type="body" sz="quarter" idx="26" hasCustomPrompt="1"/>
          </p:nvPr>
        </p:nvSpPr>
        <p:spPr>
          <a:xfrm>
            <a:off x="7914511" y="5040826"/>
            <a:ext cx="1719940"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30" name="Espace réservé du texte 25">
            <a:extLst>
              <a:ext uri="{FF2B5EF4-FFF2-40B4-BE49-F238E27FC236}">
                <a16:creationId xmlns:a16="http://schemas.microsoft.com/office/drawing/2014/main" id="{16D49A9B-806A-1FC2-4C68-466510935557}"/>
              </a:ext>
            </a:extLst>
          </p:cNvPr>
          <p:cNvSpPr>
            <a:spLocks noGrp="1"/>
          </p:cNvSpPr>
          <p:nvPr>
            <p:ph type="body" sz="quarter" idx="27" hasCustomPrompt="1"/>
          </p:nvPr>
        </p:nvSpPr>
        <p:spPr>
          <a:xfrm>
            <a:off x="330886" y="1218686"/>
            <a:ext cx="1750462"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6725FDE7-71B0-1124-40E7-8453B9E197ED}"/>
              </a:ext>
            </a:extLst>
          </p:cNvPr>
          <p:cNvSpPr>
            <a:spLocks noGrp="1"/>
          </p:cNvSpPr>
          <p:nvPr>
            <p:ph type="body" sz="quarter" idx="256" hasCustomPrompt="1"/>
          </p:nvPr>
        </p:nvSpPr>
        <p:spPr>
          <a:xfrm>
            <a:off x="2222665" y="1211066"/>
            <a:ext cx="1708297"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A90EE0F9-B677-F351-06BD-C99D2D0D3F52}"/>
              </a:ext>
            </a:extLst>
          </p:cNvPr>
          <p:cNvSpPr>
            <a:spLocks noGrp="1"/>
          </p:cNvSpPr>
          <p:nvPr>
            <p:ph type="body" sz="quarter" idx="257" hasCustomPrompt="1"/>
          </p:nvPr>
        </p:nvSpPr>
        <p:spPr>
          <a:xfrm>
            <a:off x="4110443" y="1196179"/>
            <a:ext cx="1720733"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3" name="Espace réservé du texte 25">
            <a:extLst>
              <a:ext uri="{FF2B5EF4-FFF2-40B4-BE49-F238E27FC236}">
                <a16:creationId xmlns:a16="http://schemas.microsoft.com/office/drawing/2014/main" id="{28F5B425-47A8-BC5D-17FD-DAEB38FC6138}"/>
              </a:ext>
            </a:extLst>
          </p:cNvPr>
          <p:cNvSpPr>
            <a:spLocks noGrp="1"/>
          </p:cNvSpPr>
          <p:nvPr>
            <p:ph type="body" sz="quarter" idx="258" hasCustomPrompt="1"/>
          </p:nvPr>
        </p:nvSpPr>
        <p:spPr>
          <a:xfrm>
            <a:off x="6005745" y="1211066"/>
            <a:ext cx="1720733"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4" name="Espace réservé du texte 25">
            <a:extLst>
              <a:ext uri="{FF2B5EF4-FFF2-40B4-BE49-F238E27FC236}">
                <a16:creationId xmlns:a16="http://schemas.microsoft.com/office/drawing/2014/main" id="{9C53ED98-7BD1-E843-44C0-DAB58207129B}"/>
              </a:ext>
            </a:extLst>
          </p:cNvPr>
          <p:cNvSpPr>
            <a:spLocks noGrp="1"/>
          </p:cNvSpPr>
          <p:nvPr>
            <p:ph type="body" sz="quarter" idx="259" hasCustomPrompt="1"/>
          </p:nvPr>
        </p:nvSpPr>
        <p:spPr>
          <a:xfrm>
            <a:off x="7935192" y="1211066"/>
            <a:ext cx="1677193"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8" name="Espace réservé pour une image  24">
            <a:extLst>
              <a:ext uri="{FF2B5EF4-FFF2-40B4-BE49-F238E27FC236}">
                <a16:creationId xmlns:a16="http://schemas.microsoft.com/office/drawing/2014/main" id="{68DADE92-CFBF-EEBD-A5F4-EE0B6CDA0065}"/>
              </a:ext>
            </a:extLst>
          </p:cNvPr>
          <p:cNvSpPr>
            <a:spLocks noGrp="1"/>
          </p:cNvSpPr>
          <p:nvPr>
            <p:ph type="pic" sz="quarter" idx="46" hasCustomPrompt="1"/>
          </p:nvPr>
        </p:nvSpPr>
        <p:spPr>
          <a:xfrm>
            <a:off x="8661252" y="2047"/>
            <a:ext cx="1071562" cy="798512"/>
          </a:xfrm>
          <a:prstGeom prst="rect">
            <a:avLst/>
          </a:prstGeom>
        </p:spPr>
        <p:txBody>
          <a:bodyPr anchor="ctr"/>
          <a:lstStyle>
            <a:lvl1pPr marL="0" indent="0" algn="ctr">
              <a:buNone/>
              <a:defRPr sz="1200"/>
            </a:lvl1pPr>
          </a:lstStyle>
          <a:p>
            <a:r>
              <a:rPr lang="fr-FR" dirty="0"/>
              <a:t>Insérer logo ville</a:t>
            </a:r>
          </a:p>
        </p:txBody>
      </p:sp>
      <p:grpSp>
        <p:nvGrpSpPr>
          <p:cNvPr id="40" name="Groupe 39">
            <a:extLst>
              <a:ext uri="{FF2B5EF4-FFF2-40B4-BE49-F238E27FC236}">
                <a16:creationId xmlns:a16="http://schemas.microsoft.com/office/drawing/2014/main" id="{7761C6BB-78A2-6523-B3D0-2E5DC95D076F}"/>
              </a:ext>
            </a:extLst>
          </p:cNvPr>
          <p:cNvGrpSpPr/>
          <p:nvPr userDrawn="1"/>
        </p:nvGrpSpPr>
        <p:grpSpPr>
          <a:xfrm>
            <a:off x="0" y="6090406"/>
            <a:ext cx="9906000" cy="574647"/>
            <a:chOff x="0" y="6283353"/>
            <a:chExt cx="9906000" cy="574647"/>
          </a:xfrm>
        </p:grpSpPr>
        <p:sp>
          <p:nvSpPr>
            <p:cNvPr id="41" name="Espace réservé du texte 21">
              <a:extLst>
                <a:ext uri="{FF2B5EF4-FFF2-40B4-BE49-F238E27FC236}">
                  <a16:creationId xmlns:a16="http://schemas.microsoft.com/office/drawing/2014/main" id="{545862C9-9AFE-470F-6009-1823A21A9847}"/>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42" name="Image 41">
              <a:extLst>
                <a:ext uri="{FF2B5EF4-FFF2-40B4-BE49-F238E27FC236}">
                  <a16:creationId xmlns:a16="http://schemas.microsoft.com/office/drawing/2014/main" id="{555340AC-9806-D5CF-BBB8-C13F117BE7B2}"/>
                </a:ext>
              </a:extLst>
            </p:cNvPr>
            <p:cNvPicPr>
              <a:picLocks noChangeAspect="1"/>
            </p:cNvPicPr>
            <p:nvPr userDrawn="1"/>
          </p:nvPicPr>
          <p:blipFill>
            <a:blip r:embed="rId2"/>
            <a:stretch>
              <a:fillRect/>
            </a:stretch>
          </p:blipFill>
          <p:spPr>
            <a:xfrm>
              <a:off x="8900719" y="6297849"/>
              <a:ext cx="697241" cy="551762"/>
            </a:xfrm>
            <a:prstGeom prst="rect">
              <a:avLst/>
            </a:prstGeom>
            <a:noFill/>
            <a:ln cap="flat">
              <a:noFill/>
            </a:ln>
            <a:effectLst>
              <a:outerShdw dist="22997" dir="5400000" algn="tl">
                <a:srgbClr val="000000">
                  <a:alpha val="35000"/>
                </a:srgbClr>
              </a:outerShdw>
            </a:effectLst>
          </p:spPr>
        </p:pic>
        <p:pic>
          <p:nvPicPr>
            <p:cNvPr id="43" name="Image 42" descr="Une image contenant texte, Police, logo, capture d’écran&#10;&#10;Description générée automatiquement">
              <a:extLst>
                <a:ext uri="{FF2B5EF4-FFF2-40B4-BE49-F238E27FC236}">
                  <a16:creationId xmlns:a16="http://schemas.microsoft.com/office/drawing/2014/main" id="{65A61664-5150-4DE4-55D7-60C804FBE08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0061" y="6283353"/>
              <a:ext cx="481132" cy="499145"/>
            </a:xfrm>
            <a:prstGeom prst="rect">
              <a:avLst/>
            </a:prstGeom>
          </p:spPr>
        </p:pic>
        <p:pic>
          <p:nvPicPr>
            <p:cNvPr id="44" name="Image 43" descr="Une image contenant texte, Police, écriture manuscrite, Graphique&#10;&#10;Description générée automatiquement">
              <a:extLst>
                <a:ext uri="{FF2B5EF4-FFF2-40B4-BE49-F238E27FC236}">
                  <a16:creationId xmlns:a16="http://schemas.microsoft.com/office/drawing/2014/main" id="{1393FF8F-453E-5115-59A0-7D39AC37D7B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45" name="Image 44" descr="Une image contenant Graphique, Police, graphisme, logo&#10;&#10;Description générée automatiquement">
              <a:extLst>
                <a:ext uri="{FF2B5EF4-FFF2-40B4-BE49-F238E27FC236}">
                  <a16:creationId xmlns:a16="http://schemas.microsoft.com/office/drawing/2014/main" id="{346F5520-6C80-B442-7D1A-672E3CBE547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191691878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6 jours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4425B43-B9A8-A422-68CC-94495D57C038}"/>
              </a:ext>
            </a:extLst>
          </p:cNvPr>
          <p:cNvSpPr/>
          <p:nvPr userDrawn="1"/>
        </p:nvSpPr>
        <p:spPr>
          <a:xfrm>
            <a:off x="149626" y="1447565"/>
            <a:ext cx="1533873" cy="1596164"/>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21" name="Rectangle 20">
            <a:extLst>
              <a:ext uri="{FF2B5EF4-FFF2-40B4-BE49-F238E27FC236}">
                <a16:creationId xmlns:a16="http://schemas.microsoft.com/office/drawing/2014/main" id="{87F45D71-0E3E-8BD1-8E70-B9194EC0F1B7}"/>
              </a:ext>
            </a:extLst>
          </p:cNvPr>
          <p:cNvSpPr/>
          <p:nvPr userDrawn="1"/>
        </p:nvSpPr>
        <p:spPr>
          <a:xfrm>
            <a:off x="6590231" y="1448938"/>
            <a:ext cx="1527666" cy="1595302"/>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2" name="Rectangle 21">
            <a:extLst>
              <a:ext uri="{FF2B5EF4-FFF2-40B4-BE49-F238E27FC236}">
                <a16:creationId xmlns:a16="http://schemas.microsoft.com/office/drawing/2014/main" id="{625355F0-F534-A892-5D20-8B7C0320ACDE}"/>
              </a:ext>
            </a:extLst>
          </p:cNvPr>
          <p:cNvSpPr/>
          <p:nvPr userDrawn="1"/>
        </p:nvSpPr>
        <p:spPr>
          <a:xfrm>
            <a:off x="4981572" y="1448938"/>
            <a:ext cx="1527667" cy="1595302"/>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3" name="Rectangle 22">
            <a:extLst>
              <a:ext uri="{FF2B5EF4-FFF2-40B4-BE49-F238E27FC236}">
                <a16:creationId xmlns:a16="http://schemas.microsoft.com/office/drawing/2014/main" id="{7682DA1E-DD40-F87D-B6FE-427B5384DD1A}"/>
              </a:ext>
            </a:extLst>
          </p:cNvPr>
          <p:cNvSpPr/>
          <p:nvPr userDrawn="1"/>
        </p:nvSpPr>
        <p:spPr>
          <a:xfrm>
            <a:off x="8198890" y="1447565"/>
            <a:ext cx="1527669" cy="1596164"/>
          </a:xfrm>
          <a:prstGeom prst="rect">
            <a:avLst/>
          </a:prstGeom>
          <a:solidFill>
            <a:srgbClr val="EEECE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4" name="Rectangle 23">
            <a:extLst>
              <a:ext uri="{FF2B5EF4-FFF2-40B4-BE49-F238E27FC236}">
                <a16:creationId xmlns:a16="http://schemas.microsoft.com/office/drawing/2014/main" id="{516D4C8C-2CCC-3960-5E33-1EC228E160AF}"/>
              </a:ext>
            </a:extLst>
          </p:cNvPr>
          <p:cNvSpPr/>
          <p:nvPr userDrawn="1"/>
        </p:nvSpPr>
        <p:spPr>
          <a:xfrm>
            <a:off x="149626" y="3220945"/>
            <a:ext cx="1533873" cy="1596165"/>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25" name="Rectangle 24">
            <a:extLst>
              <a:ext uri="{FF2B5EF4-FFF2-40B4-BE49-F238E27FC236}">
                <a16:creationId xmlns:a16="http://schemas.microsoft.com/office/drawing/2014/main" id="{61DA9B3D-B207-05F2-B8D0-8F8FEAD09201}"/>
              </a:ext>
            </a:extLst>
          </p:cNvPr>
          <p:cNvSpPr/>
          <p:nvPr userDrawn="1"/>
        </p:nvSpPr>
        <p:spPr>
          <a:xfrm>
            <a:off x="6590231" y="3229938"/>
            <a:ext cx="1527666" cy="1595303"/>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6" name="Rectangle 25">
            <a:extLst>
              <a:ext uri="{FF2B5EF4-FFF2-40B4-BE49-F238E27FC236}">
                <a16:creationId xmlns:a16="http://schemas.microsoft.com/office/drawing/2014/main" id="{B16AFAEE-ACA1-87D7-6AE0-08BF466B684C}"/>
              </a:ext>
            </a:extLst>
          </p:cNvPr>
          <p:cNvSpPr/>
          <p:nvPr userDrawn="1"/>
        </p:nvSpPr>
        <p:spPr>
          <a:xfrm>
            <a:off x="4981572" y="3222318"/>
            <a:ext cx="1527667" cy="1595303"/>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7" name="Rectangle 26">
            <a:extLst>
              <a:ext uri="{FF2B5EF4-FFF2-40B4-BE49-F238E27FC236}">
                <a16:creationId xmlns:a16="http://schemas.microsoft.com/office/drawing/2014/main" id="{D8EAFD80-C1AC-0019-8230-0A40B9B9934E}"/>
              </a:ext>
            </a:extLst>
          </p:cNvPr>
          <p:cNvSpPr/>
          <p:nvPr userDrawn="1"/>
        </p:nvSpPr>
        <p:spPr>
          <a:xfrm>
            <a:off x="1760332" y="3220945"/>
            <a:ext cx="1527669" cy="1596165"/>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8" name="Rectangle 27">
            <a:extLst>
              <a:ext uri="{FF2B5EF4-FFF2-40B4-BE49-F238E27FC236}">
                <a16:creationId xmlns:a16="http://schemas.microsoft.com/office/drawing/2014/main" id="{115685C8-DCC8-17B0-6CF1-B84E90660687}"/>
              </a:ext>
            </a:extLst>
          </p:cNvPr>
          <p:cNvSpPr/>
          <p:nvPr userDrawn="1"/>
        </p:nvSpPr>
        <p:spPr>
          <a:xfrm>
            <a:off x="8198890" y="3220945"/>
            <a:ext cx="1527669" cy="1596165"/>
          </a:xfrm>
          <a:prstGeom prst="rect">
            <a:avLst/>
          </a:prstGeom>
          <a:solidFill>
            <a:srgbClr val="EEECE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CD7C9319-307B-8814-3B90-0D1C6A010334}"/>
              </a:ext>
            </a:extLst>
          </p:cNvPr>
          <p:cNvSpPr/>
          <p:nvPr userDrawn="1"/>
        </p:nvSpPr>
        <p:spPr>
          <a:xfrm>
            <a:off x="3372911" y="3220945"/>
            <a:ext cx="1527668" cy="1596165"/>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Rectangle 29">
            <a:extLst>
              <a:ext uri="{FF2B5EF4-FFF2-40B4-BE49-F238E27FC236}">
                <a16:creationId xmlns:a16="http://schemas.microsoft.com/office/drawing/2014/main" id="{6B035B2C-EF17-3785-81EF-3F8D711988A2}"/>
              </a:ext>
            </a:extLst>
          </p:cNvPr>
          <p:cNvSpPr/>
          <p:nvPr userDrawn="1"/>
        </p:nvSpPr>
        <p:spPr>
          <a:xfrm>
            <a:off x="149626" y="4992820"/>
            <a:ext cx="1533873" cy="1596165"/>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31" name="Rectangle 30">
            <a:extLst>
              <a:ext uri="{FF2B5EF4-FFF2-40B4-BE49-F238E27FC236}">
                <a16:creationId xmlns:a16="http://schemas.microsoft.com/office/drawing/2014/main" id="{D5EF115A-4020-4152-62B2-F560AA1FA600}"/>
              </a:ext>
            </a:extLst>
          </p:cNvPr>
          <p:cNvSpPr/>
          <p:nvPr userDrawn="1"/>
        </p:nvSpPr>
        <p:spPr>
          <a:xfrm>
            <a:off x="1760332" y="4992820"/>
            <a:ext cx="1527669" cy="1596165"/>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2" name="Rectangle 31">
            <a:extLst>
              <a:ext uri="{FF2B5EF4-FFF2-40B4-BE49-F238E27FC236}">
                <a16:creationId xmlns:a16="http://schemas.microsoft.com/office/drawing/2014/main" id="{4AD320AB-C751-868D-0C35-1D803FE43CDB}"/>
              </a:ext>
            </a:extLst>
          </p:cNvPr>
          <p:cNvSpPr/>
          <p:nvPr userDrawn="1"/>
        </p:nvSpPr>
        <p:spPr>
          <a:xfrm>
            <a:off x="8198890" y="4992820"/>
            <a:ext cx="1527669" cy="1596165"/>
          </a:xfrm>
          <a:prstGeom prst="rect">
            <a:avLst/>
          </a:prstGeom>
          <a:solidFill>
            <a:srgbClr val="EEECE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3" name="Rectangle 32">
            <a:extLst>
              <a:ext uri="{FF2B5EF4-FFF2-40B4-BE49-F238E27FC236}">
                <a16:creationId xmlns:a16="http://schemas.microsoft.com/office/drawing/2014/main" id="{52684AE6-0673-AAF6-EFD5-7473DCB5B3B6}"/>
              </a:ext>
            </a:extLst>
          </p:cNvPr>
          <p:cNvSpPr/>
          <p:nvPr userDrawn="1"/>
        </p:nvSpPr>
        <p:spPr>
          <a:xfrm>
            <a:off x="3372911" y="4992820"/>
            <a:ext cx="1527668" cy="1596165"/>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4" name="Rectangle 33">
            <a:extLst>
              <a:ext uri="{FF2B5EF4-FFF2-40B4-BE49-F238E27FC236}">
                <a16:creationId xmlns:a16="http://schemas.microsoft.com/office/drawing/2014/main" id="{FEC317EB-0126-9B1D-C449-088A6B43BCA8}"/>
              </a:ext>
            </a:extLst>
          </p:cNvPr>
          <p:cNvSpPr/>
          <p:nvPr userDrawn="1"/>
        </p:nvSpPr>
        <p:spPr>
          <a:xfrm>
            <a:off x="6590231" y="4992820"/>
            <a:ext cx="1527666" cy="1595303"/>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5" name="Rectangle 34">
            <a:extLst>
              <a:ext uri="{FF2B5EF4-FFF2-40B4-BE49-F238E27FC236}">
                <a16:creationId xmlns:a16="http://schemas.microsoft.com/office/drawing/2014/main" id="{018561E1-8E60-C697-4F66-2B6F43909A80}"/>
              </a:ext>
            </a:extLst>
          </p:cNvPr>
          <p:cNvSpPr/>
          <p:nvPr userDrawn="1"/>
        </p:nvSpPr>
        <p:spPr>
          <a:xfrm>
            <a:off x="4981572" y="4992820"/>
            <a:ext cx="1527667" cy="1595303"/>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6" name="Rectangle 35">
            <a:extLst>
              <a:ext uri="{FF2B5EF4-FFF2-40B4-BE49-F238E27FC236}">
                <a16:creationId xmlns:a16="http://schemas.microsoft.com/office/drawing/2014/main" id="{72BBA2E3-1503-DB84-75EB-83BDBA4F5591}"/>
              </a:ext>
            </a:extLst>
          </p:cNvPr>
          <p:cNvSpPr/>
          <p:nvPr userDrawn="1"/>
        </p:nvSpPr>
        <p:spPr>
          <a:xfrm>
            <a:off x="1758373" y="1438984"/>
            <a:ext cx="1527669" cy="1596165"/>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7" name="Rectangle 36">
            <a:extLst>
              <a:ext uri="{FF2B5EF4-FFF2-40B4-BE49-F238E27FC236}">
                <a16:creationId xmlns:a16="http://schemas.microsoft.com/office/drawing/2014/main" id="{3C2825F4-A835-7CA3-B314-309BBC98B3C4}"/>
              </a:ext>
            </a:extLst>
          </p:cNvPr>
          <p:cNvSpPr/>
          <p:nvPr userDrawn="1"/>
        </p:nvSpPr>
        <p:spPr>
          <a:xfrm>
            <a:off x="3370952" y="1438984"/>
            <a:ext cx="1527668" cy="1596165"/>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Espace réservé du texte 21">
            <a:extLst>
              <a:ext uri="{FF2B5EF4-FFF2-40B4-BE49-F238E27FC236}">
                <a16:creationId xmlns:a16="http://schemas.microsoft.com/office/drawing/2014/main" id="{523D28B0-2868-4218-B950-EEF1D9A2AAD2}"/>
              </a:ext>
            </a:extLst>
          </p:cNvPr>
          <p:cNvSpPr>
            <a:spLocks noGrp="1"/>
          </p:cNvSpPr>
          <p:nvPr>
            <p:ph type="body" sz="quarter" idx="12" hasCustomPrompt="1"/>
          </p:nvPr>
        </p:nvSpPr>
        <p:spPr>
          <a:xfrm>
            <a:off x="157942" y="1457736"/>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4" name="Espace réservé du texte 21">
            <a:extLst>
              <a:ext uri="{FF2B5EF4-FFF2-40B4-BE49-F238E27FC236}">
                <a16:creationId xmlns:a16="http://schemas.microsoft.com/office/drawing/2014/main" id="{36B8D9E3-81A5-482B-8674-C688A4873ECF}"/>
              </a:ext>
            </a:extLst>
          </p:cNvPr>
          <p:cNvSpPr>
            <a:spLocks noGrp="1"/>
          </p:cNvSpPr>
          <p:nvPr>
            <p:ph type="body" sz="quarter" idx="13" hasCustomPrompt="1"/>
          </p:nvPr>
        </p:nvSpPr>
        <p:spPr>
          <a:xfrm>
            <a:off x="1782091" y="1456786"/>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5" name="Espace réservé du texte 21">
            <a:extLst>
              <a:ext uri="{FF2B5EF4-FFF2-40B4-BE49-F238E27FC236}">
                <a16:creationId xmlns:a16="http://schemas.microsoft.com/office/drawing/2014/main" id="{08A71E56-C52A-4F99-ADA8-B9611325B375}"/>
              </a:ext>
            </a:extLst>
          </p:cNvPr>
          <p:cNvSpPr>
            <a:spLocks noGrp="1"/>
          </p:cNvSpPr>
          <p:nvPr>
            <p:ph type="body" sz="quarter" idx="14" hasCustomPrompt="1"/>
          </p:nvPr>
        </p:nvSpPr>
        <p:spPr>
          <a:xfrm>
            <a:off x="3380113" y="1456785"/>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6" name="Espace réservé du texte 21">
            <a:extLst>
              <a:ext uri="{FF2B5EF4-FFF2-40B4-BE49-F238E27FC236}">
                <a16:creationId xmlns:a16="http://schemas.microsoft.com/office/drawing/2014/main" id="{4F33A444-B675-4D9D-9A13-782FDCF9298B}"/>
              </a:ext>
            </a:extLst>
          </p:cNvPr>
          <p:cNvSpPr>
            <a:spLocks noGrp="1"/>
          </p:cNvSpPr>
          <p:nvPr>
            <p:ph type="body" sz="quarter" idx="15" hasCustomPrompt="1"/>
          </p:nvPr>
        </p:nvSpPr>
        <p:spPr>
          <a:xfrm>
            <a:off x="4978135" y="1456785"/>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7" name="Espace réservé du texte 21">
            <a:extLst>
              <a:ext uri="{FF2B5EF4-FFF2-40B4-BE49-F238E27FC236}">
                <a16:creationId xmlns:a16="http://schemas.microsoft.com/office/drawing/2014/main" id="{203A5316-C997-49B8-9B85-86F8CB367BB9}"/>
              </a:ext>
            </a:extLst>
          </p:cNvPr>
          <p:cNvSpPr>
            <a:spLocks noGrp="1"/>
          </p:cNvSpPr>
          <p:nvPr>
            <p:ph type="body" sz="quarter" idx="16" hasCustomPrompt="1"/>
          </p:nvPr>
        </p:nvSpPr>
        <p:spPr>
          <a:xfrm>
            <a:off x="6602284" y="1456784"/>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8" name="Espace réservé du texte 21">
            <a:extLst>
              <a:ext uri="{FF2B5EF4-FFF2-40B4-BE49-F238E27FC236}">
                <a16:creationId xmlns:a16="http://schemas.microsoft.com/office/drawing/2014/main" id="{5031ED72-A350-450E-A2DD-6A18392C796A}"/>
              </a:ext>
            </a:extLst>
          </p:cNvPr>
          <p:cNvSpPr>
            <a:spLocks noGrp="1"/>
          </p:cNvSpPr>
          <p:nvPr>
            <p:ph type="body" sz="quarter" idx="17" hasCustomPrompt="1"/>
          </p:nvPr>
        </p:nvSpPr>
        <p:spPr>
          <a:xfrm>
            <a:off x="8200306" y="1456784"/>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9" name="Espace réservé du texte 21">
            <a:extLst>
              <a:ext uri="{FF2B5EF4-FFF2-40B4-BE49-F238E27FC236}">
                <a16:creationId xmlns:a16="http://schemas.microsoft.com/office/drawing/2014/main" id="{6E51CE03-8687-4F86-ACA0-FFB83EBDE975}"/>
              </a:ext>
            </a:extLst>
          </p:cNvPr>
          <p:cNvSpPr>
            <a:spLocks noGrp="1"/>
          </p:cNvSpPr>
          <p:nvPr>
            <p:ph type="body" sz="quarter" idx="18" hasCustomPrompt="1"/>
          </p:nvPr>
        </p:nvSpPr>
        <p:spPr>
          <a:xfrm>
            <a:off x="157942" y="3238639"/>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0" name="Espace réservé du texte 21">
            <a:extLst>
              <a:ext uri="{FF2B5EF4-FFF2-40B4-BE49-F238E27FC236}">
                <a16:creationId xmlns:a16="http://schemas.microsoft.com/office/drawing/2014/main" id="{5F8E83D0-F654-470F-BE5F-33BEAB30213D}"/>
              </a:ext>
            </a:extLst>
          </p:cNvPr>
          <p:cNvSpPr>
            <a:spLocks noGrp="1"/>
          </p:cNvSpPr>
          <p:nvPr>
            <p:ph type="body" sz="quarter" idx="19" hasCustomPrompt="1"/>
          </p:nvPr>
        </p:nvSpPr>
        <p:spPr>
          <a:xfrm>
            <a:off x="1782091" y="3238639"/>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1" name="Espace réservé du texte 21">
            <a:extLst>
              <a:ext uri="{FF2B5EF4-FFF2-40B4-BE49-F238E27FC236}">
                <a16:creationId xmlns:a16="http://schemas.microsoft.com/office/drawing/2014/main" id="{6EC98F23-5AAB-4EE1-966F-82D8DA7D3130}"/>
              </a:ext>
            </a:extLst>
          </p:cNvPr>
          <p:cNvSpPr>
            <a:spLocks noGrp="1"/>
          </p:cNvSpPr>
          <p:nvPr>
            <p:ph type="body" sz="quarter" idx="20" hasCustomPrompt="1"/>
          </p:nvPr>
        </p:nvSpPr>
        <p:spPr>
          <a:xfrm>
            <a:off x="3380113" y="3238638"/>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2" name="Espace réservé du texte 21">
            <a:extLst>
              <a:ext uri="{FF2B5EF4-FFF2-40B4-BE49-F238E27FC236}">
                <a16:creationId xmlns:a16="http://schemas.microsoft.com/office/drawing/2014/main" id="{9373AD5A-AEE4-448E-A093-40BF2131C3BD}"/>
              </a:ext>
            </a:extLst>
          </p:cNvPr>
          <p:cNvSpPr>
            <a:spLocks noGrp="1"/>
          </p:cNvSpPr>
          <p:nvPr>
            <p:ph type="body" sz="quarter" idx="21" hasCustomPrompt="1"/>
          </p:nvPr>
        </p:nvSpPr>
        <p:spPr>
          <a:xfrm>
            <a:off x="4988578" y="3234302"/>
            <a:ext cx="1512916" cy="1572847"/>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3" name="Espace réservé du texte 21">
            <a:extLst>
              <a:ext uri="{FF2B5EF4-FFF2-40B4-BE49-F238E27FC236}">
                <a16:creationId xmlns:a16="http://schemas.microsoft.com/office/drawing/2014/main" id="{B83BBB69-3598-43C5-87A3-E371C7502CCD}"/>
              </a:ext>
            </a:extLst>
          </p:cNvPr>
          <p:cNvSpPr>
            <a:spLocks noGrp="1"/>
          </p:cNvSpPr>
          <p:nvPr>
            <p:ph type="body" sz="quarter" idx="22" hasCustomPrompt="1"/>
          </p:nvPr>
        </p:nvSpPr>
        <p:spPr>
          <a:xfrm>
            <a:off x="6602284" y="3239726"/>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4" name="Espace réservé du texte 21">
            <a:extLst>
              <a:ext uri="{FF2B5EF4-FFF2-40B4-BE49-F238E27FC236}">
                <a16:creationId xmlns:a16="http://schemas.microsoft.com/office/drawing/2014/main" id="{346BE056-733C-484E-8D33-A709AF7D69B4}"/>
              </a:ext>
            </a:extLst>
          </p:cNvPr>
          <p:cNvSpPr>
            <a:spLocks noGrp="1"/>
          </p:cNvSpPr>
          <p:nvPr>
            <p:ph type="body" sz="quarter" idx="23" hasCustomPrompt="1"/>
          </p:nvPr>
        </p:nvSpPr>
        <p:spPr>
          <a:xfrm>
            <a:off x="8200306" y="3262585"/>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5" name="Espace réservé du texte 21">
            <a:extLst>
              <a:ext uri="{FF2B5EF4-FFF2-40B4-BE49-F238E27FC236}">
                <a16:creationId xmlns:a16="http://schemas.microsoft.com/office/drawing/2014/main" id="{5908CC66-79D9-4235-A9F1-4684E01100BF}"/>
              </a:ext>
            </a:extLst>
          </p:cNvPr>
          <p:cNvSpPr>
            <a:spLocks noGrp="1"/>
          </p:cNvSpPr>
          <p:nvPr>
            <p:ph type="body" sz="quarter" idx="24" hasCustomPrompt="1"/>
          </p:nvPr>
        </p:nvSpPr>
        <p:spPr>
          <a:xfrm>
            <a:off x="157942" y="5019542"/>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16" name="Espace réservé du texte 21">
            <a:extLst>
              <a:ext uri="{FF2B5EF4-FFF2-40B4-BE49-F238E27FC236}">
                <a16:creationId xmlns:a16="http://schemas.microsoft.com/office/drawing/2014/main" id="{E2EF4BEB-BA2A-4253-83F5-A756A127CD67}"/>
              </a:ext>
            </a:extLst>
          </p:cNvPr>
          <p:cNvSpPr>
            <a:spLocks noGrp="1"/>
          </p:cNvSpPr>
          <p:nvPr>
            <p:ph type="body" sz="quarter" idx="25" hasCustomPrompt="1"/>
          </p:nvPr>
        </p:nvSpPr>
        <p:spPr>
          <a:xfrm>
            <a:off x="1782091" y="5019542"/>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17" name="Espace réservé du texte 21">
            <a:extLst>
              <a:ext uri="{FF2B5EF4-FFF2-40B4-BE49-F238E27FC236}">
                <a16:creationId xmlns:a16="http://schemas.microsoft.com/office/drawing/2014/main" id="{2BD50D3E-CCC0-4CEB-AB6C-AF68D6A1965E}"/>
              </a:ext>
            </a:extLst>
          </p:cNvPr>
          <p:cNvSpPr>
            <a:spLocks noGrp="1"/>
          </p:cNvSpPr>
          <p:nvPr>
            <p:ph type="body" sz="quarter" idx="26" hasCustomPrompt="1"/>
          </p:nvPr>
        </p:nvSpPr>
        <p:spPr>
          <a:xfrm>
            <a:off x="3380113" y="5019542"/>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18" name="Espace réservé du texte 21">
            <a:extLst>
              <a:ext uri="{FF2B5EF4-FFF2-40B4-BE49-F238E27FC236}">
                <a16:creationId xmlns:a16="http://schemas.microsoft.com/office/drawing/2014/main" id="{10CD1E92-063A-4BEA-9B7A-CE82C50E1851}"/>
              </a:ext>
            </a:extLst>
          </p:cNvPr>
          <p:cNvSpPr>
            <a:spLocks noGrp="1"/>
          </p:cNvSpPr>
          <p:nvPr>
            <p:ph type="body" sz="quarter" idx="27" hasCustomPrompt="1"/>
          </p:nvPr>
        </p:nvSpPr>
        <p:spPr>
          <a:xfrm>
            <a:off x="4978135" y="5019542"/>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19" name="Espace réservé du texte 21">
            <a:extLst>
              <a:ext uri="{FF2B5EF4-FFF2-40B4-BE49-F238E27FC236}">
                <a16:creationId xmlns:a16="http://schemas.microsoft.com/office/drawing/2014/main" id="{B6521361-514D-43F6-BE23-C233656D31F0}"/>
              </a:ext>
            </a:extLst>
          </p:cNvPr>
          <p:cNvSpPr>
            <a:spLocks noGrp="1"/>
          </p:cNvSpPr>
          <p:nvPr>
            <p:ph type="body" sz="quarter" idx="28" hasCustomPrompt="1"/>
          </p:nvPr>
        </p:nvSpPr>
        <p:spPr>
          <a:xfrm>
            <a:off x="6610995" y="5019541"/>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20" name="Espace réservé du texte 21">
            <a:extLst>
              <a:ext uri="{FF2B5EF4-FFF2-40B4-BE49-F238E27FC236}">
                <a16:creationId xmlns:a16="http://schemas.microsoft.com/office/drawing/2014/main" id="{421616F4-6440-4300-BFDB-B986361E319D}"/>
              </a:ext>
            </a:extLst>
          </p:cNvPr>
          <p:cNvSpPr>
            <a:spLocks noGrp="1"/>
          </p:cNvSpPr>
          <p:nvPr>
            <p:ph type="body" sz="quarter" idx="29" hasCustomPrompt="1"/>
          </p:nvPr>
        </p:nvSpPr>
        <p:spPr>
          <a:xfrm>
            <a:off x="8200306" y="5019541"/>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38" name="Espace réservé du texte 25">
            <a:extLst>
              <a:ext uri="{FF2B5EF4-FFF2-40B4-BE49-F238E27FC236}">
                <a16:creationId xmlns:a16="http://schemas.microsoft.com/office/drawing/2014/main" id="{64B8846D-8E55-AC91-3C23-72F602173C31}"/>
              </a:ext>
            </a:extLst>
          </p:cNvPr>
          <p:cNvSpPr>
            <a:spLocks noGrp="1"/>
          </p:cNvSpPr>
          <p:nvPr>
            <p:ph type="body" sz="quarter" idx="30" hasCustomPrompt="1"/>
          </p:nvPr>
        </p:nvSpPr>
        <p:spPr>
          <a:xfrm>
            <a:off x="149626" y="1157035"/>
            <a:ext cx="1527668"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9" name="Espace réservé du texte 25">
            <a:extLst>
              <a:ext uri="{FF2B5EF4-FFF2-40B4-BE49-F238E27FC236}">
                <a16:creationId xmlns:a16="http://schemas.microsoft.com/office/drawing/2014/main" id="{3CC18A61-722C-938B-1344-0DFE3DAC5824}"/>
              </a:ext>
            </a:extLst>
          </p:cNvPr>
          <p:cNvSpPr>
            <a:spLocks noGrp="1"/>
          </p:cNvSpPr>
          <p:nvPr>
            <p:ph type="body" sz="quarter" idx="256" hasCustomPrompt="1"/>
          </p:nvPr>
        </p:nvSpPr>
        <p:spPr>
          <a:xfrm>
            <a:off x="1766767" y="1149537"/>
            <a:ext cx="1519276"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49" name="Espace réservé du texte 25">
            <a:extLst>
              <a:ext uri="{FF2B5EF4-FFF2-40B4-BE49-F238E27FC236}">
                <a16:creationId xmlns:a16="http://schemas.microsoft.com/office/drawing/2014/main" id="{B650A3E3-7444-CA6E-2AA1-49ACF3177069}"/>
              </a:ext>
            </a:extLst>
          </p:cNvPr>
          <p:cNvSpPr>
            <a:spLocks noGrp="1"/>
          </p:cNvSpPr>
          <p:nvPr>
            <p:ph type="body" sz="quarter" idx="258" hasCustomPrompt="1"/>
          </p:nvPr>
        </p:nvSpPr>
        <p:spPr>
          <a:xfrm>
            <a:off x="3382114" y="1163798"/>
            <a:ext cx="1530011"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50" name="Espace réservé du texte 25">
            <a:extLst>
              <a:ext uri="{FF2B5EF4-FFF2-40B4-BE49-F238E27FC236}">
                <a16:creationId xmlns:a16="http://schemas.microsoft.com/office/drawing/2014/main" id="{A8CC0222-5D3F-4F42-2E08-32C21FAC09F8}"/>
              </a:ext>
            </a:extLst>
          </p:cNvPr>
          <p:cNvSpPr>
            <a:spLocks noGrp="1"/>
          </p:cNvSpPr>
          <p:nvPr>
            <p:ph type="body" sz="quarter" idx="259" hasCustomPrompt="1"/>
          </p:nvPr>
        </p:nvSpPr>
        <p:spPr>
          <a:xfrm>
            <a:off x="4984658" y="1167379"/>
            <a:ext cx="1506393"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51" name="Espace réservé du texte 25">
            <a:extLst>
              <a:ext uri="{FF2B5EF4-FFF2-40B4-BE49-F238E27FC236}">
                <a16:creationId xmlns:a16="http://schemas.microsoft.com/office/drawing/2014/main" id="{0CF9FD69-6576-9BA8-D21A-48E28548696C}"/>
              </a:ext>
            </a:extLst>
          </p:cNvPr>
          <p:cNvSpPr>
            <a:spLocks noGrp="1"/>
          </p:cNvSpPr>
          <p:nvPr>
            <p:ph type="body" sz="quarter" idx="260" hasCustomPrompt="1"/>
          </p:nvPr>
        </p:nvSpPr>
        <p:spPr>
          <a:xfrm>
            <a:off x="6591557" y="1162425"/>
            <a:ext cx="1523643"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52" name="Espace réservé du texte 25">
            <a:extLst>
              <a:ext uri="{FF2B5EF4-FFF2-40B4-BE49-F238E27FC236}">
                <a16:creationId xmlns:a16="http://schemas.microsoft.com/office/drawing/2014/main" id="{0B2CA59B-F362-9861-86A4-C7939B751E59}"/>
              </a:ext>
            </a:extLst>
          </p:cNvPr>
          <p:cNvSpPr>
            <a:spLocks noGrp="1"/>
          </p:cNvSpPr>
          <p:nvPr>
            <p:ph type="body" sz="quarter" idx="261" hasCustomPrompt="1"/>
          </p:nvPr>
        </p:nvSpPr>
        <p:spPr>
          <a:xfrm>
            <a:off x="8200306" y="1173585"/>
            <a:ext cx="1512916"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41" name="Espace réservé pour une image  24">
            <a:extLst>
              <a:ext uri="{FF2B5EF4-FFF2-40B4-BE49-F238E27FC236}">
                <a16:creationId xmlns:a16="http://schemas.microsoft.com/office/drawing/2014/main" id="{50162F7A-7E6E-F402-E285-F97DD5327A2A}"/>
              </a:ext>
            </a:extLst>
          </p:cNvPr>
          <p:cNvSpPr>
            <a:spLocks noGrp="1"/>
          </p:cNvSpPr>
          <p:nvPr>
            <p:ph type="pic" sz="quarter" idx="46" hasCustomPrompt="1"/>
          </p:nvPr>
        </p:nvSpPr>
        <p:spPr>
          <a:xfrm>
            <a:off x="8735487" y="66430"/>
            <a:ext cx="1071562" cy="798512"/>
          </a:xfrm>
          <a:prstGeom prst="rect">
            <a:avLst/>
          </a:prstGeom>
        </p:spPr>
        <p:txBody>
          <a:bodyPr anchor="ctr"/>
          <a:lstStyle>
            <a:lvl1pPr marL="0" indent="0" algn="ctr">
              <a:buNone/>
              <a:defRPr sz="1200"/>
            </a:lvl1pPr>
          </a:lstStyle>
          <a:p>
            <a:r>
              <a:rPr lang="fr-FR" dirty="0"/>
              <a:t>Insérer logo ville</a:t>
            </a:r>
          </a:p>
        </p:txBody>
      </p:sp>
      <p:grpSp>
        <p:nvGrpSpPr>
          <p:cNvPr id="43" name="Groupe 42">
            <a:extLst>
              <a:ext uri="{FF2B5EF4-FFF2-40B4-BE49-F238E27FC236}">
                <a16:creationId xmlns:a16="http://schemas.microsoft.com/office/drawing/2014/main" id="{18A8D4F0-2919-3321-131D-85B6C5B3BFA4}"/>
              </a:ext>
            </a:extLst>
          </p:cNvPr>
          <p:cNvGrpSpPr/>
          <p:nvPr userDrawn="1"/>
        </p:nvGrpSpPr>
        <p:grpSpPr>
          <a:xfrm>
            <a:off x="0" y="6090406"/>
            <a:ext cx="9906000" cy="574647"/>
            <a:chOff x="0" y="6283353"/>
            <a:chExt cx="9906000" cy="574647"/>
          </a:xfrm>
        </p:grpSpPr>
        <p:sp>
          <p:nvSpPr>
            <p:cNvPr id="44" name="Espace réservé du texte 21">
              <a:extLst>
                <a:ext uri="{FF2B5EF4-FFF2-40B4-BE49-F238E27FC236}">
                  <a16:creationId xmlns:a16="http://schemas.microsoft.com/office/drawing/2014/main" id="{CCF5115D-F515-BD7D-0D7E-C30ADD6E8B0D}"/>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45" name="Image 44">
              <a:extLst>
                <a:ext uri="{FF2B5EF4-FFF2-40B4-BE49-F238E27FC236}">
                  <a16:creationId xmlns:a16="http://schemas.microsoft.com/office/drawing/2014/main" id="{6FBECA5D-C29D-FAD0-DF0E-C61E26DE614A}"/>
                </a:ext>
              </a:extLst>
            </p:cNvPr>
            <p:cNvPicPr>
              <a:picLocks noChangeAspect="1"/>
            </p:cNvPicPr>
            <p:nvPr userDrawn="1"/>
          </p:nvPicPr>
          <p:blipFill>
            <a:blip r:embed="rId2"/>
            <a:stretch>
              <a:fillRect/>
            </a:stretch>
          </p:blipFill>
          <p:spPr>
            <a:xfrm>
              <a:off x="8900719" y="6297849"/>
              <a:ext cx="697241" cy="551762"/>
            </a:xfrm>
            <a:prstGeom prst="rect">
              <a:avLst/>
            </a:prstGeom>
            <a:noFill/>
            <a:ln cap="flat">
              <a:noFill/>
            </a:ln>
            <a:effectLst>
              <a:outerShdw dist="22997" dir="5400000" algn="tl">
                <a:srgbClr val="000000">
                  <a:alpha val="35000"/>
                </a:srgbClr>
              </a:outerShdw>
            </a:effectLst>
          </p:spPr>
        </p:pic>
        <p:pic>
          <p:nvPicPr>
            <p:cNvPr id="46" name="Image 45" descr="Une image contenant texte, Police, logo, capture d’écran&#10;&#10;Description générée automatiquement">
              <a:extLst>
                <a:ext uri="{FF2B5EF4-FFF2-40B4-BE49-F238E27FC236}">
                  <a16:creationId xmlns:a16="http://schemas.microsoft.com/office/drawing/2014/main" id="{A3041FE3-7588-11A2-38AD-8B7CC17357B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0061" y="6283353"/>
              <a:ext cx="481132" cy="499145"/>
            </a:xfrm>
            <a:prstGeom prst="rect">
              <a:avLst/>
            </a:prstGeom>
          </p:spPr>
        </p:pic>
        <p:pic>
          <p:nvPicPr>
            <p:cNvPr id="47" name="Image 46" descr="Une image contenant texte, Police, écriture manuscrite, Graphique&#10;&#10;Description générée automatiquement">
              <a:extLst>
                <a:ext uri="{FF2B5EF4-FFF2-40B4-BE49-F238E27FC236}">
                  <a16:creationId xmlns:a16="http://schemas.microsoft.com/office/drawing/2014/main" id="{2498D344-A490-0DB3-8764-B6853297119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48" name="Image 47" descr="Une image contenant Graphique, Police, graphisme, logo&#10;&#10;Description générée automatiquement">
              <a:extLst>
                <a:ext uri="{FF2B5EF4-FFF2-40B4-BE49-F238E27FC236}">
                  <a16:creationId xmlns:a16="http://schemas.microsoft.com/office/drawing/2014/main" id="{F8624222-1E62-8359-3C59-605E9C1BF19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111397297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6 jours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862785C-89F6-4086-6B63-4564C789212B}"/>
              </a:ext>
            </a:extLst>
          </p:cNvPr>
          <p:cNvSpPr/>
          <p:nvPr userDrawn="1"/>
        </p:nvSpPr>
        <p:spPr>
          <a:xfrm>
            <a:off x="149626" y="1447565"/>
            <a:ext cx="1533873" cy="1596164"/>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21" name="Rectangle 20">
            <a:extLst>
              <a:ext uri="{FF2B5EF4-FFF2-40B4-BE49-F238E27FC236}">
                <a16:creationId xmlns:a16="http://schemas.microsoft.com/office/drawing/2014/main" id="{D288EC1B-9C03-541E-303B-AF65A368932B}"/>
              </a:ext>
            </a:extLst>
          </p:cNvPr>
          <p:cNvSpPr/>
          <p:nvPr userDrawn="1"/>
        </p:nvSpPr>
        <p:spPr>
          <a:xfrm>
            <a:off x="6590231" y="1448938"/>
            <a:ext cx="1527666" cy="1595302"/>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2" name="Rectangle 21">
            <a:extLst>
              <a:ext uri="{FF2B5EF4-FFF2-40B4-BE49-F238E27FC236}">
                <a16:creationId xmlns:a16="http://schemas.microsoft.com/office/drawing/2014/main" id="{8AE09067-DDFE-4B8B-74F1-FF3226DC2285}"/>
              </a:ext>
            </a:extLst>
          </p:cNvPr>
          <p:cNvSpPr/>
          <p:nvPr userDrawn="1"/>
        </p:nvSpPr>
        <p:spPr>
          <a:xfrm>
            <a:off x="4981572" y="1448938"/>
            <a:ext cx="1527667" cy="1595302"/>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3" name="Rectangle 22">
            <a:extLst>
              <a:ext uri="{FF2B5EF4-FFF2-40B4-BE49-F238E27FC236}">
                <a16:creationId xmlns:a16="http://schemas.microsoft.com/office/drawing/2014/main" id="{D41183F5-8077-590E-5DAA-8508998A0E8C}"/>
              </a:ext>
            </a:extLst>
          </p:cNvPr>
          <p:cNvSpPr/>
          <p:nvPr userDrawn="1"/>
        </p:nvSpPr>
        <p:spPr>
          <a:xfrm>
            <a:off x="8198890" y="1447565"/>
            <a:ext cx="1527669" cy="1596164"/>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4" name="Rectangle 23">
            <a:extLst>
              <a:ext uri="{FF2B5EF4-FFF2-40B4-BE49-F238E27FC236}">
                <a16:creationId xmlns:a16="http://schemas.microsoft.com/office/drawing/2014/main" id="{F5C062E3-9984-342C-2F1C-B6034266B8D1}"/>
              </a:ext>
            </a:extLst>
          </p:cNvPr>
          <p:cNvSpPr/>
          <p:nvPr userDrawn="1"/>
        </p:nvSpPr>
        <p:spPr>
          <a:xfrm>
            <a:off x="149626" y="3220945"/>
            <a:ext cx="1533873" cy="1596165"/>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25" name="Rectangle 24">
            <a:extLst>
              <a:ext uri="{FF2B5EF4-FFF2-40B4-BE49-F238E27FC236}">
                <a16:creationId xmlns:a16="http://schemas.microsoft.com/office/drawing/2014/main" id="{FB334934-6587-18A3-CF7A-E826016729A6}"/>
              </a:ext>
            </a:extLst>
          </p:cNvPr>
          <p:cNvSpPr/>
          <p:nvPr userDrawn="1"/>
        </p:nvSpPr>
        <p:spPr>
          <a:xfrm>
            <a:off x="6590231" y="3222318"/>
            <a:ext cx="1527666" cy="1595303"/>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6" name="Rectangle 25">
            <a:extLst>
              <a:ext uri="{FF2B5EF4-FFF2-40B4-BE49-F238E27FC236}">
                <a16:creationId xmlns:a16="http://schemas.microsoft.com/office/drawing/2014/main" id="{7DC99642-62CE-1FF8-2C90-F31EEE50927D}"/>
              </a:ext>
            </a:extLst>
          </p:cNvPr>
          <p:cNvSpPr/>
          <p:nvPr userDrawn="1"/>
        </p:nvSpPr>
        <p:spPr>
          <a:xfrm>
            <a:off x="4981572" y="3222318"/>
            <a:ext cx="1527667" cy="1595303"/>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7" name="Rectangle 26">
            <a:extLst>
              <a:ext uri="{FF2B5EF4-FFF2-40B4-BE49-F238E27FC236}">
                <a16:creationId xmlns:a16="http://schemas.microsoft.com/office/drawing/2014/main" id="{2EA51C1D-5548-6129-66D3-7F38DABB4C79}"/>
              </a:ext>
            </a:extLst>
          </p:cNvPr>
          <p:cNvSpPr/>
          <p:nvPr userDrawn="1"/>
        </p:nvSpPr>
        <p:spPr>
          <a:xfrm>
            <a:off x="1760332" y="3220945"/>
            <a:ext cx="1527669" cy="1596165"/>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8" name="Rectangle 27">
            <a:extLst>
              <a:ext uri="{FF2B5EF4-FFF2-40B4-BE49-F238E27FC236}">
                <a16:creationId xmlns:a16="http://schemas.microsoft.com/office/drawing/2014/main" id="{210BEE29-48C2-D3F3-A31A-022F82D1AEB0}"/>
              </a:ext>
            </a:extLst>
          </p:cNvPr>
          <p:cNvSpPr/>
          <p:nvPr userDrawn="1"/>
        </p:nvSpPr>
        <p:spPr>
          <a:xfrm>
            <a:off x="8198890" y="3220945"/>
            <a:ext cx="1527669" cy="1596165"/>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3E8B70BC-5C83-8D2C-D13C-1F60B6DB61E4}"/>
              </a:ext>
            </a:extLst>
          </p:cNvPr>
          <p:cNvSpPr/>
          <p:nvPr userDrawn="1"/>
        </p:nvSpPr>
        <p:spPr>
          <a:xfrm>
            <a:off x="3372911" y="3220945"/>
            <a:ext cx="1527668" cy="1596165"/>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Rectangle 29">
            <a:extLst>
              <a:ext uri="{FF2B5EF4-FFF2-40B4-BE49-F238E27FC236}">
                <a16:creationId xmlns:a16="http://schemas.microsoft.com/office/drawing/2014/main" id="{C5E88A7D-E7A7-FEB7-92D8-54524A7ABF9E}"/>
              </a:ext>
            </a:extLst>
          </p:cNvPr>
          <p:cNvSpPr/>
          <p:nvPr userDrawn="1"/>
        </p:nvSpPr>
        <p:spPr>
          <a:xfrm>
            <a:off x="149626" y="4992820"/>
            <a:ext cx="1533873" cy="1596165"/>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31" name="Rectangle 30">
            <a:extLst>
              <a:ext uri="{FF2B5EF4-FFF2-40B4-BE49-F238E27FC236}">
                <a16:creationId xmlns:a16="http://schemas.microsoft.com/office/drawing/2014/main" id="{74798F67-AF64-50FD-3A57-C23CB90EA01C}"/>
              </a:ext>
            </a:extLst>
          </p:cNvPr>
          <p:cNvSpPr/>
          <p:nvPr userDrawn="1"/>
        </p:nvSpPr>
        <p:spPr>
          <a:xfrm>
            <a:off x="1760332" y="4992820"/>
            <a:ext cx="1527669" cy="1596165"/>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2" name="Rectangle 31">
            <a:extLst>
              <a:ext uri="{FF2B5EF4-FFF2-40B4-BE49-F238E27FC236}">
                <a16:creationId xmlns:a16="http://schemas.microsoft.com/office/drawing/2014/main" id="{338014D0-7179-1E35-3D28-F847AF1DB799}"/>
              </a:ext>
            </a:extLst>
          </p:cNvPr>
          <p:cNvSpPr/>
          <p:nvPr userDrawn="1"/>
        </p:nvSpPr>
        <p:spPr>
          <a:xfrm>
            <a:off x="8198890" y="4992820"/>
            <a:ext cx="1527669" cy="1596165"/>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3" name="Rectangle 32">
            <a:extLst>
              <a:ext uri="{FF2B5EF4-FFF2-40B4-BE49-F238E27FC236}">
                <a16:creationId xmlns:a16="http://schemas.microsoft.com/office/drawing/2014/main" id="{8B6E3C6C-56B0-B955-FE50-6AFE6A6CB53B}"/>
              </a:ext>
            </a:extLst>
          </p:cNvPr>
          <p:cNvSpPr/>
          <p:nvPr userDrawn="1"/>
        </p:nvSpPr>
        <p:spPr>
          <a:xfrm>
            <a:off x="3372911" y="4992820"/>
            <a:ext cx="1527668" cy="1596165"/>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4" name="Rectangle 33">
            <a:extLst>
              <a:ext uri="{FF2B5EF4-FFF2-40B4-BE49-F238E27FC236}">
                <a16:creationId xmlns:a16="http://schemas.microsoft.com/office/drawing/2014/main" id="{C2933562-E7DA-200E-D6A3-844D262C1D07}"/>
              </a:ext>
            </a:extLst>
          </p:cNvPr>
          <p:cNvSpPr/>
          <p:nvPr userDrawn="1"/>
        </p:nvSpPr>
        <p:spPr>
          <a:xfrm>
            <a:off x="6590231" y="4992820"/>
            <a:ext cx="1527666" cy="1595303"/>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5" name="Rectangle 34">
            <a:extLst>
              <a:ext uri="{FF2B5EF4-FFF2-40B4-BE49-F238E27FC236}">
                <a16:creationId xmlns:a16="http://schemas.microsoft.com/office/drawing/2014/main" id="{70E1D81F-9C8E-F600-DD06-E176302B1D23}"/>
              </a:ext>
            </a:extLst>
          </p:cNvPr>
          <p:cNvSpPr/>
          <p:nvPr userDrawn="1"/>
        </p:nvSpPr>
        <p:spPr>
          <a:xfrm>
            <a:off x="4981572" y="4992820"/>
            <a:ext cx="1527667" cy="1595303"/>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6" name="Rectangle 35">
            <a:extLst>
              <a:ext uri="{FF2B5EF4-FFF2-40B4-BE49-F238E27FC236}">
                <a16:creationId xmlns:a16="http://schemas.microsoft.com/office/drawing/2014/main" id="{8E133A4B-295F-4E9F-2723-67ADF7AFF3CE}"/>
              </a:ext>
            </a:extLst>
          </p:cNvPr>
          <p:cNvSpPr/>
          <p:nvPr userDrawn="1"/>
        </p:nvSpPr>
        <p:spPr>
          <a:xfrm>
            <a:off x="1758373" y="1438984"/>
            <a:ext cx="1527669" cy="1596165"/>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7" name="Rectangle 36">
            <a:extLst>
              <a:ext uri="{FF2B5EF4-FFF2-40B4-BE49-F238E27FC236}">
                <a16:creationId xmlns:a16="http://schemas.microsoft.com/office/drawing/2014/main" id="{E87E1C50-7700-F740-84EB-D2929C61C24D}"/>
              </a:ext>
            </a:extLst>
          </p:cNvPr>
          <p:cNvSpPr/>
          <p:nvPr userDrawn="1"/>
        </p:nvSpPr>
        <p:spPr>
          <a:xfrm>
            <a:off x="3370952" y="1438984"/>
            <a:ext cx="1527668" cy="1596165"/>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Espace réservé du texte 21">
            <a:extLst>
              <a:ext uri="{FF2B5EF4-FFF2-40B4-BE49-F238E27FC236}">
                <a16:creationId xmlns:a16="http://schemas.microsoft.com/office/drawing/2014/main" id="{523D28B0-2868-4218-B950-EEF1D9A2AAD2}"/>
              </a:ext>
            </a:extLst>
          </p:cNvPr>
          <p:cNvSpPr>
            <a:spLocks noGrp="1"/>
          </p:cNvSpPr>
          <p:nvPr>
            <p:ph type="body" sz="quarter" idx="12" hasCustomPrompt="1"/>
          </p:nvPr>
        </p:nvSpPr>
        <p:spPr>
          <a:xfrm>
            <a:off x="151485" y="1448938"/>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4" name="Espace réservé du texte 21">
            <a:extLst>
              <a:ext uri="{FF2B5EF4-FFF2-40B4-BE49-F238E27FC236}">
                <a16:creationId xmlns:a16="http://schemas.microsoft.com/office/drawing/2014/main" id="{36B8D9E3-81A5-482B-8674-C688A4873ECF}"/>
              </a:ext>
            </a:extLst>
          </p:cNvPr>
          <p:cNvSpPr>
            <a:spLocks noGrp="1"/>
          </p:cNvSpPr>
          <p:nvPr>
            <p:ph type="body" sz="quarter" idx="13" hasCustomPrompt="1"/>
          </p:nvPr>
        </p:nvSpPr>
        <p:spPr>
          <a:xfrm>
            <a:off x="1782091" y="1456786"/>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5" name="Espace réservé du texte 21">
            <a:extLst>
              <a:ext uri="{FF2B5EF4-FFF2-40B4-BE49-F238E27FC236}">
                <a16:creationId xmlns:a16="http://schemas.microsoft.com/office/drawing/2014/main" id="{08A71E56-C52A-4F99-ADA8-B9611325B375}"/>
              </a:ext>
            </a:extLst>
          </p:cNvPr>
          <p:cNvSpPr>
            <a:spLocks noGrp="1"/>
          </p:cNvSpPr>
          <p:nvPr>
            <p:ph type="body" sz="quarter" idx="14" hasCustomPrompt="1"/>
          </p:nvPr>
        </p:nvSpPr>
        <p:spPr>
          <a:xfrm>
            <a:off x="3380113" y="1456785"/>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6" name="Espace réservé du texte 21">
            <a:extLst>
              <a:ext uri="{FF2B5EF4-FFF2-40B4-BE49-F238E27FC236}">
                <a16:creationId xmlns:a16="http://schemas.microsoft.com/office/drawing/2014/main" id="{4F33A444-B675-4D9D-9A13-782FDCF9298B}"/>
              </a:ext>
            </a:extLst>
          </p:cNvPr>
          <p:cNvSpPr>
            <a:spLocks noGrp="1"/>
          </p:cNvSpPr>
          <p:nvPr>
            <p:ph type="body" sz="quarter" idx="15" hasCustomPrompt="1"/>
          </p:nvPr>
        </p:nvSpPr>
        <p:spPr>
          <a:xfrm>
            <a:off x="4984804" y="1415885"/>
            <a:ext cx="1512916" cy="1572847"/>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7" name="Espace réservé du texte 21">
            <a:extLst>
              <a:ext uri="{FF2B5EF4-FFF2-40B4-BE49-F238E27FC236}">
                <a16:creationId xmlns:a16="http://schemas.microsoft.com/office/drawing/2014/main" id="{203A5316-C997-49B8-9B85-86F8CB367BB9}"/>
              </a:ext>
            </a:extLst>
          </p:cNvPr>
          <p:cNvSpPr>
            <a:spLocks noGrp="1"/>
          </p:cNvSpPr>
          <p:nvPr>
            <p:ph type="body" sz="quarter" idx="16" hasCustomPrompt="1"/>
          </p:nvPr>
        </p:nvSpPr>
        <p:spPr>
          <a:xfrm>
            <a:off x="6602284" y="1456784"/>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8" name="Espace réservé du texte 21">
            <a:extLst>
              <a:ext uri="{FF2B5EF4-FFF2-40B4-BE49-F238E27FC236}">
                <a16:creationId xmlns:a16="http://schemas.microsoft.com/office/drawing/2014/main" id="{5031ED72-A350-450E-A2DD-6A18392C796A}"/>
              </a:ext>
            </a:extLst>
          </p:cNvPr>
          <p:cNvSpPr>
            <a:spLocks noGrp="1"/>
          </p:cNvSpPr>
          <p:nvPr>
            <p:ph type="body" sz="quarter" idx="17" hasCustomPrompt="1"/>
          </p:nvPr>
        </p:nvSpPr>
        <p:spPr>
          <a:xfrm>
            <a:off x="8200306" y="1456784"/>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9" name="Espace réservé du texte 21">
            <a:extLst>
              <a:ext uri="{FF2B5EF4-FFF2-40B4-BE49-F238E27FC236}">
                <a16:creationId xmlns:a16="http://schemas.microsoft.com/office/drawing/2014/main" id="{6E51CE03-8687-4F86-ACA0-FFB83EBDE975}"/>
              </a:ext>
            </a:extLst>
          </p:cNvPr>
          <p:cNvSpPr>
            <a:spLocks noGrp="1"/>
          </p:cNvSpPr>
          <p:nvPr>
            <p:ph type="body" sz="quarter" idx="18" hasCustomPrompt="1"/>
          </p:nvPr>
        </p:nvSpPr>
        <p:spPr>
          <a:xfrm>
            <a:off x="157942" y="3238639"/>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0" name="Espace réservé du texte 21">
            <a:extLst>
              <a:ext uri="{FF2B5EF4-FFF2-40B4-BE49-F238E27FC236}">
                <a16:creationId xmlns:a16="http://schemas.microsoft.com/office/drawing/2014/main" id="{5F8E83D0-F654-470F-BE5F-33BEAB30213D}"/>
              </a:ext>
            </a:extLst>
          </p:cNvPr>
          <p:cNvSpPr>
            <a:spLocks noGrp="1"/>
          </p:cNvSpPr>
          <p:nvPr>
            <p:ph type="body" sz="quarter" idx="19" hasCustomPrompt="1"/>
          </p:nvPr>
        </p:nvSpPr>
        <p:spPr>
          <a:xfrm>
            <a:off x="1782091" y="3238639"/>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1" name="Espace réservé du texte 21">
            <a:extLst>
              <a:ext uri="{FF2B5EF4-FFF2-40B4-BE49-F238E27FC236}">
                <a16:creationId xmlns:a16="http://schemas.microsoft.com/office/drawing/2014/main" id="{6EC98F23-5AAB-4EE1-966F-82D8DA7D3130}"/>
              </a:ext>
            </a:extLst>
          </p:cNvPr>
          <p:cNvSpPr>
            <a:spLocks noGrp="1"/>
          </p:cNvSpPr>
          <p:nvPr>
            <p:ph type="body" sz="quarter" idx="20" hasCustomPrompt="1"/>
          </p:nvPr>
        </p:nvSpPr>
        <p:spPr>
          <a:xfrm>
            <a:off x="3380113" y="3238638"/>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2" name="Espace réservé du texte 21">
            <a:extLst>
              <a:ext uri="{FF2B5EF4-FFF2-40B4-BE49-F238E27FC236}">
                <a16:creationId xmlns:a16="http://schemas.microsoft.com/office/drawing/2014/main" id="{9373AD5A-AEE4-448E-A093-40BF2131C3BD}"/>
              </a:ext>
            </a:extLst>
          </p:cNvPr>
          <p:cNvSpPr>
            <a:spLocks noGrp="1"/>
          </p:cNvSpPr>
          <p:nvPr>
            <p:ph type="body" sz="quarter" idx="21" hasCustomPrompt="1"/>
          </p:nvPr>
        </p:nvSpPr>
        <p:spPr>
          <a:xfrm>
            <a:off x="4996198" y="3239724"/>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3" name="Espace réservé du texte 21">
            <a:extLst>
              <a:ext uri="{FF2B5EF4-FFF2-40B4-BE49-F238E27FC236}">
                <a16:creationId xmlns:a16="http://schemas.microsoft.com/office/drawing/2014/main" id="{B83BBB69-3598-43C5-87A3-E371C7502CCD}"/>
              </a:ext>
            </a:extLst>
          </p:cNvPr>
          <p:cNvSpPr>
            <a:spLocks noGrp="1"/>
          </p:cNvSpPr>
          <p:nvPr>
            <p:ph type="body" sz="quarter" idx="22" hasCustomPrompt="1"/>
          </p:nvPr>
        </p:nvSpPr>
        <p:spPr>
          <a:xfrm>
            <a:off x="6591297" y="3239723"/>
            <a:ext cx="1512916" cy="1572847"/>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4" name="Espace réservé du texte 21">
            <a:extLst>
              <a:ext uri="{FF2B5EF4-FFF2-40B4-BE49-F238E27FC236}">
                <a16:creationId xmlns:a16="http://schemas.microsoft.com/office/drawing/2014/main" id="{346BE056-733C-484E-8D33-A709AF7D69B4}"/>
              </a:ext>
            </a:extLst>
          </p:cNvPr>
          <p:cNvSpPr>
            <a:spLocks noGrp="1"/>
          </p:cNvSpPr>
          <p:nvPr>
            <p:ph type="body" sz="quarter" idx="23" hasCustomPrompt="1"/>
          </p:nvPr>
        </p:nvSpPr>
        <p:spPr>
          <a:xfrm>
            <a:off x="8200306" y="3262585"/>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5" name="Espace réservé du texte 21">
            <a:extLst>
              <a:ext uri="{FF2B5EF4-FFF2-40B4-BE49-F238E27FC236}">
                <a16:creationId xmlns:a16="http://schemas.microsoft.com/office/drawing/2014/main" id="{5908CC66-79D9-4235-A9F1-4684E01100BF}"/>
              </a:ext>
            </a:extLst>
          </p:cNvPr>
          <p:cNvSpPr>
            <a:spLocks noGrp="1"/>
          </p:cNvSpPr>
          <p:nvPr>
            <p:ph type="body" sz="quarter" idx="24" hasCustomPrompt="1"/>
          </p:nvPr>
        </p:nvSpPr>
        <p:spPr>
          <a:xfrm>
            <a:off x="152780" y="4994326"/>
            <a:ext cx="1512916" cy="1572847"/>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16" name="Espace réservé du texte 21">
            <a:extLst>
              <a:ext uri="{FF2B5EF4-FFF2-40B4-BE49-F238E27FC236}">
                <a16:creationId xmlns:a16="http://schemas.microsoft.com/office/drawing/2014/main" id="{E2EF4BEB-BA2A-4253-83F5-A756A127CD67}"/>
              </a:ext>
            </a:extLst>
          </p:cNvPr>
          <p:cNvSpPr>
            <a:spLocks noGrp="1"/>
          </p:cNvSpPr>
          <p:nvPr>
            <p:ph type="body" sz="quarter" idx="25" hasCustomPrompt="1"/>
          </p:nvPr>
        </p:nvSpPr>
        <p:spPr>
          <a:xfrm>
            <a:off x="1776929" y="4994326"/>
            <a:ext cx="1512916" cy="1572847"/>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17" name="Espace réservé du texte 21">
            <a:extLst>
              <a:ext uri="{FF2B5EF4-FFF2-40B4-BE49-F238E27FC236}">
                <a16:creationId xmlns:a16="http://schemas.microsoft.com/office/drawing/2014/main" id="{2BD50D3E-CCC0-4CEB-AB6C-AF68D6A1965E}"/>
              </a:ext>
            </a:extLst>
          </p:cNvPr>
          <p:cNvSpPr>
            <a:spLocks noGrp="1"/>
          </p:cNvSpPr>
          <p:nvPr>
            <p:ph type="body" sz="quarter" idx="26" hasCustomPrompt="1"/>
          </p:nvPr>
        </p:nvSpPr>
        <p:spPr>
          <a:xfrm>
            <a:off x="3378328" y="5002906"/>
            <a:ext cx="1512916" cy="1572847"/>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18" name="Espace réservé du texte 21">
            <a:extLst>
              <a:ext uri="{FF2B5EF4-FFF2-40B4-BE49-F238E27FC236}">
                <a16:creationId xmlns:a16="http://schemas.microsoft.com/office/drawing/2014/main" id="{10CD1E92-063A-4BEA-9B7A-CE82C50E1851}"/>
              </a:ext>
            </a:extLst>
          </p:cNvPr>
          <p:cNvSpPr>
            <a:spLocks noGrp="1"/>
          </p:cNvSpPr>
          <p:nvPr>
            <p:ph type="body" sz="quarter" idx="27" hasCustomPrompt="1"/>
          </p:nvPr>
        </p:nvSpPr>
        <p:spPr>
          <a:xfrm>
            <a:off x="4978135" y="5019542"/>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19" name="Espace réservé du texte 21">
            <a:extLst>
              <a:ext uri="{FF2B5EF4-FFF2-40B4-BE49-F238E27FC236}">
                <a16:creationId xmlns:a16="http://schemas.microsoft.com/office/drawing/2014/main" id="{B6521361-514D-43F6-BE23-C233656D31F0}"/>
              </a:ext>
            </a:extLst>
          </p:cNvPr>
          <p:cNvSpPr>
            <a:spLocks noGrp="1"/>
          </p:cNvSpPr>
          <p:nvPr>
            <p:ph type="body" sz="quarter" idx="28" hasCustomPrompt="1"/>
          </p:nvPr>
        </p:nvSpPr>
        <p:spPr>
          <a:xfrm>
            <a:off x="6599967" y="5004047"/>
            <a:ext cx="1512916" cy="1572847"/>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20" name="Espace réservé du texte 21">
            <a:extLst>
              <a:ext uri="{FF2B5EF4-FFF2-40B4-BE49-F238E27FC236}">
                <a16:creationId xmlns:a16="http://schemas.microsoft.com/office/drawing/2014/main" id="{421616F4-6440-4300-BFDB-B986361E319D}"/>
              </a:ext>
            </a:extLst>
          </p:cNvPr>
          <p:cNvSpPr>
            <a:spLocks noGrp="1"/>
          </p:cNvSpPr>
          <p:nvPr>
            <p:ph type="body" sz="quarter" idx="29" hasCustomPrompt="1"/>
          </p:nvPr>
        </p:nvSpPr>
        <p:spPr>
          <a:xfrm>
            <a:off x="8200306" y="5019541"/>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38" name="Espace réservé du texte 25">
            <a:extLst>
              <a:ext uri="{FF2B5EF4-FFF2-40B4-BE49-F238E27FC236}">
                <a16:creationId xmlns:a16="http://schemas.microsoft.com/office/drawing/2014/main" id="{CCF04F57-0C96-AAFB-475B-121617C8FE1B}"/>
              </a:ext>
            </a:extLst>
          </p:cNvPr>
          <p:cNvSpPr>
            <a:spLocks noGrp="1"/>
          </p:cNvSpPr>
          <p:nvPr>
            <p:ph type="body" sz="quarter" idx="30" hasCustomPrompt="1"/>
          </p:nvPr>
        </p:nvSpPr>
        <p:spPr>
          <a:xfrm>
            <a:off x="149626" y="1157035"/>
            <a:ext cx="1527668"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9" name="Espace réservé du texte 25">
            <a:extLst>
              <a:ext uri="{FF2B5EF4-FFF2-40B4-BE49-F238E27FC236}">
                <a16:creationId xmlns:a16="http://schemas.microsoft.com/office/drawing/2014/main" id="{2CFE9D35-038E-A312-6840-54970F1053A3}"/>
              </a:ext>
            </a:extLst>
          </p:cNvPr>
          <p:cNvSpPr>
            <a:spLocks noGrp="1"/>
          </p:cNvSpPr>
          <p:nvPr>
            <p:ph type="body" sz="quarter" idx="256" hasCustomPrompt="1"/>
          </p:nvPr>
        </p:nvSpPr>
        <p:spPr>
          <a:xfrm>
            <a:off x="1766767" y="1149537"/>
            <a:ext cx="1519276"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40" name="Espace réservé du texte 25">
            <a:extLst>
              <a:ext uri="{FF2B5EF4-FFF2-40B4-BE49-F238E27FC236}">
                <a16:creationId xmlns:a16="http://schemas.microsoft.com/office/drawing/2014/main" id="{C6B0CA9E-49BB-CBB3-32A3-DB04317D1689}"/>
              </a:ext>
            </a:extLst>
          </p:cNvPr>
          <p:cNvSpPr>
            <a:spLocks noGrp="1"/>
          </p:cNvSpPr>
          <p:nvPr>
            <p:ph type="body" sz="quarter" idx="258" hasCustomPrompt="1"/>
          </p:nvPr>
        </p:nvSpPr>
        <p:spPr>
          <a:xfrm>
            <a:off x="3382114" y="1163798"/>
            <a:ext cx="1530011"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41" name="Espace réservé du texte 25">
            <a:extLst>
              <a:ext uri="{FF2B5EF4-FFF2-40B4-BE49-F238E27FC236}">
                <a16:creationId xmlns:a16="http://schemas.microsoft.com/office/drawing/2014/main" id="{4AAA77E5-0D2C-DA76-C775-B2DD1E544757}"/>
              </a:ext>
            </a:extLst>
          </p:cNvPr>
          <p:cNvSpPr>
            <a:spLocks noGrp="1"/>
          </p:cNvSpPr>
          <p:nvPr>
            <p:ph type="body" sz="quarter" idx="259" hasCustomPrompt="1"/>
          </p:nvPr>
        </p:nvSpPr>
        <p:spPr>
          <a:xfrm>
            <a:off x="4984658" y="1167379"/>
            <a:ext cx="1506393"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42" name="Espace réservé du texte 25">
            <a:extLst>
              <a:ext uri="{FF2B5EF4-FFF2-40B4-BE49-F238E27FC236}">
                <a16:creationId xmlns:a16="http://schemas.microsoft.com/office/drawing/2014/main" id="{D24538E6-C435-64C3-9C21-D1D9CC0F2074}"/>
              </a:ext>
            </a:extLst>
          </p:cNvPr>
          <p:cNvSpPr>
            <a:spLocks noGrp="1"/>
          </p:cNvSpPr>
          <p:nvPr>
            <p:ph type="body" sz="quarter" idx="260" hasCustomPrompt="1"/>
          </p:nvPr>
        </p:nvSpPr>
        <p:spPr>
          <a:xfrm>
            <a:off x="6591557" y="1162425"/>
            <a:ext cx="1523643"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43" name="Espace réservé du texte 25">
            <a:extLst>
              <a:ext uri="{FF2B5EF4-FFF2-40B4-BE49-F238E27FC236}">
                <a16:creationId xmlns:a16="http://schemas.microsoft.com/office/drawing/2014/main" id="{F1F082BE-CF10-F742-DF2F-FC84AEB95479}"/>
              </a:ext>
            </a:extLst>
          </p:cNvPr>
          <p:cNvSpPr>
            <a:spLocks noGrp="1"/>
          </p:cNvSpPr>
          <p:nvPr>
            <p:ph type="body" sz="quarter" idx="261" hasCustomPrompt="1"/>
          </p:nvPr>
        </p:nvSpPr>
        <p:spPr>
          <a:xfrm>
            <a:off x="8200306" y="1173585"/>
            <a:ext cx="1512916"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45" name="Espace réservé pour une image  24">
            <a:extLst>
              <a:ext uri="{FF2B5EF4-FFF2-40B4-BE49-F238E27FC236}">
                <a16:creationId xmlns:a16="http://schemas.microsoft.com/office/drawing/2014/main" id="{BCC20E00-2B86-9B50-8345-AD02A05948F4}"/>
              </a:ext>
            </a:extLst>
          </p:cNvPr>
          <p:cNvSpPr>
            <a:spLocks noGrp="1"/>
          </p:cNvSpPr>
          <p:nvPr>
            <p:ph type="pic" sz="quarter" idx="46" hasCustomPrompt="1"/>
          </p:nvPr>
        </p:nvSpPr>
        <p:spPr>
          <a:xfrm>
            <a:off x="8701842" y="112807"/>
            <a:ext cx="1071562" cy="798512"/>
          </a:xfrm>
          <a:prstGeom prst="rect">
            <a:avLst/>
          </a:prstGeom>
        </p:spPr>
        <p:txBody>
          <a:bodyPr anchor="ctr"/>
          <a:lstStyle>
            <a:lvl1pPr marL="0" indent="0" algn="ctr">
              <a:buNone/>
              <a:defRPr sz="1200"/>
            </a:lvl1pPr>
          </a:lstStyle>
          <a:p>
            <a:r>
              <a:rPr lang="fr-FR" dirty="0"/>
              <a:t>Insérer logo ville</a:t>
            </a:r>
          </a:p>
        </p:txBody>
      </p:sp>
      <p:grpSp>
        <p:nvGrpSpPr>
          <p:cNvPr id="47" name="Groupe 46">
            <a:extLst>
              <a:ext uri="{FF2B5EF4-FFF2-40B4-BE49-F238E27FC236}">
                <a16:creationId xmlns:a16="http://schemas.microsoft.com/office/drawing/2014/main" id="{BC0E201E-28BD-AF54-2CBB-05518F53E2D4}"/>
              </a:ext>
            </a:extLst>
          </p:cNvPr>
          <p:cNvGrpSpPr/>
          <p:nvPr userDrawn="1"/>
        </p:nvGrpSpPr>
        <p:grpSpPr>
          <a:xfrm>
            <a:off x="0" y="6090406"/>
            <a:ext cx="9906000" cy="574647"/>
            <a:chOff x="0" y="6283353"/>
            <a:chExt cx="9906000" cy="574647"/>
          </a:xfrm>
        </p:grpSpPr>
        <p:sp>
          <p:nvSpPr>
            <p:cNvPr id="48" name="Espace réservé du texte 21">
              <a:extLst>
                <a:ext uri="{FF2B5EF4-FFF2-40B4-BE49-F238E27FC236}">
                  <a16:creationId xmlns:a16="http://schemas.microsoft.com/office/drawing/2014/main" id="{FA22C7CE-0626-6800-4A2A-9AD627375179}"/>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49" name="Image 48">
              <a:extLst>
                <a:ext uri="{FF2B5EF4-FFF2-40B4-BE49-F238E27FC236}">
                  <a16:creationId xmlns:a16="http://schemas.microsoft.com/office/drawing/2014/main" id="{BB109BA4-2383-961C-9592-481FAF981B88}"/>
                </a:ext>
              </a:extLst>
            </p:cNvPr>
            <p:cNvPicPr>
              <a:picLocks noChangeAspect="1"/>
            </p:cNvPicPr>
            <p:nvPr userDrawn="1"/>
          </p:nvPicPr>
          <p:blipFill>
            <a:blip r:embed="rId2"/>
            <a:stretch>
              <a:fillRect/>
            </a:stretch>
          </p:blipFill>
          <p:spPr>
            <a:xfrm>
              <a:off x="8900719" y="6297849"/>
              <a:ext cx="697241" cy="551762"/>
            </a:xfrm>
            <a:prstGeom prst="rect">
              <a:avLst/>
            </a:prstGeom>
            <a:noFill/>
            <a:ln cap="flat">
              <a:noFill/>
            </a:ln>
            <a:effectLst>
              <a:outerShdw dist="22997" dir="5400000" algn="tl">
                <a:srgbClr val="000000">
                  <a:alpha val="35000"/>
                </a:srgbClr>
              </a:outerShdw>
            </a:effectLst>
          </p:spPr>
        </p:pic>
        <p:pic>
          <p:nvPicPr>
            <p:cNvPr id="50" name="Image 49" descr="Une image contenant texte, Police, logo, capture d’écran&#10;&#10;Description générée automatiquement">
              <a:extLst>
                <a:ext uri="{FF2B5EF4-FFF2-40B4-BE49-F238E27FC236}">
                  <a16:creationId xmlns:a16="http://schemas.microsoft.com/office/drawing/2014/main" id="{89F5CDEB-8E21-FDF0-1B48-60005E048A3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0061" y="6283353"/>
              <a:ext cx="481132" cy="499145"/>
            </a:xfrm>
            <a:prstGeom prst="rect">
              <a:avLst/>
            </a:prstGeom>
          </p:spPr>
        </p:pic>
        <p:pic>
          <p:nvPicPr>
            <p:cNvPr id="51" name="Image 50" descr="Une image contenant texte, Police, écriture manuscrite, Graphique&#10;&#10;Description générée automatiquement">
              <a:extLst>
                <a:ext uri="{FF2B5EF4-FFF2-40B4-BE49-F238E27FC236}">
                  <a16:creationId xmlns:a16="http://schemas.microsoft.com/office/drawing/2014/main" id="{A4D7EB2F-3819-5175-F66A-F3A062D1F60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52" name="Image 51" descr="Une image contenant Graphique, Police, graphisme, logo&#10;&#10;Description générée automatiquement">
              <a:extLst>
                <a:ext uri="{FF2B5EF4-FFF2-40B4-BE49-F238E27FC236}">
                  <a16:creationId xmlns:a16="http://schemas.microsoft.com/office/drawing/2014/main" id="{64077E02-1DAD-5FCF-1FAB-DAA9E77CB57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17568169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6 jour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0C642CB-5D07-8DC3-AB91-5A68A5250415}"/>
              </a:ext>
            </a:extLst>
          </p:cNvPr>
          <p:cNvSpPr/>
          <p:nvPr userDrawn="1"/>
        </p:nvSpPr>
        <p:spPr>
          <a:xfrm>
            <a:off x="135017" y="1453923"/>
            <a:ext cx="1533873" cy="235125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5" name="Rectangle 4">
            <a:extLst>
              <a:ext uri="{FF2B5EF4-FFF2-40B4-BE49-F238E27FC236}">
                <a16:creationId xmlns:a16="http://schemas.microsoft.com/office/drawing/2014/main" id="{541C718E-E7C8-97DB-8C28-8A5BFE8BE168}"/>
              </a:ext>
            </a:extLst>
          </p:cNvPr>
          <p:cNvSpPr/>
          <p:nvPr userDrawn="1"/>
        </p:nvSpPr>
        <p:spPr>
          <a:xfrm>
            <a:off x="3372911" y="1446294"/>
            <a:ext cx="1527668" cy="2351251"/>
          </a:xfrm>
          <a:prstGeom prst="rect">
            <a:avLst/>
          </a:prstGeom>
          <a:solidFill>
            <a:srgbClr val="D89F3F">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6" name="Rectangle 5">
            <a:extLst>
              <a:ext uri="{FF2B5EF4-FFF2-40B4-BE49-F238E27FC236}">
                <a16:creationId xmlns:a16="http://schemas.microsoft.com/office/drawing/2014/main" id="{10E6B2F1-F0B5-54C8-F8C8-FA30645CA21F}"/>
              </a:ext>
            </a:extLst>
          </p:cNvPr>
          <p:cNvSpPr/>
          <p:nvPr userDrawn="1"/>
        </p:nvSpPr>
        <p:spPr>
          <a:xfrm>
            <a:off x="6590231" y="1448937"/>
            <a:ext cx="1527666" cy="234998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7" name="Rectangle 6">
            <a:extLst>
              <a:ext uri="{FF2B5EF4-FFF2-40B4-BE49-F238E27FC236}">
                <a16:creationId xmlns:a16="http://schemas.microsoft.com/office/drawing/2014/main" id="{0AA2F7B0-6E29-0BC2-22EC-F2838880F81C}"/>
              </a:ext>
            </a:extLst>
          </p:cNvPr>
          <p:cNvSpPr/>
          <p:nvPr userDrawn="1"/>
        </p:nvSpPr>
        <p:spPr>
          <a:xfrm>
            <a:off x="4981572" y="1448937"/>
            <a:ext cx="1527667" cy="234998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8" name="Rectangle 7">
            <a:extLst>
              <a:ext uri="{FF2B5EF4-FFF2-40B4-BE49-F238E27FC236}">
                <a16:creationId xmlns:a16="http://schemas.microsoft.com/office/drawing/2014/main" id="{9D72428F-5C23-EC0D-E8C9-6204F3B025DB}"/>
              </a:ext>
            </a:extLst>
          </p:cNvPr>
          <p:cNvSpPr/>
          <p:nvPr userDrawn="1"/>
        </p:nvSpPr>
        <p:spPr>
          <a:xfrm>
            <a:off x="1775572" y="1447564"/>
            <a:ext cx="1527669" cy="236565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9" name="Rectangle 8">
            <a:extLst>
              <a:ext uri="{FF2B5EF4-FFF2-40B4-BE49-F238E27FC236}">
                <a16:creationId xmlns:a16="http://schemas.microsoft.com/office/drawing/2014/main" id="{693494E7-2E34-E333-A7E0-C84595A4065B}"/>
              </a:ext>
            </a:extLst>
          </p:cNvPr>
          <p:cNvSpPr/>
          <p:nvPr userDrawn="1"/>
        </p:nvSpPr>
        <p:spPr>
          <a:xfrm>
            <a:off x="8198890" y="1447564"/>
            <a:ext cx="1527669" cy="2351251"/>
          </a:xfrm>
          <a:prstGeom prst="rect">
            <a:avLst/>
          </a:prstGeom>
          <a:solidFill>
            <a:srgbClr val="D89F3F">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C31F98E9-0DC7-D6DE-BDF6-85E1079CECCB}"/>
              </a:ext>
            </a:extLst>
          </p:cNvPr>
          <p:cNvSpPr/>
          <p:nvPr userDrawn="1"/>
        </p:nvSpPr>
        <p:spPr>
          <a:xfrm>
            <a:off x="149626" y="4043905"/>
            <a:ext cx="1533873" cy="235125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12" name="Rectangle 11">
            <a:extLst>
              <a:ext uri="{FF2B5EF4-FFF2-40B4-BE49-F238E27FC236}">
                <a16:creationId xmlns:a16="http://schemas.microsoft.com/office/drawing/2014/main" id="{B8315BAB-850F-A370-0E48-AE849D1BD487}"/>
              </a:ext>
            </a:extLst>
          </p:cNvPr>
          <p:cNvSpPr/>
          <p:nvPr userDrawn="1"/>
        </p:nvSpPr>
        <p:spPr>
          <a:xfrm>
            <a:off x="6590231" y="4045278"/>
            <a:ext cx="1527666" cy="234998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1DC1486F-80EA-3760-39E8-63468217CBB2}"/>
              </a:ext>
            </a:extLst>
          </p:cNvPr>
          <p:cNvSpPr/>
          <p:nvPr userDrawn="1"/>
        </p:nvSpPr>
        <p:spPr>
          <a:xfrm>
            <a:off x="4981572" y="4045278"/>
            <a:ext cx="1527667" cy="234998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0" name="Rectangle 19">
            <a:extLst>
              <a:ext uri="{FF2B5EF4-FFF2-40B4-BE49-F238E27FC236}">
                <a16:creationId xmlns:a16="http://schemas.microsoft.com/office/drawing/2014/main" id="{D94E8597-24B4-B616-C2F5-C4E1A8BF33D1}"/>
              </a:ext>
            </a:extLst>
          </p:cNvPr>
          <p:cNvSpPr/>
          <p:nvPr userDrawn="1"/>
        </p:nvSpPr>
        <p:spPr>
          <a:xfrm>
            <a:off x="1760332" y="4043905"/>
            <a:ext cx="1527669" cy="235125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1" name="Rectangle 20">
            <a:extLst>
              <a:ext uri="{FF2B5EF4-FFF2-40B4-BE49-F238E27FC236}">
                <a16:creationId xmlns:a16="http://schemas.microsoft.com/office/drawing/2014/main" id="{C85452EA-5269-05A2-464D-BC0F5FCC6C4F}"/>
              </a:ext>
            </a:extLst>
          </p:cNvPr>
          <p:cNvSpPr/>
          <p:nvPr userDrawn="1"/>
        </p:nvSpPr>
        <p:spPr>
          <a:xfrm>
            <a:off x="8198890" y="4043905"/>
            <a:ext cx="1527669" cy="2351251"/>
          </a:xfrm>
          <a:prstGeom prst="rect">
            <a:avLst/>
          </a:prstGeom>
          <a:solidFill>
            <a:srgbClr val="D89F3F">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4" name="Rectangle 23">
            <a:extLst>
              <a:ext uri="{FF2B5EF4-FFF2-40B4-BE49-F238E27FC236}">
                <a16:creationId xmlns:a16="http://schemas.microsoft.com/office/drawing/2014/main" id="{1C3F9FDB-DB85-661A-CAA3-62B9D7D835E3}"/>
              </a:ext>
            </a:extLst>
          </p:cNvPr>
          <p:cNvSpPr/>
          <p:nvPr userDrawn="1"/>
        </p:nvSpPr>
        <p:spPr>
          <a:xfrm>
            <a:off x="3372911" y="4043905"/>
            <a:ext cx="1527668" cy="2351251"/>
          </a:xfrm>
          <a:prstGeom prst="rect">
            <a:avLst/>
          </a:prstGeom>
          <a:solidFill>
            <a:srgbClr val="D89F3F">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0" name="Rectangle 9"/>
          <p:cNvSpPr/>
          <p:nvPr userDrawn="1"/>
        </p:nvSpPr>
        <p:spPr>
          <a:xfrm>
            <a:off x="157942" y="1050565"/>
            <a:ext cx="1512916" cy="184664"/>
          </a:xfrm>
          <a:prstGeom prst="rect">
            <a:avLst/>
          </a:prstGeom>
          <a:solidFill>
            <a:srgbClr val="2A7387"/>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The Bold Font" pitchFamily="2" charset="0"/>
                <a:ea typeface="+mn-ea"/>
                <a:cs typeface="+mn-cs"/>
              </a:rPr>
              <a:t>LUNDI</a:t>
            </a:r>
          </a:p>
        </p:txBody>
      </p:sp>
      <p:sp>
        <p:nvSpPr>
          <p:cNvPr id="30" name="Espace réservé du texte 21"/>
          <p:cNvSpPr>
            <a:spLocks noGrp="1"/>
          </p:cNvSpPr>
          <p:nvPr>
            <p:ph type="body" sz="quarter" idx="12" hasCustomPrompt="1"/>
          </p:nvPr>
        </p:nvSpPr>
        <p:spPr>
          <a:xfrm>
            <a:off x="157942" y="1457736"/>
            <a:ext cx="1512916" cy="2374433"/>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2" name="Titre 1"/>
          <p:cNvSpPr>
            <a:spLocks noGrp="1"/>
          </p:cNvSpPr>
          <p:nvPr>
            <p:ph type="title" hasCustomPrompt="1"/>
          </p:nvPr>
        </p:nvSpPr>
        <p:spPr>
          <a:xfrm>
            <a:off x="0" y="0"/>
            <a:ext cx="9906000" cy="955698"/>
          </a:xfrm>
          <a:prstGeom prst="rect">
            <a:avLst/>
          </a:prstGeom>
          <a:solidFill>
            <a:srgbClr val="D89F3F"/>
          </a:solidFill>
        </p:spPr>
        <p:txBody>
          <a:bodyPr wrap="square" anchor="ctr">
            <a:noAutofit/>
          </a:bodyPr>
          <a:lstStyle>
            <a:lvl1pPr algn="l">
              <a:defRPr sz="2800">
                <a:solidFill>
                  <a:schemeClr val="bg1"/>
                </a:solidFill>
                <a:latin typeface="The Bold Font" pitchFamily="2" charset="0"/>
              </a:defRPr>
            </a:lvl1pPr>
          </a:lstStyle>
          <a:p>
            <a:r>
              <a:rPr lang="fr-FR" dirty="0"/>
              <a:t>Dates</a:t>
            </a:r>
            <a:br>
              <a:rPr lang="fr-FR" dirty="0"/>
            </a:br>
            <a:r>
              <a:rPr lang="fr-FR" dirty="0"/>
              <a:t>Groupe</a:t>
            </a:r>
          </a:p>
        </p:txBody>
      </p:sp>
      <p:sp>
        <p:nvSpPr>
          <p:cNvPr id="14" name="Espace réservé du texte 21">
            <a:extLst>
              <a:ext uri="{FF2B5EF4-FFF2-40B4-BE49-F238E27FC236}">
                <a16:creationId xmlns:a16="http://schemas.microsoft.com/office/drawing/2014/main" id="{E019BEB5-8564-45A6-BC83-C476C7C9EC54}"/>
              </a:ext>
            </a:extLst>
          </p:cNvPr>
          <p:cNvSpPr>
            <a:spLocks noGrp="1"/>
          </p:cNvSpPr>
          <p:nvPr>
            <p:ph type="body" sz="quarter" idx="19" hasCustomPrompt="1"/>
          </p:nvPr>
        </p:nvSpPr>
        <p:spPr>
          <a:xfrm>
            <a:off x="157942" y="4070136"/>
            <a:ext cx="1512916" cy="225759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15" name="Rectangle 14">
            <a:extLst>
              <a:ext uri="{FF2B5EF4-FFF2-40B4-BE49-F238E27FC236}">
                <a16:creationId xmlns:a16="http://schemas.microsoft.com/office/drawing/2014/main" id="{75995278-B5C4-4407-9DF0-4E30566955BE}"/>
              </a:ext>
            </a:extLst>
          </p:cNvPr>
          <p:cNvSpPr/>
          <p:nvPr userDrawn="1"/>
        </p:nvSpPr>
        <p:spPr>
          <a:xfrm>
            <a:off x="1798321" y="1050565"/>
            <a:ext cx="1512916" cy="184664"/>
          </a:xfrm>
          <a:prstGeom prst="rect">
            <a:avLst/>
          </a:prstGeom>
          <a:solidFill>
            <a:srgbClr val="2A7387"/>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The Bold Font" pitchFamily="2" charset="0"/>
                <a:ea typeface="+mn-ea"/>
                <a:cs typeface="+mn-cs"/>
              </a:rPr>
              <a:t>MARDI</a:t>
            </a:r>
          </a:p>
        </p:txBody>
      </p:sp>
      <p:sp>
        <p:nvSpPr>
          <p:cNvPr id="16" name="Rectangle 15">
            <a:extLst>
              <a:ext uri="{FF2B5EF4-FFF2-40B4-BE49-F238E27FC236}">
                <a16:creationId xmlns:a16="http://schemas.microsoft.com/office/drawing/2014/main" id="{71649624-7978-4286-909A-AF587FF85D57}"/>
              </a:ext>
            </a:extLst>
          </p:cNvPr>
          <p:cNvSpPr/>
          <p:nvPr userDrawn="1"/>
        </p:nvSpPr>
        <p:spPr>
          <a:xfrm>
            <a:off x="3374968" y="1050565"/>
            <a:ext cx="1512916" cy="197788"/>
          </a:xfrm>
          <a:prstGeom prst="rect">
            <a:avLst/>
          </a:prstGeom>
          <a:solidFill>
            <a:srgbClr val="2A7387"/>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The Bold Font" pitchFamily="2" charset="0"/>
                <a:ea typeface="+mn-ea"/>
                <a:cs typeface="+mn-cs"/>
              </a:rPr>
              <a:t>MERCREDI</a:t>
            </a:r>
          </a:p>
        </p:txBody>
      </p:sp>
      <p:sp>
        <p:nvSpPr>
          <p:cNvPr id="17" name="Rectangle 16">
            <a:extLst>
              <a:ext uri="{FF2B5EF4-FFF2-40B4-BE49-F238E27FC236}">
                <a16:creationId xmlns:a16="http://schemas.microsoft.com/office/drawing/2014/main" id="{49F78FA5-6A29-4844-BB1A-AE49FCC39BBE}"/>
              </a:ext>
            </a:extLst>
          </p:cNvPr>
          <p:cNvSpPr/>
          <p:nvPr userDrawn="1"/>
        </p:nvSpPr>
        <p:spPr>
          <a:xfrm>
            <a:off x="4951615" y="1062152"/>
            <a:ext cx="1512916" cy="184664"/>
          </a:xfrm>
          <a:prstGeom prst="rect">
            <a:avLst/>
          </a:prstGeom>
          <a:solidFill>
            <a:srgbClr val="2A7387"/>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The Bold Font" pitchFamily="2" charset="0"/>
                <a:ea typeface="+mn-ea"/>
                <a:cs typeface="+mn-cs"/>
              </a:rPr>
              <a:t>JEUDI</a:t>
            </a:r>
          </a:p>
        </p:txBody>
      </p:sp>
      <p:sp>
        <p:nvSpPr>
          <p:cNvPr id="18" name="Rectangle 17">
            <a:extLst>
              <a:ext uri="{FF2B5EF4-FFF2-40B4-BE49-F238E27FC236}">
                <a16:creationId xmlns:a16="http://schemas.microsoft.com/office/drawing/2014/main" id="{31A2F405-000C-4A55-B98D-BA3582EEA318}"/>
              </a:ext>
            </a:extLst>
          </p:cNvPr>
          <p:cNvSpPr/>
          <p:nvPr userDrawn="1"/>
        </p:nvSpPr>
        <p:spPr>
          <a:xfrm>
            <a:off x="6591993" y="1061381"/>
            <a:ext cx="1512916" cy="184664"/>
          </a:xfrm>
          <a:prstGeom prst="rect">
            <a:avLst/>
          </a:prstGeom>
          <a:solidFill>
            <a:srgbClr val="2A7387"/>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The Bold Font" pitchFamily="2" charset="0"/>
                <a:ea typeface="+mn-ea"/>
                <a:cs typeface="+mn-cs"/>
              </a:rPr>
              <a:t>VENDREDI </a:t>
            </a:r>
          </a:p>
        </p:txBody>
      </p:sp>
      <p:sp>
        <p:nvSpPr>
          <p:cNvPr id="19" name="Rectangle 18">
            <a:extLst>
              <a:ext uri="{FF2B5EF4-FFF2-40B4-BE49-F238E27FC236}">
                <a16:creationId xmlns:a16="http://schemas.microsoft.com/office/drawing/2014/main" id="{8D75F871-F914-4598-8246-9F7C877BCB35}"/>
              </a:ext>
            </a:extLst>
          </p:cNvPr>
          <p:cNvSpPr/>
          <p:nvPr userDrawn="1"/>
        </p:nvSpPr>
        <p:spPr>
          <a:xfrm>
            <a:off x="8232371" y="1050565"/>
            <a:ext cx="1512916" cy="184664"/>
          </a:xfrm>
          <a:prstGeom prst="rect">
            <a:avLst/>
          </a:prstGeom>
          <a:solidFill>
            <a:srgbClr val="2A7387"/>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The Bold Font" pitchFamily="2" charset="0"/>
                <a:ea typeface="+mn-ea"/>
                <a:cs typeface="+mn-cs"/>
              </a:rPr>
              <a:t>SAMEDI </a:t>
            </a:r>
          </a:p>
        </p:txBody>
      </p:sp>
      <p:sp>
        <p:nvSpPr>
          <p:cNvPr id="22" name="Espace réservé du texte 21">
            <a:extLst>
              <a:ext uri="{FF2B5EF4-FFF2-40B4-BE49-F238E27FC236}">
                <a16:creationId xmlns:a16="http://schemas.microsoft.com/office/drawing/2014/main" id="{A22461E4-C907-423E-9526-407825D8E657}"/>
              </a:ext>
            </a:extLst>
          </p:cNvPr>
          <p:cNvSpPr>
            <a:spLocks noGrp="1"/>
          </p:cNvSpPr>
          <p:nvPr>
            <p:ph type="body" sz="quarter" idx="20" hasCustomPrompt="1"/>
          </p:nvPr>
        </p:nvSpPr>
        <p:spPr>
          <a:xfrm>
            <a:off x="1790008" y="1464352"/>
            <a:ext cx="1512916" cy="2374433"/>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23" name="Espace réservé du texte 21">
            <a:extLst>
              <a:ext uri="{FF2B5EF4-FFF2-40B4-BE49-F238E27FC236}">
                <a16:creationId xmlns:a16="http://schemas.microsoft.com/office/drawing/2014/main" id="{549F8593-1B3F-4287-9EEC-A7A2981C6605}"/>
              </a:ext>
            </a:extLst>
          </p:cNvPr>
          <p:cNvSpPr>
            <a:spLocks noGrp="1"/>
          </p:cNvSpPr>
          <p:nvPr>
            <p:ph type="body" sz="quarter" idx="21" hasCustomPrompt="1"/>
          </p:nvPr>
        </p:nvSpPr>
        <p:spPr>
          <a:xfrm>
            <a:off x="1790008" y="4076752"/>
            <a:ext cx="1512916" cy="225759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28" name="Espace réservé du texte 21">
            <a:extLst>
              <a:ext uri="{FF2B5EF4-FFF2-40B4-BE49-F238E27FC236}">
                <a16:creationId xmlns:a16="http://schemas.microsoft.com/office/drawing/2014/main" id="{5E1E96FB-FDB8-41B2-B2B6-3D19ECC8D3C4}"/>
              </a:ext>
            </a:extLst>
          </p:cNvPr>
          <p:cNvSpPr>
            <a:spLocks noGrp="1"/>
          </p:cNvSpPr>
          <p:nvPr>
            <p:ph type="body" sz="quarter" idx="24" hasCustomPrompt="1"/>
          </p:nvPr>
        </p:nvSpPr>
        <p:spPr>
          <a:xfrm>
            <a:off x="4998721" y="1457736"/>
            <a:ext cx="1512916" cy="2374433"/>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31" name="Espace réservé du texte 21">
            <a:extLst>
              <a:ext uri="{FF2B5EF4-FFF2-40B4-BE49-F238E27FC236}">
                <a16:creationId xmlns:a16="http://schemas.microsoft.com/office/drawing/2014/main" id="{FF8602AC-EB93-4300-B715-30CF4FA041C0}"/>
              </a:ext>
            </a:extLst>
          </p:cNvPr>
          <p:cNvSpPr>
            <a:spLocks noGrp="1"/>
          </p:cNvSpPr>
          <p:nvPr>
            <p:ph type="body" sz="quarter" idx="25" hasCustomPrompt="1"/>
          </p:nvPr>
        </p:nvSpPr>
        <p:spPr>
          <a:xfrm>
            <a:off x="4998721" y="4070136"/>
            <a:ext cx="1512916" cy="225759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32" name="Espace réservé du texte 21">
            <a:extLst>
              <a:ext uri="{FF2B5EF4-FFF2-40B4-BE49-F238E27FC236}">
                <a16:creationId xmlns:a16="http://schemas.microsoft.com/office/drawing/2014/main" id="{71958602-B2BA-45B6-B722-CE1722878366}"/>
              </a:ext>
            </a:extLst>
          </p:cNvPr>
          <p:cNvSpPr>
            <a:spLocks noGrp="1"/>
          </p:cNvSpPr>
          <p:nvPr>
            <p:ph type="body" sz="quarter" idx="26" hasCustomPrompt="1"/>
          </p:nvPr>
        </p:nvSpPr>
        <p:spPr>
          <a:xfrm>
            <a:off x="6603076" y="1457736"/>
            <a:ext cx="1512916" cy="2374433"/>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33" name="Espace réservé du texte 21">
            <a:extLst>
              <a:ext uri="{FF2B5EF4-FFF2-40B4-BE49-F238E27FC236}">
                <a16:creationId xmlns:a16="http://schemas.microsoft.com/office/drawing/2014/main" id="{02931C19-139B-44DB-8009-DDBB9CC7981A}"/>
              </a:ext>
            </a:extLst>
          </p:cNvPr>
          <p:cNvSpPr>
            <a:spLocks noGrp="1"/>
          </p:cNvSpPr>
          <p:nvPr>
            <p:ph type="body" sz="quarter" idx="27" hasCustomPrompt="1"/>
          </p:nvPr>
        </p:nvSpPr>
        <p:spPr>
          <a:xfrm>
            <a:off x="6603076" y="4070136"/>
            <a:ext cx="1512916" cy="225759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34" name="Espace réservé du texte 21">
            <a:extLst>
              <a:ext uri="{FF2B5EF4-FFF2-40B4-BE49-F238E27FC236}">
                <a16:creationId xmlns:a16="http://schemas.microsoft.com/office/drawing/2014/main" id="{B8EE10F9-6E32-4858-B65A-EB61C1969E5B}"/>
              </a:ext>
            </a:extLst>
          </p:cNvPr>
          <p:cNvSpPr>
            <a:spLocks noGrp="1"/>
          </p:cNvSpPr>
          <p:nvPr>
            <p:ph type="body" sz="quarter" idx="28" hasCustomPrompt="1"/>
          </p:nvPr>
        </p:nvSpPr>
        <p:spPr>
          <a:xfrm>
            <a:off x="8207431" y="1464352"/>
            <a:ext cx="1512916" cy="2374433"/>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matinée</a:t>
            </a:r>
          </a:p>
        </p:txBody>
      </p:sp>
      <p:sp>
        <p:nvSpPr>
          <p:cNvPr id="35" name="Espace réservé du texte 21">
            <a:extLst>
              <a:ext uri="{FF2B5EF4-FFF2-40B4-BE49-F238E27FC236}">
                <a16:creationId xmlns:a16="http://schemas.microsoft.com/office/drawing/2014/main" id="{26E6101C-B766-40D9-ABDE-DBBD797A2D51}"/>
              </a:ext>
            </a:extLst>
          </p:cNvPr>
          <p:cNvSpPr>
            <a:spLocks noGrp="1"/>
          </p:cNvSpPr>
          <p:nvPr>
            <p:ph type="body" sz="quarter" idx="29" hasCustomPrompt="1"/>
          </p:nvPr>
        </p:nvSpPr>
        <p:spPr>
          <a:xfrm>
            <a:off x="8207431" y="4076752"/>
            <a:ext cx="1512916" cy="225759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l’après midi </a:t>
            </a:r>
          </a:p>
        </p:txBody>
      </p:sp>
      <p:sp>
        <p:nvSpPr>
          <p:cNvPr id="36" name="Rectangle 35">
            <a:extLst>
              <a:ext uri="{FF2B5EF4-FFF2-40B4-BE49-F238E27FC236}">
                <a16:creationId xmlns:a16="http://schemas.microsoft.com/office/drawing/2014/main" id="{9004B194-FF00-470F-9422-A781E221EE83}"/>
              </a:ext>
            </a:extLst>
          </p:cNvPr>
          <p:cNvSpPr/>
          <p:nvPr userDrawn="1"/>
        </p:nvSpPr>
        <p:spPr>
          <a:xfrm>
            <a:off x="149630" y="3855428"/>
            <a:ext cx="3153294" cy="18466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Accueil du soir </a:t>
            </a:r>
          </a:p>
        </p:txBody>
      </p:sp>
      <p:sp>
        <p:nvSpPr>
          <p:cNvPr id="37" name="Rectangle 36">
            <a:extLst>
              <a:ext uri="{FF2B5EF4-FFF2-40B4-BE49-F238E27FC236}">
                <a16:creationId xmlns:a16="http://schemas.microsoft.com/office/drawing/2014/main" id="{10395BA6-ABB0-4DE9-A0DE-BA13A90C50AC}"/>
              </a:ext>
            </a:extLst>
          </p:cNvPr>
          <p:cNvSpPr/>
          <p:nvPr userDrawn="1"/>
        </p:nvSpPr>
        <p:spPr>
          <a:xfrm>
            <a:off x="149630" y="1249333"/>
            <a:ext cx="3153294" cy="18466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Pause méridienne</a:t>
            </a:r>
          </a:p>
        </p:txBody>
      </p:sp>
      <p:sp>
        <p:nvSpPr>
          <p:cNvPr id="40" name="Rectangle 39">
            <a:extLst>
              <a:ext uri="{FF2B5EF4-FFF2-40B4-BE49-F238E27FC236}">
                <a16:creationId xmlns:a16="http://schemas.microsoft.com/office/drawing/2014/main" id="{8E313D3D-CB83-44CB-A86F-BE21E0C9E350}"/>
              </a:ext>
            </a:extLst>
          </p:cNvPr>
          <p:cNvSpPr/>
          <p:nvPr userDrawn="1"/>
        </p:nvSpPr>
        <p:spPr>
          <a:xfrm>
            <a:off x="4962698" y="3890356"/>
            <a:ext cx="3153294" cy="14652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Accueil du soir </a:t>
            </a:r>
          </a:p>
        </p:txBody>
      </p:sp>
      <p:sp>
        <p:nvSpPr>
          <p:cNvPr id="41" name="Rectangle 40">
            <a:extLst>
              <a:ext uri="{FF2B5EF4-FFF2-40B4-BE49-F238E27FC236}">
                <a16:creationId xmlns:a16="http://schemas.microsoft.com/office/drawing/2014/main" id="{155D0518-F816-4A68-99FF-3CBC5F7CEE4D}"/>
              </a:ext>
            </a:extLst>
          </p:cNvPr>
          <p:cNvSpPr/>
          <p:nvPr userDrawn="1"/>
        </p:nvSpPr>
        <p:spPr>
          <a:xfrm>
            <a:off x="4998716" y="1262325"/>
            <a:ext cx="3117275" cy="17167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Pause méridienne</a:t>
            </a:r>
          </a:p>
        </p:txBody>
      </p:sp>
      <p:sp>
        <p:nvSpPr>
          <p:cNvPr id="47" name="Espace réservé du texte 21">
            <a:extLst>
              <a:ext uri="{FF2B5EF4-FFF2-40B4-BE49-F238E27FC236}">
                <a16:creationId xmlns:a16="http://schemas.microsoft.com/office/drawing/2014/main" id="{8E37572D-E9DB-4DCA-89D7-432E6D956C1C}"/>
              </a:ext>
            </a:extLst>
          </p:cNvPr>
          <p:cNvSpPr>
            <a:spLocks noGrp="1"/>
          </p:cNvSpPr>
          <p:nvPr>
            <p:ph type="body" sz="quarter" idx="30" hasCustomPrompt="1"/>
          </p:nvPr>
        </p:nvSpPr>
        <p:spPr>
          <a:xfrm>
            <a:off x="3394363" y="1457736"/>
            <a:ext cx="1512916" cy="2374433"/>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matinée</a:t>
            </a:r>
          </a:p>
        </p:txBody>
      </p:sp>
      <p:sp>
        <p:nvSpPr>
          <p:cNvPr id="48" name="Espace réservé du texte 21">
            <a:extLst>
              <a:ext uri="{FF2B5EF4-FFF2-40B4-BE49-F238E27FC236}">
                <a16:creationId xmlns:a16="http://schemas.microsoft.com/office/drawing/2014/main" id="{6BCCC93E-11BB-4202-A71F-D75FD55DE9F8}"/>
              </a:ext>
            </a:extLst>
          </p:cNvPr>
          <p:cNvSpPr>
            <a:spLocks noGrp="1"/>
          </p:cNvSpPr>
          <p:nvPr>
            <p:ph type="body" sz="quarter" idx="31" hasCustomPrompt="1"/>
          </p:nvPr>
        </p:nvSpPr>
        <p:spPr>
          <a:xfrm>
            <a:off x="3374968" y="4076752"/>
            <a:ext cx="1512916" cy="225759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l’après midi </a:t>
            </a:r>
          </a:p>
        </p:txBody>
      </p:sp>
      <p:sp>
        <p:nvSpPr>
          <p:cNvPr id="51" name="Rectangle 50">
            <a:extLst>
              <a:ext uri="{FF2B5EF4-FFF2-40B4-BE49-F238E27FC236}">
                <a16:creationId xmlns:a16="http://schemas.microsoft.com/office/drawing/2014/main" id="{2D1AF635-AE01-4DC0-846D-44C9B1DB97E3}"/>
              </a:ext>
            </a:extLst>
          </p:cNvPr>
          <p:cNvSpPr/>
          <p:nvPr userDrawn="1"/>
        </p:nvSpPr>
        <p:spPr>
          <a:xfrm>
            <a:off x="3366651" y="1246045"/>
            <a:ext cx="1540627" cy="20024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MATIN</a:t>
            </a:r>
          </a:p>
        </p:txBody>
      </p:sp>
      <p:sp>
        <p:nvSpPr>
          <p:cNvPr id="52" name="Rectangle 51">
            <a:extLst>
              <a:ext uri="{FF2B5EF4-FFF2-40B4-BE49-F238E27FC236}">
                <a16:creationId xmlns:a16="http://schemas.microsoft.com/office/drawing/2014/main" id="{4CE13F1E-1F4A-4DF6-BBBB-DB6FC27D1F8F}"/>
              </a:ext>
            </a:extLst>
          </p:cNvPr>
          <p:cNvSpPr/>
          <p:nvPr userDrawn="1"/>
        </p:nvSpPr>
        <p:spPr>
          <a:xfrm>
            <a:off x="3376350" y="3851909"/>
            <a:ext cx="1540627" cy="20459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APRÈS-MIDI</a:t>
            </a:r>
          </a:p>
        </p:txBody>
      </p:sp>
      <p:sp>
        <p:nvSpPr>
          <p:cNvPr id="53" name="Rectangle 52">
            <a:extLst>
              <a:ext uri="{FF2B5EF4-FFF2-40B4-BE49-F238E27FC236}">
                <a16:creationId xmlns:a16="http://schemas.microsoft.com/office/drawing/2014/main" id="{22ABAA84-DAA5-44E4-838A-6CDE6A72A3D9}"/>
              </a:ext>
            </a:extLst>
          </p:cNvPr>
          <p:cNvSpPr/>
          <p:nvPr userDrawn="1"/>
        </p:nvSpPr>
        <p:spPr>
          <a:xfrm>
            <a:off x="8243454" y="1296055"/>
            <a:ext cx="1476893" cy="16168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MATIN</a:t>
            </a:r>
          </a:p>
        </p:txBody>
      </p:sp>
      <p:sp>
        <p:nvSpPr>
          <p:cNvPr id="54" name="Rectangle 53">
            <a:extLst>
              <a:ext uri="{FF2B5EF4-FFF2-40B4-BE49-F238E27FC236}">
                <a16:creationId xmlns:a16="http://schemas.microsoft.com/office/drawing/2014/main" id="{1A8B0281-BBB5-491D-9491-E7F00034F78D}"/>
              </a:ext>
            </a:extLst>
          </p:cNvPr>
          <p:cNvSpPr/>
          <p:nvPr userDrawn="1"/>
        </p:nvSpPr>
        <p:spPr>
          <a:xfrm>
            <a:off x="8189419" y="3876351"/>
            <a:ext cx="1540627" cy="176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APRÈS-MIDI</a:t>
            </a:r>
          </a:p>
        </p:txBody>
      </p:sp>
      <p:grpSp>
        <p:nvGrpSpPr>
          <p:cNvPr id="4" name="Groupe 3">
            <a:extLst>
              <a:ext uri="{FF2B5EF4-FFF2-40B4-BE49-F238E27FC236}">
                <a16:creationId xmlns:a16="http://schemas.microsoft.com/office/drawing/2014/main" id="{67936773-313E-6A36-5698-432304FBBC35}"/>
              </a:ext>
            </a:extLst>
          </p:cNvPr>
          <p:cNvGrpSpPr/>
          <p:nvPr userDrawn="1"/>
        </p:nvGrpSpPr>
        <p:grpSpPr>
          <a:xfrm>
            <a:off x="0" y="6350465"/>
            <a:ext cx="9906000" cy="574647"/>
            <a:chOff x="0" y="6283353"/>
            <a:chExt cx="9906000" cy="574647"/>
          </a:xfrm>
        </p:grpSpPr>
        <p:sp>
          <p:nvSpPr>
            <p:cNvPr id="29" name="Espace réservé du texte 21">
              <a:extLst>
                <a:ext uri="{FF2B5EF4-FFF2-40B4-BE49-F238E27FC236}">
                  <a16:creationId xmlns:a16="http://schemas.microsoft.com/office/drawing/2014/main" id="{053523A1-01E8-7650-99D5-A85AB986A0BA}"/>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38" name="Image 37">
              <a:extLst>
                <a:ext uri="{FF2B5EF4-FFF2-40B4-BE49-F238E27FC236}">
                  <a16:creationId xmlns:a16="http://schemas.microsoft.com/office/drawing/2014/main" id="{EF91F696-63CC-BC46-FC9F-6A30445C6F07}"/>
                </a:ext>
              </a:extLst>
            </p:cNvPr>
            <p:cNvPicPr>
              <a:picLocks noChangeAspect="1"/>
            </p:cNvPicPr>
            <p:nvPr userDrawn="1"/>
          </p:nvPicPr>
          <p:blipFill>
            <a:blip r:embed="rId2"/>
            <a:stretch>
              <a:fillRect/>
            </a:stretch>
          </p:blipFill>
          <p:spPr>
            <a:xfrm>
              <a:off x="8900719" y="6297849"/>
              <a:ext cx="697241" cy="551762"/>
            </a:xfrm>
            <a:prstGeom prst="rect">
              <a:avLst/>
            </a:prstGeom>
            <a:noFill/>
            <a:ln cap="flat">
              <a:noFill/>
            </a:ln>
            <a:effectLst>
              <a:outerShdw dist="22997" dir="5400000" algn="tl">
                <a:srgbClr val="000000">
                  <a:alpha val="35000"/>
                </a:srgbClr>
              </a:outerShdw>
            </a:effectLst>
          </p:spPr>
        </p:pic>
        <p:pic>
          <p:nvPicPr>
            <p:cNvPr id="39" name="Image 38" descr="Une image contenant texte, Police, logo, capture d’écran&#10;&#10;Description générée automatiquement">
              <a:extLst>
                <a:ext uri="{FF2B5EF4-FFF2-40B4-BE49-F238E27FC236}">
                  <a16:creationId xmlns:a16="http://schemas.microsoft.com/office/drawing/2014/main" id="{738D8D36-89C7-1236-46FC-A50C664CF6A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0061" y="6283353"/>
              <a:ext cx="481132" cy="499145"/>
            </a:xfrm>
            <a:prstGeom prst="rect">
              <a:avLst/>
            </a:prstGeom>
          </p:spPr>
        </p:pic>
        <p:pic>
          <p:nvPicPr>
            <p:cNvPr id="42" name="Image 41" descr="Une image contenant texte, Police, écriture manuscrite, Graphique&#10;&#10;Description générée automatiquement">
              <a:extLst>
                <a:ext uri="{FF2B5EF4-FFF2-40B4-BE49-F238E27FC236}">
                  <a16:creationId xmlns:a16="http://schemas.microsoft.com/office/drawing/2014/main" id="{230CA8BD-A0E1-6765-D70C-E468D8F15F3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43" name="Image 42" descr="Une image contenant Graphique, Police, graphisme, logo&#10;&#10;Description générée automatiquement">
              <a:extLst>
                <a:ext uri="{FF2B5EF4-FFF2-40B4-BE49-F238E27FC236}">
                  <a16:creationId xmlns:a16="http://schemas.microsoft.com/office/drawing/2014/main" id="{9DA97F1F-7A6D-0867-597C-4C0D1C5D1E3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24722193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 jours (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D28F245-1CD1-931A-7AF7-D923433EA319}"/>
              </a:ext>
            </a:extLst>
          </p:cNvPr>
          <p:cNvSpPr/>
          <p:nvPr userDrawn="1"/>
        </p:nvSpPr>
        <p:spPr>
          <a:xfrm>
            <a:off x="68580" y="1249431"/>
            <a:ext cx="180342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38B334BA-4292-0AD8-053F-D5EC29FAC64C}"/>
              </a:ext>
            </a:extLst>
          </p:cNvPr>
          <p:cNvSpPr/>
          <p:nvPr userDrawn="1"/>
        </p:nvSpPr>
        <p:spPr>
          <a:xfrm>
            <a:off x="4017000" y="1236466"/>
            <a:ext cx="187200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7F0618C2-B602-AF61-F400-F82A7A2940DD}"/>
              </a:ext>
            </a:extLst>
          </p:cNvPr>
          <p:cNvSpPr/>
          <p:nvPr userDrawn="1"/>
        </p:nvSpPr>
        <p:spPr>
          <a:xfrm>
            <a:off x="8034000" y="1249431"/>
            <a:ext cx="180342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7EA209CD-816E-E5E3-ABF1-A23776F93F6C}"/>
              </a:ext>
            </a:extLst>
          </p:cNvPr>
          <p:cNvSpPr/>
          <p:nvPr userDrawn="1"/>
        </p:nvSpPr>
        <p:spPr>
          <a:xfrm>
            <a:off x="6025500" y="1236466"/>
            <a:ext cx="1872000"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760902D7-DCAE-225A-9CB5-3E4075524B45}"/>
              </a:ext>
            </a:extLst>
          </p:cNvPr>
          <p:cNvSpPr/>
          <p:nvPr userDrawn="1"/>
        </p:nvSpPr>
        <p:spPr>
          <a:xfrm>
            <a:off x="2008500" y="1236466"/>
            <a:ext cx="1872000"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88900" y="1597114"/>
            <a:ext cx="1783100" cy="47306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597113"/>
            <a:ext cx="1872000"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3" name="Espace réservé du texte 21"/>
          <p:cNvSpPr>
            <a:spLocks noGrp="1"/>
          </p:cNvSpPr>
          <p:nvPr>
            <p:ph type="body" sz="quarter" idx="15" hasCustomPrompt="1"/>
          </p:nvPr>
        </p:nvSpPr>
        <p:spPr>
          <a:xfrm>
            <a:off x="6037173" y="1597113"/>
            <a:ext cx="1849159"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4" name="Espace réservé du texte 21"/>
          <p:cNvSpPr>
            <a:spLocks noGrp="1"/>
          </p:cNvSpPr>
          <p:nvPr>
            <p:ph type="body" sz="quarter" idx="16" hasCustomPrompt="1"/>
          </p:nvPr>
        </p:nvSpPr>
        <p:spPr>
          <a:xfrm>
            <a:off x="8034000" y="1595229"/>
            <a:ext cx="1794077"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595229"/>
            <a:ext cx="1875600"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 name="Titre 1"/>
          <p:cNvSpPr>
            <a:spLocks noGrp="1"/>
          </p:cNvSpPr>
          <p:nvPr>
            <p:ph type="title" hasCustomPrompt="1"/>
          </p:nvPr>
        </p:nvSpPr>
        <p:spPr>
          <a:xfrm>
            <a:off x="0" y="-1"/>
            <a:ext cx="9906000" cy="1169377"/>
          </a:xfrm>
          <a:prstGeom prst="rect">
            <a:avLst/>
          </a:prstGeom>
          <a:solidFill>
            <a:srgbClr val="D89F3F"/>
          </a:solidFill>
        </p:spPr>
        <p:txBody>
          <a:bodyPr wrap="square" anchor="ctr">
            <a:noAutofit/>
          </a:bodyPr>
          <a:lstStyle>
            <a:lvl1pPr>
              <a:defRPr sz="3800">
                <a:latin typeface="The Bold Font" pitchFamily="2" charset="0"/>
              </a:defRPr>
            </a:lvl1pPr>
          </a:lstStyle>
          <a:p>
            <a:r>
              <a:rPr lang="fr-FR" dirty="0"/>
              <a:t>Dates</a:t>
            </a:r>
            <a:br>
              <a:rPr lang="fr-FR" dirty="0"/>
            </a:br>
            <a:r>
              <a:rPr lang="fr-FR" dirty="0"/>
              <a:t>Groupe</a:t>
            </a:r>
          </a:p>
        </p:txBody>
      </p:sp>
      <p:sp>
        <p:nvSpPr>
          <p:cNvPr id="3" name="Espace réservé du texte 6">
            <a:extLst>
              <a:ext uri="{FF2B5EF4-FFF2-40B4-BE49-F238E27FC236}">
                <a16:creationId xmlns:a16="http://schemas.microsoft.com/office/drawing/2014/main" id="{FC996D3A-2FE4-BF25-3D2A-1D6944B95D8A}"/>
              </a:ext>
            </a:extLst>
          </p:cNvPr>
          <p:cNvSpPr>
            <a:spLocks noGrp="1"/>
          </p:cNvSpPr>
          <p:nvPr>
            <p:ph type="body" sz="quarter" idx="20" hasCustomPrompt="1"/>
          </p:nvPr>
        </p:nvSpPr>
        <p:spPr>
          <a:xfrm>
            <a:off x="73570" y="1235229"/>
            <a:ext cx="1797268"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5" name="Espace réservé du texte 6">
            <a:extLst>
              <a:ext uri="{FF2B5EF4-FFF2-40B4-BE49-F238E27FC236}">
                <a16:creationId xmlns:a16="http://schemas.microsoft.com/office/drawing/2014/main" id="{7ECFF422-1FF6-0B05-51E1-4DBAFB402ED8}"/>
              </a:ext>
            </a:extLst>
          </p:cNvPr>
          <p:cNvSpPr>
            <a:spLocks noGrp="1"/>
          </p:cNvSpPr>
          <p:nvPr>
            <p:ph type="body" sz="quarter" idx="21" hasCustomPrompt="1"/>
          </p:nvPr>
        </p:nvSpPr>
        <p:spPr>
          <a:xfrm>
            <a:off x="2004900" y="1235229"/>
            <a:ext cx="1875600"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6" name="Espace réservé du texte 6">
            <a:extLst>
              <a:ext uri="{FF2B5EF4-FFF2-40B4-BE49-F238E27FC236}">
                <a16:creationId xmlns:a16="http://schemas.microsoft.com/office/drawing/2014/main" id="{4369A36D-7C6C-243B-1469-919E6744275E}"/>
              </a:ext>
            </a:extLst>
          </p:cNvPr>
          <p:cNvSpPr>
            <a:spLocks noGrp="1"/>
          </p:cNvSpPr>
          <p:nvPr>
            <p:ph type="body" sz="quarter" idx="22" hasCustomPrompt="1"/>
          </p:nvPr>
        </p:nvSpPr>
        <p:spPr>
          <a:xfrm>
            <a:off x="4021162" y="1234866"/>
            <a:ext cx="1856671"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7" name="Espace réservé du texte 6">
            <a:extLst>
              <a:ext uri="{FF2B5EF4-FFF2-40B4-BE49-F238E27FC236}">
                <a16:creationId xmlns:a16="http://schemas.microsoft.com/office/drawing/2014/main" id="{92659CB2-9E39-C639-6595-EE77A4978CE7}"/>
              </a:ext>
            </a:extLst>
          </p:cNvPr>
          <p:cNvSpPr>
            <a:spLocks noGrp="1"/>
          </p:cNvSpPr>
          <p:nvPr>
            <p:ph type="body" sz="quarter" idx="23" hasCustomPrompt="1"/>
          </p:nvPr>
        </p:nvSpPr>
        <p:spPr>
          <a:xfrm>
            <a:off x="6030824" y="1234866"/>
            <a:ext cx="1856671"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6F03F144-3CEA-2CF3-2504-10349D93C97C}"/>
              </a:ext>
            </a:extLst>
          </p:cNvPr>
          <p:cNvSpPr>
            <a:spLocks noGrp="1"/>
          </p:cNvSpPr>
          <p:nvPr>
            <p:ph type="body" sz="quarter" idx="24" hasCustomPrompt="1"/>
          </p:nvPr>
        </p:nvSpPr>
        <p:spPr>
          <a:xfrm>
            <a:off x="8038104" y="1259681"/>
            <a:ext cx="1794077" cy="335547"/>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17915138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5 jour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0C642CB-5D07-8DC3-AB91-5A68A5250415}"/>
              </a:ext>
            </a:extLst>
          </p:cNvPr>
          <p:cNvSpPr/>
          <p:nvPr userDrawn="1"/>
        </p:nvSpPr>
        <p:spPr>
          <a:xfrm>
            <a:off x="1105589" y="1447564"/>
            <a:ext cx="1533873" cy="235125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5" name="Rectangle 4">
            <a:extLst>
              <a:ext uri="{FF2B5EF4-FFF2-40B4-BE49-F238E27FC236}">
                <a16:creationId xmlns:a16="http://schemas.microsoft.com/office/drawing/2014/main" id="{541C718E-E7C8-97DB-8C28-8A5BFE8BE168}"/>
              </a:ext>
            </a:extLst>
          </p:cNvPr>
          <p:cNvSpPr/>
          <p:nvPr userDrawn="1"/>
        </p:nvSpPr>
        <p:spPr>
          <a:xfrm>
            <a:off x="4328874" y="1446294"/>
            <a:ext cx="1527668" cy="2351251"/>
          </a:xfrm>
          <a:prstGeom prst="rect">
            <a:avLst/>
          </a:prstGeom>
          <a:solidFill>
            <a:srgbClr val="D89F3F">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6" name="Rectangle 5">
            <a:extLst>
              <a:ext uri="{FF2B5EF4-FFF2-40B4-BE49-F238E27FC236}">
                <a16:creationId xmlns:a16="http://schemas.microsoft.com/office/drawing/2014/main" id="{10E6B2F1-F0B5-54C8-F8C8-FA30645CA21F}"/>
              </a:ext>
            </a:extLst>
          </p:cNvPr>
          <p:cNvSpPr/>
          <p:nvPr userDrawn="1"/>
        </p:nvSpPr>
        <p:spPr>
          <a:xfrm>
            <a:off x="7546194" y="1448937"/>
            <a:ext cx="1527666" cy="234998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7" name="Rectangle 6">
            <a:extLst>
              <a:ext uri="{FF2B5EF4-FFF2-40B4-BE49-F238E27FC236}">
                <a16:creationId xmlns:a16="http://schemas.microsoft.com/office/drawing/2014/main" id="{0AA2F7B0-6E29-0BC2-22EC-F2838880F81C}"/>
              </a:ext>
            </a:extLst>
          </p:cNvPr>
          <p:cNvSpPr/>
          <p:nvPr userDrawn="1"/>
        </p:nvSpPr>
        <p:spPr>
          <a:xfrm>
            <a:off x="5937535" y="1448937"/>
            <a:ext cx="1527667" cy="234998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8" name="Rectangle 7">
            <a:extLst>
              <a:ext uri="{FF2B5EF4-FFF2-40B4-BE49-F238E27FC236}">
                <a16:creationId xmlns:a16="http://schemas.microsoft.com/office/drawing/2014/main" id="{9D72428F-5C23-EC0D-E8C9-6204F3B025DB}"/>
              </a:ext>
            </a:extLst>
          </p:cNvPr>
          <p:cNvSpPr/>
          <p:nvPr userDrawn="1"/>
        </p:nvSpPr>
        <p:spPr>
          <a:xfrm>
            <a:off x="2716295" y="1447564"/>
            <a:ext cx="1527669" cy="235125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C31F98E9-0DC7-D6DE-BDF6-85E1079CECCB}"/>
              </a:ext>
            </a:extLst>
          </p:cNvPr>
          <p:cNvSpPr/>
          <p:nvPr userDrawn="1"/>
        </p:nvSpPr>
        <p:spPr>
          <a:xfrm>
            <a:off x="1113903" y="4043905"/>
            <a:ext cx="1533873" cy="235125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12" name="Rectangle 11">
            <a:extLst>
              <a:ext uri="{FF2B5EF4-FFF2-40B4-BE49-F238E27FC236}">
                <a16:creationId xmlns:a16="http://schemas.microsoft.com/office/drawing/2014/main" id="{B8315BAB-850F-A370-0E48-AE849D1BD487}"/>
              </a:ext>
            </a:extLst>
          </p:cNvPr>
          <p:cNvSpPr/>
          <p:nvPr userDrawn="1"/>
        </p:nvSpPr>
        <p:spPr>
          <a:xfrm>
            <a:off x="7584184" y="4045278"/>
            <a:ext cx="1527666" cy="234998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1DC1486F-80EA-3760-39E8-63468217CBB2}"/>
              </a:ext>
            </a:extLst>
          </p:cNvPr>
          <p:cNvSpPr/>
          <p:nvPr userDrawn="1"/>
        </p:nvSpPr>
        <p:spPr>
          <a:xfrm>
            <a:off x="5975525" y="4045278"/>
            <a:ext cx="1527667" cy="234998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0" name="Rectangle 19">
            <a:extLst>
              <a:ext uri="{FF2B5EF4-FFF2-40B4-BE49-F238E27FC236}">
                <a16:creationId xmlns:a16="http://schemas.microsoft.com/office/drawing/2014/main" id="{D94E8597-24B4-B616-C2F5-C4E1A8BF33D1}"/>
              </a:ext>
            </a:extLst>
          </p:cNvPr>
          <p:cNvSpPr/>
          <p:nvPr userDrawn="1"/>
        </p:nvSpPr>
        <p:spPr>
          <a:xfrm>
            <a:off x="2754285" y="4043905"/>
            <a:ext cx="1527669" cy="235125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4" name="Rectangle 23">
            <a:extLst>
              <a:ext uri="{FF2B5EF4-FFF2-40B4-BE49-F238E27FC236}">
                <a16:creationId xmlns:a16="http://schemas.microsoft.com/office/drawing/2014/main" id="{1C3F9FDB-DB85-661A-CAA3-62B9D7D835E3}"/>
              </a:ext>
            </a:extLst>
          </p:cNvPr>
          <p:cNvSpPr/>
          <p:nvPr userDrawn="1"/>
        </p:nvSpPr>
        <p:spPr>
          <a:xfrm>
            <a:off x="4366864" y="4043905"/>
            <a:ext cx="1527668" cy="2351251"/>
          </a:xfrm>
          <a:prstGeom prst="rect">
            <a:avLst/>
          </a:prstGeom>
          <a:solidFill>
            <a:srgbClr val="D89F3F">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0" name="Rectangle 9"/>
          <p:cNvSpPr/>
          <p:nvPr userDrawn="1"/>
        </p:nvSpPr>
        <p:spPr>
          <a:xfrm>
            <a:off x="1113905" y="1050565"/>
            <a:ext cx="1512916" cy="184664"/>
          </a:xfrm>
          <a:prstGeom prst="rect">
            <a:avLst/>
          </a:prstGeom>
          <a:solidFill>
            <a:srgbClr val="2A7387"/>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The Bold Font" pitchFamily="2" charset="0"/>
                <a:ea typeface="+mn-ea"/>
                <a:cs typeface="+mn-cs"/>
              </a:rPr>
              <a:t>LUNDI</a:t>
            </a:r>
          </a:p>
        </p:txBody>
      </p:sp>
      <p:sp>
        <p:nvSpPr>
          <p:cNvPr id="30" name="Espace réservé du texte 21"/>
          <p:cNvSpPr>
            <a:spLocks noGrp="1"/>
          </p:cNvSpPr>
          <p:nvPr>
            <p:ph type="body" sz="quarter" idx="12" hasCustomPrompt="1"/>
          </p:nvPr>
        </p:nvSpPr>
        <p:spPr>
          <a:xfrm>
            <a:off x="1113905" y="1457736"/>
            <a:ext cx="1512916" cy="2374433"/>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2" name="Titre 1"/>
          <p:cNvSpPr>
            <a:spLocks noGrp="1"/>
          </p:cNvSpPr>
          <p:nvPr>
            <p:ph type="title" hasCustomPrompt="1"/>
          </p:nvPr>
        </p:nvSpPr>
        <p:spPr>
          <a:xfrm>
            <a:off x="0" y="0"/>
            <a:ext cx="9906000" cy="955698"/>
          </a:xfrm>
          <a:prstGeom prst="rect">
            <a:avLst/>
          </a:prstGeom>
          <a:solidFill>
            <a:srgbClr val="D89F3F"/>
          </a:solidFill>
        </p:spPr>
        <p:txBody>
          <a:bodyPr wrap="square" anchor="ctr">
            <a:noAutofit/>
          </a:bodyPr>
          <a:lstStyle>
            <a:lvl1pPr algn="l">
              <a:defRPr sz="2800">
                <a:solidFill>
                  <a:schemeClr val="bg1"/>
                </a:solidFill>
                <a:latin typeface="The Bold Font" pitchFamily="2" charset="0"/>
              </a:defRPr>
            </a:lvl1pPr>
          </a:lstStyle>
          <a:p>
            <a:r>
              <a:rPr lang="fr-FR" dirty="0"/>
              <a:t>Dates</a:t>
            </a:r>
            <a:br>
              <a:rPr lang="fr-FR" dirty="0"/>
            </a:br>
            <a:r>
              <a:rPr lang="fr-FR" dirty="0"/>
              <a:t>Groupe</a:t>
            </a:r>
          </a:p>
        </p:txBody>
      </p:sp>
      <p:sp>
        <p:nvSpPr>
          <p:cNvPr id="14" name="Espace réservé du texte 21">
            <a:extLst>
              <a:ext uri="{FF2B5EF4-FFF2-40B4-BE49-F238E27FC236}">
                <a16:creationId xmlns:a16="http://schemas.microsoft.com/office/drawing/2014/main" id="{E019BEB5-8564-45A6-BC83-C476C7C9EC54}"/>
              </a:ext>
            </a:extLst>
          </p:cNvPr>
          <p:cNvSpPr>
            <a:spLocks noGrp="1"/>
          </p:cNvSpPr>
          <p:nvPr>
            <p:ph type="body" sz="quarter" idx="19" hasCustomPrompt="1"/>
          </p:nvPr>
        </p:nvSpPr>
        <p:spPr>
          <a:xfrm>
            <a:off x="1123142" y="4070136"/>
            <a:ext cx="1512916" cy="23250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15" name="Rectangle 14">
            <a:extLst>
              <a:ext uri="{FF2B5EF4-FFF2-40B4-BE49-F238E27FC236}">
                <a16:creationId xmlns:a16="http://schemas.microsoft.com/office/drawing/2014/main" id="{75995278-B5C4-4407-9DF0-4E30566955BE}"/>
              </a:ext>
            </a:extLst>
          </p:cNvPr>
          <p:cNvSpPr/>
          <p:nvPr userDrawn="1"/>
        </p:nvSpPr>
        <p:spPr>
          <a:xfrm>
            <a:off x="2754284" y="1050565"/>
            <a:ext cx="1512916" cy="184664"/>
          </a:xfrm>
          <a:prstGeom prst="rect">
            <a:avLst/>
          </a:prstGeom>
          <a:solidFill>
            <a:srgbClr val="2A7387"/>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The Bold Font" pitchFamily="2" charset="0"/>
                <a:ea typeface="+mn-ea"/>
                <a:cs typeface="+mn-cs"/>
              </a:rPr>
              <a:t>MARDI</a:t>
            </a:r>
          </a:p>
        </p:txBody>
      </p:sp>
      <p:sp>
        <p:nvSpPr>
          <p:cNvPr id="16" name="Rectangle 15">
            <a:extLst>
              <a:ext uri="{FF2B5EF4-FFF2-40B4-BE49-F238E27FC236}">
                <a16:creationId xmlns:a16="http://schemas.microsoft.com/office/drawing/2014/main" id="{71649624-7978-4286-909A-AF587FF85D57}"/>
              </a:ext>
            </a:extLst>
          </p:cNvPr>
          <p:cNvSpPr/>
          <p:nvPr userDrawn="1"/>
        </p:nvSpPr>
        <p:spPr>
          <a:xfrm>
            <a:off x="4330931" y="1050565"/>
            <a:ext cx="1512916" cy="197788"/>
          </a:xfrm>
          <a:prstGeom prst="rect">
            <a:avLst/>
          </a:prstGeom>
          <a:solidFill>
            <a:srgbClr val="2A7387"/>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The Bold Font" pitchFamily="2" charset="0"/>
                <a:ea typeface="+mn-ea"/>
                <a:cs typeface="+mn-cs"/>
              </a:rPr>
              <a:t>MERCREDI</a:t>
            </a:r>
          </a:p>
        </p:txBody>
      </p:sp>
      <p:sp>
        <p:nvSpPr>
          <p:cNvPr id="17" name="Rectangle 16">
            <a:extLst>
              <a:ext uri="{FF2B5EF4-FFF2-40B4-BE49-F238E27FC236}">
                <a16:creationId xmlns:a16="http://schemas.microsoft.com/office/drawing/2014/main" id="{49F78FA5-6A29-4844-BB1A-AE49FCC39BBE}"/>
              </a:ext>
            </a:extLst>
          </p:cNvPr>
          <p:cNvSpPr/>
          <p:nvPr userDrawn="1"/>
        </p:nvSpPr>
        <p:spPr>
          <a:xfrm>
            <a:off x="5907578" y="1062152"/>
            <a:ext cx="1512916" cy="184664"/>
          </a:xfrm>
          <a:prstGeom prst="rect">
            <a:avLst/>
          </a:prstGeom>
          <a:solidFill>
            <a:srgbClr val="2A7387"/>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The Bold Font" pitchFamily="2" charset="0"/>
                <a:ea typeface="+mn-ea"/>
                <a:cs typeface="+mn-cs"/>
              </a:rPr>
              <a:t>JEUDI</a:t>
            </a:r>
          </a:p>
        </p:txBody>
      </p:sp>
      <p:sp>
        <p:nvSpPr>
          <p:cNvPr id="18" name="Rectangle 17">
            <a:extLst>
              <a:ext uri="{FF2B5EF4-FFF2-40B4-BE49-F238E27FC236}">
                <a16:creationId xmlns:a16="http://schemas.microsoft.com/office/drawing/2014/main" id="{31A2F405-000C-4A55-B98D-BA3582EEA318}"/>
              </a:ext>
            </a:extLst>
          </p:cNvPr>
          <p:cNvSpPr/>
          <p:nvPr userDrawn="1"/>
        </p:nvSpPr>
        <p:spPr>
          <a:xfrm>
            <a:off x="7547956" y="1061381"/>
            <a:ext cx="1512916" cy="184664"/>
          </a:xfrm>
          <a:prstGeom prst="rect">
            <a:avLst/>
          </a:prstGeom>
          <a:solidFill>
            <a:srgbClr val="2A7387"/>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The Bold Font" pitchFamily="2" charset="0"/>
                <a:ea typeface="+mn-ea"/>
                <a:cs typeface="+mn-cs"/>
              </a:rPr>
              <a:t>VENDREDI </a:t>
            </a:r>
          </a:p>
        </p:txBody>
      </p:sp>
      <p:sp>
        <p:nvSpPr>
          <p:cNvPr id="22" name="Espace réservé du texte 21">
            <a:extLst>
              <a:ext uri="{FF2B5EF4-FFF2-40B4-BE49-F238E27FC236}">
                <a16:creationId xmlns:a16="http://schemas.microsoft.com/office/drawing/2014/main" id="{A22461E4-C907-423E-9526-407825D8E657}"/>
              </a:ext>
            </a:extLst>
          </p:cNvPr>
          <p:cNvSpPr>
            <a:spLocks noGrp="1"/>
          </p:cNvSpPr>
          <p:nvPr>
            <p:ph type="body" sz="quarter" idx="20" hasCustomPrompt="1"/>
          </p:nvPr>
        </p:nvSpPr>
        <p:spPr>
          <a:xfrm>
            <a:off x="2745971" y="1464352"/>
            <a:ext cx="1512916" cy="2374433"/>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23" name="Espace réservé du texte 21">
            <a:extLst>
              <a:ext uri="{FF2B5EF4-FFF2-40B4-BE49-F238E27FC236}">
                <a16:creationId xmlns:a16="http://schemas.microsoft.com/office/drawing/2014/main" id="{549F8593-1B3F-4287-9EEC-A7A2981C6605}"/>
              </a:ext>
            </a:extLst>
          </p:cNvPr>
          <p:cNvSpPr>
            <a:spLocks noGrp="1"/>
          </p:cNvSpPr>
          <p:nvPr>
            <p:ph type="body" sz="quarter" idx="21" hasCustomPrompt="1"/>
          </p:nvPr>
        </p:nvSpPr>
        <p:spPr>
          <a:xfrm>
            <a:off x="2755208" y="4076752"/>
            <a:ext cx="1512916" cy="23250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28" name="Espace réservé du texte 21">
            <a:extLst>
              <a:ext uri="{FF2B5EF4-FFF2-40B4-BE49-F238E27FC236}">
                <a16:creationId xmlns:a16="http://schemas.microsoft.com/office/drawing/2014/main" id="{5E1E96FB-FDB8-41B2-B2B6-3D19ECC8D3C4}"/>
              </a:ext>
            </a:extLst>
          </p:cNvPr>
          <p:cNvSpPr>
            <a:spLocks noGrp="1"/>
          </p:cNvSpPr>
          <p:nvPr>
            <p:ph type="body" sz="quarter" idx="24" hasCustomPrompt="1"/>
          </p:nvPr>
        </p:nvSpPr>
        <p:spPr>
          <a:xfrm>
            <a:off x="5954684" y="1457736"/>
            <a:ext cx="1512916" cy="2374433"/>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31" name="Espace réservé du texte 21">
            <a:extLst>
              <a:ext uri="{FF2B5EF4-FFF2-40B4-BE49-F238E27FC236}">
                <a16:creationId xmlns:a16="http://schemas.microsoft.com/office/drawing/2014/main" id="{FF8602AC-EB93-4300-B715-30CF4FA041C0}"/>
              </a:ext>
            </a:extLst>
          </p:cNvPr>
          <p:cNvSpPr>
            <a:spLocks noGrp="1"/>
          </p:cNvSpPr>
          <p:nvPr>
            <p:ph type="body" sz="quarter" idx="25" hasCustomPrompt="1"/>
          </p:nvPr>
        </p:nvSpPr>
        <p:spPr>
          <a:xfrm>
            <a:off x="5963921" y="4070136"/>
            <a:ext cx="1512916" cy="23250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32" name="Espace réservé du texte 21">
            <a:extLst>
              <a:ext uri="{FF2B5EF4-FFF2-40B4-BE49-F238E27FC236}">
                <a16:creationId xmlns:a16="http://schemas.microsoft.com/office/drawing/2014/main" id="{71958602-B2BA-45B6-B722-CE1722878366}"/>
              </a:ext>
            </a:extLst>
          </p:cNvPr>
          <p:cNvSpPr>
            <a:spLocks noGrp="1"/>
          </p:cNvSpPr>
          <p:nvPr>
            <p:ph type="body" sz="quarter" idx="26" hasCustomPrompt="1"/>
          </p:nvPr>
        </p:nvSpPr>
        <p:spPr>
          <a:xfrm>
            <a:off x="7559039" y="1457736"/>
            <a:ext cx="1512916" cy="2374433"/>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33" name="Espace réservé du texte 21">
            <a:extLst>
              <a:ext uri="{FF2B5EF4-FFF2-40B4-BE49-F238E27FC236}">
                <a16:creationId xmlns:a16="http://schemas.microsoft.com/office/drawing/2014/main" id="{02931C19-139B-44DB-8009-DDBB9CC7981A}"/>
              </a:ext>
            </a:extLst>
          </p:cNvPr>
          <p:cNvSpPr>
            <a:spLocks noGrp="1"/>
          </p:cNvSpPr>
          <p:nvPr>
            <p:ph type="body" sz="quarter" idx="27" hasCustomPrompt="1"/>
          </p:nvPr>
        </p:nvSpPr>
        <p:spPr>
          <a:xfrm>
            <a:off x="7568276" y="4070136"/>
            <a:ext cx="1512916" cy="23250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36" name="Rectangle 35">
            <a:extLst>
              <a:ext uri="{FF2B5EF4-FFF2-40B4-BE49-F238E27FC236}">
                <a16:creationId xmlns:a16="http://schemas.microsoft.com/office/drawing/2014/main" id="{9004B194-FF00-470F-9422-A781E221EE83}"/>
              </a:ext>
            </a:extLst>
          </p:cNvPr>
          <p:cNvSpPr/>
          <p:nvPr userDrawn="1"/>
        </p:nvSpPr>
        <p:spPr>
          <a:xfrm>
            <a:off x="1105593" y="3855428"/>
            <a:ext cx="3153294" cy="18466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Accueil du soir </a:t>
            </a:r>
          </a:p>
        </p:txBody>
      </p:sp>
      <p:sp>
        <p:nvSpPr>
          <p:cNvPr id="37" name="Rectangle 36">
            <a:extLst>
              <a:ext uri="{FF2B5EF4-FFF2-40B4-BE49-F238E27FC236}">
                <a16:creationId xmlns:a16="http://schemas.microsoft.com/office/drawing/2014/main" id="{10395BA6-ABB0-4DE9-A0DE-BA13A90C50AC}"/>
              </a:ext>
            </a:extLst>
          </p:cNvPr>
          <p:cNvSpPr/>
          <p:nvPr userDrawn="1"/>
        </p:nvSpPr>
        <p:spPr>
          <a:xfrm>
            <a:off x="1105593" y="1249333"/>
            <a:ext cx="3153294" cy="18466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Pause méridienne</a:t>
            </a:r>
          </a:p>
        </p:txBody>
      </p:sp>
      <p:sp>
        <p:nvSpPr>
          <p:cNvPr id="40" name="Rectangle 39">
            <a:extLst>
              <a:ext uri="{FF2B5EF4-FFF2-40B4-BE49-F238E27FC236}">
                <a16:creationId xmlns:a16="http://schemas.microsoft.com/office/drawing/2014/main" id="{8E313D3D-CB83-44CB-A86F-BE21E0C9E350}"/>
              </a:ext>
            </a:extLst>
          </p:cNvPr>
          <p:cNvSpPr/>
          <p:nvPr userDrawn="1"/>
        </p:nvSpPr>
        <p:spPr>
          <a:xfrm>
            <a:off x="5918661" y="3890356"/>
            <a:ext cx="3153294" cy="14652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Accueil du soir </a:t>
            </a:r>
          </a:p>
        </p:txBody>
      </p:sp>
      <p:sp>
        <p:nvSpPr>
          <p:cNvPr id="41" name="Rectangle 40">
            <a:extLst>
              <a:ext uri="{FF2B5EF4-FFF2-40B4-BE49-F238E27FC236}">
                <a16:creationId xmlns:a16="http://schemas.microsoft.com/office/drawing/2014/main" id="{155D0518-F816-4A68-99FF-3CBC5F7CEE4D}"/>
              </a:ext>
            </a:extLst>
          </p:cNvPr>
          <p:cNvSpPr/>
          <p:nvPr userDrawn="1"/>
        </p:nvSpPr>
        <p:spPr>
          <a:xfrm>
            <a:off x="5954679" y="1262325"/>
            <a:ext cx="3117275" cy="17167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Pause méridienne</a:t>
            </a:r>
          </a:p>
        </p:txBody>
      </p:sp>
      <p:sp>
        <p:nvSpPr>
          <p:cNvPr id="47" name="Espace réservé du texte 21">
            <a:extLst>
              <a:ext uri="{FF2B5EF4-FFF2-40B4-BE49-F238E27FC236}">
                <a16:creationId xmlns:a16="http://schemas.microsoft.com/office/drawing/2014/main" id="{8E37572D-E9DB-4DCA-89D7-432E6D956C1C}"/>
              </a:ext>
            </a:extLst>
          </p:cNvPr>
          <p:cNvSpPr>
            <a:spLocks noGrp="1"/>
          </p:cNvSpPr>
          <p:nvPr>
            <p:ph type="body" sz="quarter" idx="30" hasCustomPrompt="1"/>
          </p:nvPr>
        </p:nvSpPr>
        <p:spPr>
          <a:xfrm>
            <a:off x="4350326" y="1457736"/>
            <a:ext cx="1512916" cy="2374433"/>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matinée</a:t>
            </a:r>
          </a:p>
        </p:txBody>
      </p:sp>
      <p:sp>
        <p:nvSpPr>
          <p:cNvPr id="48" name="Espace réservé du texte 21">
            <a:extLst>
              <a:ext uri="{FF2B5EF4-FFF2-40B4-BE49-F238E27FC236}">
                <a16:creationId xmlns:a16="http://schemas.microsoft.com/office/drawing/2014/main" id="{6BCCC93E-11BB-4202-A71F-D75FD55DE9F8}"/>
              </a:ext>
            </a:extLst>
          </p:cNvPr>
          <p:cNvSpPr>
            <a:spLocks noGrp="1"/>
          </p:cNvSpPr>
          <p:nvPr>
            <p:ph type="body" sz="quarter" idx="31" hasCustomPrompt="1"/>
          </p:nvPr>
        </p:nvSpPr>
        <p:spPr>
          <a:xfrm>
            <a:off x="4340168" y="4076752"/>
            <a:ext cx="1512916" cy="23250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l’après midi </a:t>
            </a:r>
          </a:p>
        </p:txBody>
      </p:sp>
      <p:sp>
        <p:nvSpPr>
          <p:cNvPr id="51" name="Rectangle 50">
            <a:extLst>
              <a:ext uri="{FF2B5EF4-FFF2-40B4-BE49-F238E27FC236}">
                <a16:creationId xmlns:a16="http://schemas.microsoft.com/office/drawing/2014/main" id="{2D1AF635-AE01-4DC0-846D-44C9B1DB97E3}"/>
              </a:ext>
            </a:extLst>
          </p:cNvPr>
          <p:cNvSpPr/>
          <p:nvPr userDrawn="1"/>
        </p:nvSpPr>
        <p:spPr>
          <a:xfrm>
            <a:off x="4322614" y="1246045"/>
            <a:ext cx="1540627" cy="20024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MATIN</a:t>
            </a:r>
          </a:p>
        </p:txBody>
      </p:sp>
      <p:sp>
        <p:nvSpPr>
          <p:cNvPr id="52" name="Rectangle 51">
            <a:extLst>
              <a:ext uri="{FF2B5EF4-FFF2-40B4-BE49-F238E27FC236}">
                <a16:creationId xmlns:a16="http://schemas.microsoft.com/office/drawing/2014/main" id="{4CE13F1E-1F4A-4DF6-BBBB-DB6FC27D1F8F}"/>
              </a:ext>
            </a:extLst>
          </p:cNvPr>
          <p:cNvSpPr/>
          <p:nvPr userDrawn="1"/>
        </p:nvSpPr>
        <p:spPr>
          <a:xfrm>
            <a:off x="4332313" y="3851909"/>
            <a:ext cx="1540627" cy="20459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APRÈS-MIDI</a:t>
            </a:r>
          </a:p>
        </p:txBody>
      </p:sp>
      <p:grpSp>
        <p:nvGrpSpPr>
          <p:cNvPr id="4" name="Groupe 3">
            <a:extLst>
              <a:ext uri="{FF2B5EF4-FFF2-40B4-BE49-F238E27FC236}">
                <a16:creationId xmlns:a16="http://schemas.microsoft.com/office/drawing/2014/main" id="{B9EC9E07-0569-3653-83F1-25E50C53FEC6}"/>
              </a:ext>
            </a:extLst>
          </p:cNvPr>
          <p:cNvGrpSpPr/>
          <p:nvPr userDrawn="1"/>
        </p:nvGrpSpPr>
        <p:grpSpPr>
          <a:xfrm>
            <a:off x="0" y="6283353"/>
            <a:ext cx="9906000" cy="574647"/>
            <a:chOff x="0" y="6283353"/>
            <a:chExt cx="9906000" cy="574647"/>
          </a:xfrm>
        </p:grpSpPr>
        <p:sp>
          <p:nvSpPr>
            <p:cNvPr id="25" name="Espace réservé du texte 21">
              <a:extLst>
                <a:ext uri="{FF2B5EF4-FFF2-40B4-BE49-F238E27FC236}">
                  <a16:creationId xmlns:a16="http://schemas.microsoft.com/office/drawing/2014/main" id="{8B86D25C-CBDB-3969-7CF5-7579D3837EC1}"/>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26" name="Image 25">
              <a:extLst>
                <a:ext uri="{FF2B5EF4-FFF2-40B4-BE49-F238E27FC236}">
                  <a16:creationId xmlns:a16="http://schemas.microsoft.com/office/drawing/2014/main" id="{C527B942-9761-BBA8-A521-CB7B55C2D911}"/>
                </a:ext>
              </a:extLst>
            </p:cNvPr>
            <p:cNvPicPr>
              <a:picLocks noChangeAspect="1"/>
            </p:cNvPicPr>
            <p:nvPr userDrawn="1"/>
          </p:nvPicPr>
          <p:blipFill>
            <a:blip r:embed="rId2"/>
            <a:stretch>
              <a:fillRect/>
            </a:stretch>
          </p:blipFill>
          <p:spPr>
            <a:xfrm>
              <a:off x="8900719" y="6297849"/>
              <a:ext cx="697241" cy="551762"/>
            </a:xfrm>
            <a:prstGeom prst="rect">
              <a:avLst/>
            </a:prstGeom>
            <a:noFill/>
            <a:ln cap="flat">
              <a:noFill/>
            </a:ln>
            <a:effectLst>
              <a:outerShdw dist="22997" dir="5400000" algn="tl">
                <a:srgbClr val="000000">
                  <a:alpha val="35000"/>
                </a:srgbClr>
              </a:outerShdw>
            </a:effectLst>
          </p:spPr>
        </p:pic>
        <p:pic>
          <p:nvPicPr>
            <p:cNvPr id="27" name="Image 26" descr="Une image contenant texte, Police, logo, capture d’écran&#10;&#10;Description générée automatiquement">
              <a:extLst>
                <a:ext uri="{FF2B5EF4-FFF2-40B4-BE49-F238E27FC236}">
                  <a16:creationId xmlns:a16="http://schemas.microsoft.com/office/drawing/2014/main" id="{69A39EDC-2132-AAAB-CFAD-13E5E93C876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0061" y="6283353"/>
              <a:ext cx="481132" cy="499145"/>
            </a:xfrm>
            <a:prstGeom prst="rect">
              <a:avLst/>
            </a:prstGeom>
          </p:spPr>
        </p:pic>
        <p:pic>
          <p:nvPicPr>
            <p:cNvPr id="29" name="Image 28" descr="Une image contenant texte, Police, écriture manuscrite, Graphique&#10;&#10;Description générée automatiquement">
              <a:extLst>
                <a:ext uri="{FF2B5EF4-FFF2-40B4-BE49-F238E27FC236}">
                  <a16:creationId xmlns:a16="http://schemas.microsoft.com/office/drawing/2014/main" id="{7052CD79-256B-C5F0-6A98-B4FFEDA61A8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34" name="Image 33" descr="Une image contenant Graphique, Police, graphisme, logo&#10;&#10;Description générée automatiquement">
              <a:extLst>
                <a:ext uri="{FF2B5EF4-FFF2-40B4-BE49-F238E27FC236}">
                  <a16:creationId xmlns:a16="http://schemas.microsoft.com/office/drawing/2014/main" id="{8A22A9D9-9F5C-CD5D-BB37-35E45490F05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1820246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5 jours">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DC0A2AA5-799A-74BC-1C63-4724706AA9FD}"/>
              </a:ext>
            </a:extLst>
          </p:cNvPr>
          <p:cNvSpPr/>
          <p:nvPr userDrawn="1"/>
        </p:nvSpPr>
        <p:spPr>
          <a:xfrm>
            <a:off x="7999114" y="1835654"/>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B05CEF12-60E1-B0FC-9B13-1C97AE894798}"/>
              </a:ext>
            </a:extLst>
          </p:cNvPr>
          <p:cNvSpPr/>
          <p:nvPr userDrawn="1"/>
        </p:nvSpPr>
        <p:spPr>
          <a:xfrm>
            <a:off x="71809" y="1835655"/>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77085FF1-531A-2F13-DDDC-7D04D000C96C}"/>
              </a:ext>
            </a:extLst>
          </p:cNvPr>
          <p:cNvSpPr/>
          <p:nvPr userDrawn="1"/>
        </p:nvSpPr>
        <p:spPr>
          <a:xfrm>
            <a:off x="4017000" y="1835654"/>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A9FEA9E-4BF7-5079-AF52-8B2E42A79062}"/>
              </a:ext>
            </a:extLst>
          </p:cNvPr>
          <p:cNvSpPr/>
          <p:nvPr userDrawn="1"/>
        </p:nvSpPr>
        <p:spPr>
          <a:xfrm>
            <a:off x="2008500" y="1823987"/>
            <a:ext cx="1872000"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76200" y="1835655"/>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823987"/>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835656"/>
            <a:ext cx="1875600"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D89F3F"/>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76200" y="1235229"/>
            <a:ext cx="1794638"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2005958" y="1235229"/>
            <a:ext cx="1879600"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4020437" y="1235229"/>
            <a:ext cx="1869068"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6032615" y="1235229"/>
            <a:ext cx="1861337"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8018164" y="1235229"/>
            <a:ext cx="1809637"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2" name="Rectangle 1">
            <a:extLst>
              <a:ext uri="{FF2B5EF4-FFF2-40B4-BE49-F238E27FC236}">
                <a16:creationId xmlns:a16="http://schemas.microsoft.com/office/drawing/2014/main" id="{EDCFB879-9834-3126-C3ED-6F5983F258C4}"/>
              </a:ext>
            </a:extLst>
          </p:cNvPr>
          <p:cNvSpPr/>
          <p:nvPr userDrawn="1"/>
        </p:nvSpPr>
        <p:spPr>
          <a:xfrm>
            <a:off x="80816" y="4213803"/>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ZoneTexte 2">
            <a:extLst>
              <a:ext uri="{FF2B5EF4-FFF2-40B4-BE49-F238E27FC236}">
                <a16:creationId xmlns:a16="http://schemas.microsoft.com/office/drawing/2014/main" id="{A0B9A8D4-4B8D-8E16-014D-5221A6F218A3}"/>
              </a:ext>
            </a:extLst>
          </p:cNvPr>
          <p:cNvSpPr txBox="1"/>
          <p:nvPr userDrawn="1"/>
        </p:nvSpPr>
        <p:spPr>
          <a:xfrm>
            <a:off x="16626" y="1578009"/>
            <a:ext cx="735159" cy="307777"/>
          </a:xfrm>
          <a:prstGeom prst="rect">
            <a:avLst/>
          </a:prstGeom>
          <a:noFill/>
        </p:spPr>
        <p:txBody>
          <a:bodyPr wrap="square" rtlCol="0">
            <a:spAutoFit/>
          </a:bodyPr>
          <a:lstStyle/>
          <a:p>
            <a:pPr lvl="0" algn="l"/>
            <a:r>
              <a:rPr lang="fr-FR" sz="1400" dirty="0">
                <a:solidFill>
                  <a:schemeClr val="tx1">
                    <a:lumMod val="75000"/>
                    <a:lumOff val="25000"/>
                  </a:schemeClr>
                </a:solidFill>
                <a:latin typeface="The Bold Font" pitchFamily="2" charset="0"/>
              </a:rPr>
              <a:t>Matin</a:t>
            </a:r>
            <a:endParaRPr lang="fr-FR" sz="1400" dirty="0"/>
          </a:p>
        </p:txBody>
      </p:sp>
      <p:sp>
        <p:nvSpPr>
          <p:cNvPr id="6" name="ZoneTexte 5">
            <a:extLst>
              <a:ext uri="{FF2B5EF4-FFF2-40B4-BE49-F238E27FC236}">
                <a16:creationId xmlns:a16="http://schemas.microsoft.com/office/drawing/2014/main" id="{CBA36BE0-252F-0C6C-9CC0-F7734D05FEC3}"/>
              </a:ext>
            </a:extLst>
          </p:cNvPr>
          <p:cNvSpPr txBox="1"/>
          <p:nvPr userDrawn="1"/>
        </p:nvSpPr>
        <p:spPr>
          <a:xfrm>
            <a:off x="-137693" y="3958647"/>
            <a:ext cx="1393453" cy="307777"/>
          </a:xfrm>
          <a:prstGeom prst="rect">
            <a:avLst/>
          </a:prstGeom>
          <a:noFill/>
        </p:spPr>
        <p:txBody>
          <a:bodyPr wrap="square" rtlCol="0">
            <a:spAutoFit/>
          </a:bodyPr>
          <a:lstStyle/>
          <a:p>
            <a:pPr lvl="0" algn="ctr"/>
            <a:r>
              <a:rPr lang="fr-FR" sz="1400" dirty="0">
                <a:solidFill>
                  <a:schemeClr val="tx1">
                    <a:lumMod val="75000"/>
                    <a:lumOff val="25000"/>
                  </a:schemeClr>
                </a:solidFill>
                <a:latin typeface="The Bold Font" pitchFamily="2" charset="0"/>
              </a:rPr>
              <a:t>Après-midi</a:t>
            </a:r>
            <a:endParaRPr lang="fr-FR" sz="1400" dirty="0"/>
          </a:p>
        </p:txBody>
      </p:sp>
      <p:sp>
        <p:nvSpPr>
          <p:cNvPr id="10" name="Espace réservé du texte 21">
            <a:extLst>
              <a:ext uri="{FF2B5EF4-FFF2-40B4-BE49-F238E27FC236}">
                <a16:creationId xmlns:a16="http://schemas.microsoft.com/office/drawing/2014/main" id="{936CD8E5-D9EE-362C-CF27-0A011D98B627}"/>
              </a:ext>
            </a:extLst>
          </p:cNvPr>
          <p:cNvSpPr>
            <a:spLocks noGrp="1"/>
          </p:cNvSpPr>
          <p:nvPr>
            <p:ph type="body" sz="quarter" idx="25" hasCustomPrompt="1"/>
          </p:nvPr>
        </p:nvSpPr>
        <p:spPr>
          <a:xfrm>
            <a:off x="88436" y="4218629"/>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18" name="Rectangle 17">
            <a:extLst>
              <a:ext uri="{FF2B5EF4-FFF2-40B4-BE49-F238E27FC236}">
                <a16:creationId xmlns:a16="http://schemas.microsoft.com/office/drawing/2014/main" id="{083FF7E6-6EEA-0CD2-05D4-179669834C47}"/>
              </a:ext>
            </a:extLst>
          </p:cNvPr>
          <p:cNvSpPr/>
          <p:nvPr userDrawn="1"/>
        </p:nvSpPr>
        <p:spPr>
          <a:xfrm>
            <a:off x="2004900" y="4211979"/>
            <a:ext cx="1872000"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9" name="Espace réservé du texte 21">
            <a:extLst>
              <a:ext uri="{FF2B5EF4-FFF2-40B4-BE49-F238E27FC236}">
                <a16:creationId xmlns:a16="http://schemas.microsoft.com/office/drawing/2014/main" id="{1374E4ED-52D1-1014-3C51-064CDA8DEBE9}"/>
              </a:ext>
            </a:extLst>
          </p:cNvPr>
          <p:cNvSpPr>
            <a:spLocks noGrp="1"/>
          </p:cNvSpPr>
          <p:nvPr>
            <p:ph type="body" sz="quarter" idx="26" hasCustomPrompt="1"/>
          </p:nvPr>
        </p:nvSpPr>
        <p:spPr>
          <a:xfrm>
            <a:off x="2015413" y="4213138"/>
            <a:ext cx="1875600"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0" name="Rectangle 19">
            <a:extLst>
              <a:ext uri="{FF2B5EF4-FFF2-40B4-BE49-F238E27FC236}">
                <a16:creationId xmlns:a16="http://schemas.microsoft.com/office/drawing/2014/main" id="{010EA1C4-BD4E-3245-3A22-5BC7B3A40311}"/>
              </a:ext>
            </a:extLst>
          </p:cNvPr>
          <p:cNvSpPr/>
          <p:nvPr userDrawn="1"/>
        </p:nvSpPr>
        <p:spPr>
          <a:xfrm>
            <a:off x="4022256" y="4211979"/>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22" name="Espace réservé du texte 21">
            <a:extLst>
              <a:ext uri="{FF2B5EF4-FFF2-40B4-BE49-F238E27FC236}">
                <a16:creationId xmlns:a16="http://schemas.microsoft.com/office/drawing/2014/main" id="{1E495623-C4A1-3C7B-FC69-B323BECF443F}"/>
              </a:ext>
            </a:extLst>
          </p:cNvPr>
          <p:cNvSpPr>
            <a:spLocks noGrp="1"/>
          </p:cNvSpPr>
          <p:nvPr>
            <p:ph type="body" sz="quarter" idx="27" hasCustomPrompt="1"/>
          </p:nvPr>
        </p:nvSpPr>
        <p:spPr>
          <a:xfrm>
            <a:off x="4014636" y="4218629"/>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D9240312-00F3-7797-8FEC-3911BEAC4432}"/>
              </a:ext>
            </a:extLst>
          </p:cNvPr>
          <p:cNvSpPr>
            <a:spLocks noGrp="1"/>
          </p:cNvSpPr>
          <p:nvPr>
            <p:ph type="body" sz="quarter" idx="28" hasCustomPrompt="1"/>
          </p:nvPr>
        </p:nvSpPr>
        <p:spPr>
          <a:xfrm>
            <a:off x="8008715" y="1816604"/>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4" name="Espace réservé du texte 21">
            <a:extLst>
              <a:ext uri="{FF2B5EF4-FFF2-40B4-BE49-F238E27FC236}">
                <a16:creationId xmlns:a16="http://schemas.microsoft.com/office/drawing/2014/main" id="{4703B6CA-8F18-B12C-93E1-9135FD3398FB}"/>
              </a:ext>
            </a:extLst>
          </p:cNvPr>
          <p:cNvSpPr>
            <a:spLocks noGrp="1"/>
          </p:cNvSpPr>
          <p:nvPr>
            <p:ph type="body" sz="quarter" idx="29" hasCustomPrompt="1"/>
          </p:nvPr>
        </p:nvSpPr>
        <p:spPr>
          <a:xfrm>
            <a:off x="6029100" y="1828273"/>
            <a:ext cx="1838952"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6" name="Rectangle 25">
            <a:extLst>
              <a:ext uri="{FF2B5EF4-FFF2-40B4-BE49-F238E27FC236}">
                <a16:creationId xmlns:a16="http://schemas.microsoft.com/office/drawing/2014/main" id="{2843BC07-C9D0-EA79-ADA5-6B2AA4658151}"/>
              </a:ext>
            </a:extLst>
          </p:cNvPr>
          <p:cNvSpPr/>
          <p:nvPr userDrawn="1"/>
        </p:nvSpPr>
        <p:spPr>
          <a:xfrm>
            <a:off x="6032614" y="1823987"/>
            <a:ext cx="1842699"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9AF46281-3AE9-B004-BD1C-238F6AE6A261}"/>
              </a:ext>
            </a:extLst>
          </p:cNvPr>
          <p:cNvSpPr/>
          <p:nvPr userDrawn="1"/>
        </p:nvSpPr>
        <p:spPr>
          <a:xfrm>
            <a:off x="8024900" y="4205359"/>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1" name="Rectangle 30">
            <a:extLst>
              <a:ext uri="{FF2B5EF4-FFF2-40B4-BE49-F238E27FC236}">
                <a16:creationId xmlns:a16="http://schemas.microsoft.com/office/drawing/2014/main" id="{1A3BBDED-C106-4577-5FA6-6B04DD5BC4BE}"/>
              </a:ext>
            </a:extLst>
          </p:cNvPr>
          <p:cNvSpPr/>
          <p:nvPr userDrawn="1"/>
        </p:nvSpPr>
        <p:spPr>
          <a:xfrm>
            <a:off x="6029100" y="4193692"/>
            <a:ext cx="1872000"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2" name="Espace réservé du texte 21">
            <a:extLst>
              <a:ext uri="{FF2B5EF4-FFF2-40B4-BE49-F238E27FC236}">
                <a16:creationId xmlns:a16="http://schemas.microsoft.com/office/drawing/2014/main" id="{69D4CD6A-F3F2-8E9C-0CB5-3FC39090BD80}"/>
              </a:ext>
            </a:extLst>
          </p:cNvPr>
          <p:cNvSpPr>
            <a:spLocks noGrp="1"/>
          </p:cNvSpPr>
          <p:nvPr>
            <p:ph type="body" sz="quarter" idx="30" hasCustomPrompt="1"/>
          </p:nvPr>
        </p:nvSpPr>
        <p:spPr>
          <a:xfrm>
            <a:off x="6039612" y="4211979"/>
            <a:ext cx="1844964" cy="217053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3" name="Espace réservé du texte 21">
            <a:extLst>
              <a:ext uri="{FF2B5EF4-FFF2-40B4-BE49-F238E27FC236}">
                <a16:creationId xmlns:a16="http://schemas.microsoft.com/office/drawing/2014/main" id="{E96F11E4-328D-2197-E54E-954408FC51CD}"/>
              </a:ext>
            </a:extLst>
          </p:cNvPr>
          <p:cNvSpPr>
            <a:spLocks noGrp="1"/>
          </p:cNvSpPr>
          <p:nvPr>
            <p:ph type="body" sz="quarter" idx="31" hasCustomPrompt="1"/>
          </p:nvPr>
        </p:nvSpPr>
        <p:spPr>
          <a:xfrm>
            <a:off x="8029272" y="4211979"/>
            <a:ext cx="1872000" cy="217715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Tree>
    <p:extLst>
      <p:ext uri="{BB962C8B-B14F-4D97-AF65-F5344CB8AC3E}">
        <p14:creationId xmlns:p14="http://schemas.microsoft.com/office/powerpoint/2010/main" val="3133935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77.xml"/><Relationship Id="rId2" Type="http://schemas.openxmlformats.org/officeDocument/2006/relationships/slideLayout" Target="../slideLayouts/slideLayout76.xml"/><Relationship Id="rId1" Type="http://schemas.openxmlformats.org/officeDocument/2006/relationships/slideLayout" Target="../slideLayouts/slideLayout75.xml"/><Relationship Id="rId5" Type="http://schemas.openxmlformats.org/officeDocument/2006/relationships/theme" Target="../theme/theme10.xml"/><Relationship Id="rId4" Type="http://schemas.openxmlformats.org/officeDocument/2006/relationships/slideLayout" Target="../slideLayouts/slideLayout78.xml"/></Relationships>
</file>

<file path=ppt/slideMasters/_rels/slideMaster11.xml.rels><?xml version="1.0" encoding="UTF-8" standalone="yes"?>
<Relationships xmlns="http://schemas.openxmlformats.org/package/2006/relationships"><Relationship Id="rId3" Type="http://schemas.openxmlformats.org/officeDocument/2006/relationships/theme" Target="../theme/theme11.xml"/><Relationship Id="rId2" Type="http://schemas.openxmlformats.org/officeDocument/2006/relationships/slideLayout" Target="../slideLayouts/slideLayout80.xml"/><Relationship Id="rId1" Type="http://schemas.openxmlformats.org/officeDocument/2006/relationships/slideLayout" Target="../slideLayouts/slideLayout7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18" Type="http://schemas.openxmlformats.org/officeDocument/2006/relationships/image" Target="../media/image1.png"/><Relationship Id="rId3" Type="http://schemas.openxmlformats.org/officeDocument/2006/relationships/slideLayout" Target="../slideLayouts/slideLayout8.xml"/><Relationship Id="rId21" Type="http://schemas.openxmlformats.org/officeDocument/2006/relationships/image" Target="../media/image4.png"/><Relationship Id="rId7" Type="http://schemas.openxmlformats.org/officeDocument/2006/relationships/slideLayout" Target="../slideLayouts/slideLayout12.xml"/><Relationship Id="rId12" Type="http://schemas.openxmlformats.org/officeDocument/2006/relationships/slideLayout" Target="../slideLayouts/slideLayout17.xml"/><Relationship Id="rId17" Type="http://schemas.openxmlformats.org/officeDocument/2006/relationships/theme" Target="../theme/theme2.xml"/><Relationship Id="rId2" Type="http://schemas.openxmlformats.org/officeDocument/2006/relationships/slideLayout" Target="../slideLayouts/slideLayout7.xml"/><Relationship Id="rId16" Type="http://schemas.openxmlformats.org/officeDocument/2006/relationships/slideLayout" Target="../slideLayouts/slideLayout21.xml"/><Relationship Id="rId20"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openxmlformats.org/officeDocument/2006/relationships/slideLayout" Target="../slideLayouts/slideLayout20.xml"/><Relationship Id="rId10" Type="http://schemas.openxmlformats.org/officeDocument/2006/relationships/slideLayout" Target="../slideLayouts/slideLayout15.xml"/><Relationship Id="rId19" Type="http://schemas.openxmlformats.org/officeDocument/2006/relationships/image" Target="../media/image2.png"/><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24.xml"/><Relationship Id="rId7" Type="http://schemas.openxmlformats.org/officeDocument/2006/relationships/theme" Target="../theme/theme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image" Target="../media/image4.png"/><Relationship Id="rId5" Type="http://schemas.openxmlformats.org/officeDocument/2006/relationships/slideLayout" Target="../slideLayouts/slideLayout26.xml"/><Relationship Id="rId10" Type="http://schemas.openxmlformats.org/officeDocument/2006/relationships/image" Target="../media/image3.png"/><Relationship Id="rId4" Type="http://schemas.openxmlformats.org/officeDocument/2006/relationships/slideLayout" Target="../slideLayouts/slideLayout25.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0.xml"/><Relationship Id="rId7" Type="http://schemas.openxmlformats.org/officeDocument/2006/relationships/theme" Target="../theme/theme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image" Target="../media/image4.png"/><Relationship Id="rId5" Type="http://schemas.openxmlformats.org/officeDocument/2006/relationships/slideLayout" Target="../slideLayouts/slideLayout32.xml"/><Relationship Id="rId10" Type="http://schemas.openxmlformats.org/officeDocument/2006/relationships/image" Target="../media/image3.png"/><Relationship Id="rId4" Type="http://schemas.openxmlformats.org/officeDocument/2006/relationships/slideLayout" Target="../slideLayouts/slideLayout31.xml"/><Relationship Id="rId9"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theme" Target="../theme/theme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image" Target="../media/image4.png"/><Relationship Id="rId5" Type="http://schemas.openxmlformats.org/officeDocument/2006/relationships/slideLayout" Target="../slideLayouts/slideLayout38.xml"/><Relationship Id="rId10" Type="http://schemas.openxmlformats.org/officeDocument/2006/relationships/image" Target="../media/image3.png"/><Relationship Id="rId4" Type="http://schemas.openxmlformats.org/officeDocument/2006/relationships/slideLayout" Target="../slideLayouts/slideLayout37.xml"/><Relationship Id="rId9"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image" Target="../media/image4.png"/><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image" Target="../media/image3.png"/><Relationship Id="rId5" Type="http://schemas.openxmlformats.org/officeDocument/2006/relationships/slideLayout" Target="../slideLayouts/slideLayout44.xml"/><Relationship Id="rId10" Type="http://schemas.openxmlformats.org/officeDocument/2006/relationships/image" Target="../media/image2.png"/><Relationship Id="rId4" Type="http://schemas.openxmlformats.org/officeDocument/2006/relationships/slideLayout" Target="../slideLayouts/slideLayout43.xml"/><Relationship Id="rId9" Type="http://schemas.openxmlformats.org/officeDocument/2006/relationships/image" Target="../media/image1.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5" Type="http://schemas.openxmlformats.org/officeDocument/2006/relationships/slideLayout" Target="../slideLayouts/slideLayout51.xml"/><Relationship Id="rId4" Type="http://schemas.openxmlformats.org/officeDocument/2006/relationships/slideLayout" Target="../slideLayouts/slideLayout50.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62.xml"/><Relationship Id="rId3" Type="http://schemas.openxmlformats.org/officeDocument/2006/relationships/slideLayout" Target="../slideLayouts/slideLayout57.xml"/><Relationship Id="rId7" Type="http://schemas.openxmlformats.org/officeDocument/2006/relationships/slideLayout" Target="../slideLayouts/slideLayout61.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theme" Target="../theme/theme8.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72.xml"/><Relationship Id="rId3" Type="http://schemas.openxmlformats.org/officeDocument/2006/relationships/slideLayout" Target="../slideLayouts/slideLayout67.xml"/><Relationship Id="rId7" Type="http://schemas.openxmlformats.org/officeDocument/2006/relationships/slideLayout" Target="../slideLayouts/slideLayout71.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theme" Target="../theme/theme9.xml"/><Relationship Id="rId5" Type="http://schemas.openxmlformats.org/officeDocument/2006/relationships/slideLayout" Target="../slideLayouts/slideLayout6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10" name="Groupe 9">
            <a:extLst>
              <a:ext uri="{FF2B5EF4-FFF2-40B4-BE49-F238E27FC236}">
                <a16:creationId xmlns:a16="http://schemas.microsoft.com/office/drawing/2014/main" id="{CD428A56-59F7-EB40-EFA8-DE75CBD8542B}"/>
              </a:ext>
            </a:extLst>
          </p:cNvPr>
          <p:cNvGrpSpPr/>
          <p:nvPr userDrawn="1"/>
        </p:nvGrpSpPr>
        <p:grpSpPr>
          <a:xfrm>
            <a:off x="0" y="6300131"/>
            <a:ext cx="9906000" cy="557869"/>
            <a:chOff x="0" y="6300131"/>
            <a:chExt cx="9906000" cy="557869"/>
          </a:xfrm>
        </p:grpSpPr>
        <p:sp>
          <p:nvSpPr>
            <p:cNvPr id="9" name="Espace réservé du texte 21"/>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4" name="Image 3">
              <a:extLst>
                <a:ext uri="{FF2B5EF4-FFF2-40B4-BE49-F238E27FC236}">
                  <a16:creationId xmlns:a16="http://schemas.microsoft.com/office/drawing/2014/main" id="{89EAF7CB-8330-261F-61B9-7F45795E88CB}"/>
                </a:ext>
              </a:extLst>
            </p:cNvPr>
            <p:cNvPicPr>
              <a:picLocks noChangeAspect="1"/>
            </p:cNvPicPr>
            <p:nvPr userDrawn="1"/>
          </p:nvPicPr>
          <p:blipFill>
            <a:blip r:embed="rId7"/>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6" name="Image 5" descr="Une image contenant texte, Police, logo, capture d’écran&#10;&#10;Description générée automatiquement">
              <a:extLst>
                <a:ext uri="{FF2B5EF4-FFF2-40B4-BE49-F238E27FC236}">
                  <a16:creationId xmlns:a16="http://schemas.microsoft.com/office/drawing/2014/main" id="{BC4072F6-C84E-897E-85B3-F466F70AC080}"/>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7" name="Image 6" descr="Une image contenant texte, Police, écriture manuscrite, Graphique&#10;&#10;Description générée automatiquement">
              <a:extLst>
                <a:ext uri="{FF2B5EF4-FFF2-40B4-BE49-F238E27FC236}">
                  <a16:creationId xmlns:a16="http://schemas.microsoft.com/office/drawing/2014/main" id="{FEA8BD64-81FA-299D-DF02-8C6352A951E8}"/>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8" name="Image 7" descr="Une image contenant Graphique, Police, graphisme, logo&#10;&#10;Description générée automatiquement">
              <a:extLst>
                <a:ext uri="{FF2B5EF4-FFF2-40B4-BE49-F238E27FC236}">
                  <a16:creationId xmlns:a16="http://schemas.microsoft.com/office/drawing/2014/main" id="{D855894A-4AE4-F6AB-815E-98CC49F8B48D}"/>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4092944199"/>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48" r:id="rId4"/>
    <p:sldLayoutId id="2147483749" r:id="rId5"/>
  </p:sldLayoutIdLst>
  <p:txStyles>
    <p:titleStyle>
      <a:lvl1pPr algn="l" defTabSz="457200" rtl="0" eaLnBrk="1" latinLnBrk="0" hangingPunct="1">
        <a:spcBef>
          <a:spcPct val="0"/>
        </a:spcBef>
        <a:buNone/>
        <a:defRPr sz="3600" kern="1200" cap="all" spc="100" baseline="0">
          <a:solidFill>
            <a:schemeClr val="bg1"/>
          </a:solidFill>
          <a:latin typeface="The Bold Font" pitchFamily="2" charset="0"/>
          <a:ea typeface="The Bold Font" pitchFamily="2" charset="0"/>
          <a:cs typeface="The Bold Font" pitchFamily="2" charset="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2" name="Titre 1">
            <a:extLst>
              <a:ext uri="{FF2B5EF4-FFF2-40B4-BE49-F238E27FC236}">
                <a16:creationId xmlns:a16="http://schemas.microsoft.com/office/drawing/2014/main" id="{BBEB2F10-731A-4A0A-96BB-BF0F06434010}"/>
              </a:ext>
            </a:extLst>
          </p:cNvPr>
          <p:cNvSpPr txBox="1">
            <a:spLocks/>
          </p:cNvSpPr>
          <p:nvPr userDrawn="1"/>
        </p:nvSpPr>
        <p:spPr>
          <a:xfrm>
            <a:off x="0" y="0"/>
            <a:ext cx="9906000" cy="955698"/>
          </a:xfrm>
          <a:prstGeom prst="rect">
            <a:avLst/>
          </a:prstGeom>
          <a:solidFill>
            <a:srgbClr val="2A7387"/>
          </a:solidFill>
        </p:spPr>
        <p:txBody>
          <a:bodyPr wrap="square" anchor="ctr">
            <a:noAutofit/>
          </a:bodyPr>
          <a:lstStyle>
            <a:lvl1pPr algn="l" defTabSz="457200" rtl="0" eaLnBrk="1" latinLnBrk="0" hangingPunct="1">
              <a:spcBef>
                <a:spcPct val="0"/>
              </a:spcBef>
              <a:buNone/>
              <a:defRPr sz="2800" kern="1200" cap="all" spc="100" baseline="0">
                <a:solidFill>
                  <a:schemeClr val="bg1"/>
                </a:solidFill>
                <a:latin typeface="The Bold Font" pitchFamily="2" charset="0"/>
                <a:ea typeface="The Bold Font" pitchFamily="2" charset="0"/>
                <a:cs typeface="The Bold Font" pitchFamily="2" charset="0"/>
              </a:defRPr>
            </a:lvl1pPr>
          </a:lstStyle>
          <a:p>
            <a:r>
              <a:rPr lang="fr-FR"/>
              <a:t>Dates</a:t>
            </a:r>
            <a:br>
              <a:rPr lang="fr-FR"/>
            </a:br>
            <a:r>
              <a:rPr lang="fr-FR"/>
              <a:t>Groupe</a:t>
            </a:r>
            <a:endParaRPr lang="fr-FR" dirty="0"/>
          </a:p>
        </p:txBody>
      </p:sp>
    </p:spTree>
    <p:extLst>
      <p:ext uri="{BB962C8B-B14F-4D97-AF65-F5344CB8AC3E}">
        <p14:creationId xmlns:p14="http://schemas.microsoft.com/office/powerpoint/2010/main" val="345485344"/>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Lst>
  <p:txStyles>
    <p:titleStyle>
      <a:lvl1pPr algn="l" defTabSz="457200" rtl="0" eaLnBrk="1" latinLnBrk="0" hangingPunct="1">
        <a:spcBef>
          <a:spcPct val="0"/>
        </a:spcBef>
        <a:buNone/>
        <a:defRPr sz="3600" kern="1200" cap="all" spc="100" baseline="0">
          <a:solidFill>
            <a:schemeClr val="bg1"/>
          </a:solidFill>
          <a:latin typeface="The Bold Font" pitchFamily="2" charset="0"/>
          <a:ea typeface="The Bold Font" pitchFamily="2" charset="0"/>
          <a:cs typeface="The Bold Font" pitchFamily="2" charset="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Espace réservé du texte 21"/>
          <p:cNvSpPr txBox="1">
            <a:spLocks/>
          </p:cNvSpPr>
          <p:nvPr userDrawn="1"/>
        </p:nvSpPr>
        <p:spPr>
          <a:xfrm>
            <a:off x="-71120" y="6307699"/>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1698188256"/>
      </p:ext>
    </p:extLst>
  </p:cSld>
  <p:clrMap bg1="lt1" tx1="dk1" bg2="lt2" tx2="dk2" accent1="accent1" accent2="accent2" accent3="accent3" accent4="accent4" accent5="accent5" accent6="accent6" hlink="hlink" folHlink="folHlink"/>
  <p:sldLayoutIdLst>
    <p:sldLayoutId id="2147483798" r:id="rId1"/>
    <p:sldLayoutId id="2147483799"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indent="0" algn="ctr" defTabSz="457200" rtl="0" eaLnBrk="1" latinLnBrk="0" hangingPunct="1">
        <a:spcBef>
          <a:spcPct val="20000"/>
        </a:spcBef>
        <a:buFont typeface="Arial"/>
        <a:buNone/>
        <a:defRPr sz="1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1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Espace réservé du texte 21"/>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grpSp>
        <p:nvGrpSpPr>
          <p:cNvPr id="2" name="Groupe 1">
            <a:extLst>
              <a:ext uri="{FF2B5EF4-FFF2-40B4-BE49-F238E27FC236}">
                <a16:creationId xmlns:a16="http://schemas.microsoft.com/office/drawing/2014/main" id="{A42A822D-CE9B-98FA-8817-9B537F84E743}"/>
              </a:ext>
            </a:extLst>
          </p:cNvPr>
          <p:cNvGrpSpPr/>
          <p:nvPr userDrawn="1"/>
        </p:nvGrpSpPr>
        <p:grpSpPr>
          <a:xfrm>
            <a:off x="0" y="6300131"/>
            <a:ext cx="9906000" cy="557869"/>
            <a:chOff x="0" y="6300131"/>
            <a:chExt cx="9906000" cy="557869"/>
          </a:xfrm>
        </p:grpSpPr>
        <p:sp>
          <p:nvSpPr>
            <p:cNvPr id="3" name="Espace réservé du texte 21">
              <a:extLst>
                <a:ext uri="{FF2B5EF4-FFF2-40B4-BE49-F238E27FC236}">
                  <a16:creationId xmlns:a16="http://schemas.microsoft.com/office/drawing/2014/main" id="{C21CCBB4-2D8D-BB7F-72AC-44B8D5D3D152}"/>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4" name="Image 3">
              <a:extLst>
                <a:ext uri="{FF2B5EF4-FFF2-40B4-BE49-F238E27FC236}">
                  <a16:creationId xmlns:a16="http://schemas.microsoft.com/office/drawing/2014/main" id="{140FEC08-DD19-E47F-91D6-0355618DF5F7}"/>
                </a:ext>
              </a:extLst>
            </p:cNvPr>
            <p:cNvPicPr>
              <a:picLocks noChangeAspect="1"/>
            </p:cNvPicPr>
            <p:nvPr userDrawn="1"/>
          </p:nvPicPr>
          <p:blipFill>
            <a:blip r:embed="rId18"/>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5" name="Image 4" descr="Une image contenant texte, Police, logo, capture d’écran&#10;&#10;Description générée automatiquement">
              <a:extLst>
                <a:ext uri="{FF2B5EF4-FFF2-40B4-BE49-F238E27FC236}">
                  <a16:creationId xmlns:a16="http://schemas.microsoft.com/office/drawing/2014/main" id="{887660FC-4EBB-E108-89EE-4312235D92B6}"/>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6" name="Image 5" descr="Une image contenant texte, Police, écriture manuscrite, Graphique&#10;&#10;Description générée automatiquement">
              <a:extLst>
                <a:ext uri="{FF2B5EF4-FFF2-40B4-BE49-F238E27FC236}">
                  <a16:creationId xmlns:a16="http://schemas.microsoft.com/office/drawing/2014/main" id="{FC703A79-0F99-C970-FEF8-34C78016B821}"/>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7" name="Image 6" descr="Une image contenant Graphique, Police, graphisme, logo&#10;&#10;Description générée automatiquement">
              <a:extLst>
                <a:ext uri="{FF2B5EF4-FFF2-40B4-BE49-F238E27FC236}">
                  <a16:creationId xmlns:a16="http://schemas.microsoft.com/office/drawing/2014/main" id="{A2B0D504-24E8-2E2A-09B6-20CED0C049A5}"/>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1166019036"/>
      </p:ext>
    </p:extLst>
  </p:cSld>
  <p:clrMap bg1="lt1" tx1="dk1" bg2="lt2" tx2="dk2" accent1="accent1" accent2="accent2" accent3="accent3" accent4="accent4" accent5="accent5" accent6="accent6" hlink="hlink" folHlink="folHlink"/>
  <p:sldLayoutIdLst>
    <p:sldLayoutId id="2147483728" r:id="rId1"/>
    <p:sldLayoutId id="2147483800" r:id="rId2"/>
    <p:sldLayoutId id="2147483729" r:id="rId3"/>
    <p:sldLayoutId id="2147483801" r:id="rId4"/>
    <p:sldLayoutId id="2147483730" r:id="rId5"/>
    <p:sldLayoutId id="2147483802" r:id="rId6"/>
    <p:sldLayoutId id="2147483737" r:id="rId7"/>
    <p:sldLayoutId id="2147483803" r:id="rId8"/>
    <p:sldLayoutId id="2147483738" r:id="rId9"/>
    <p:sldLayoutId id="2147483804" r:id="rId10"/>
    <p:sldLayoutId id="2147483739" r:id="rId11"/>
    <p:sldLayoutId id="2147483805" r:id="rId12"/>
    <p:sldLayoutId id="2147483744" r:id="rId13"/>
    <p:sldLayoutId id="2147483806" r:id="rId14"/>
    <p:sldLayoutId id="2147483745" r:id="rId15"/>
    <p:sldLayoutId id="2147483807" r:id="rId16"/>
  </p:sldLayoutIdLst>
  <p:txStyles>
    <p:titleStyle>
      <a:lvl1pPr algn="l" defTabSz="457200" rtl="0" eaLnBrk="1" latinLnBrk="0" hangingPunct="1">
        <a:spcBef>
          <a:spcPct val="0"/>
        </a:spcBef>
        <a:buNone/>
        <a:defRPr sz="3600" kern="1200" cap="all" spc="100" baseline="0">
          <a:solidFill>
            <a:schemeClr val="bg1"/>
          </a:solidFill>
          <a:latin typeface="The Bold Font" pitchFamily="2" charset="0"/>
          <a:ea typeface="The Bold Font" pitchFamily="2" charset="0"/>
          <a:cs typeface="The Bold Font" pitchFamily="2" charset="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Espace réservé du texte 21"/>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grpSp>
        <p:nvGrpSpPr>
          <p:cNvPr id="2" name="Groupe 1">
            <a:extLst>
              <a:ext uri="{FF2B5EF4-FFF2-40B4-BE49-F238E27FC236}">
                <a16:creationId xmlns:a16="http://schemas.microsoft.com/office/drawing/2014/main" id="{9A37BD7D-F41A-057F-1FAC-8B836B47F952}"/>
              </a:ext>
            </a:extLst>
          </p:cNvPr>
          <p:cNvGrpSpPr/>
          <p:nvPr userDrawn="1"/>
        </p:nvGrpSpPr>
        <p:grpSpPr>
          <a:xfrm>
            <a:off x="0" y="6300131"/>
            <a:ext cx="9906000" cy="557869"/>
            <a:chOff x="0" y="6300131"/>
            <a:chExt cx="9906000" cy="557869"/>
          </a:xfrm>
        </p:grpSpPr>
        <p:sp>
          <p:nvSpPr>
            <p:cNvPr id="3" name="Espace réservé du texte 21">
              <a:extLst>
                <a:ext uri="{FF2B5EF4-FFF2-40B4-BE49-F238E27FC236}">
                  <a16:creationId xmlns:a16="http://schemas.microsoft.com/office/drawing/2014/main" id="{A97FC063-096A-6DB0-7049-FA3F59B9DDCA}"/>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4" name="Image 3">
              <a:extLst>
                <a:ext uri="{FF2B5EF4-FFF2-40B4-BE49-F238E27FC236}">
                  <a16:creationId xmlns:a16="http://schemas.microsoft.com/office/drawing/2014/main" id="{3F18928E-8BF5-0CA1-E9BA-A8411693F9B7}"/>
                </a:ext>
              </a:extLst>
            </p:cNvPr>
            <p:cNvPicPr>
              <a:picLocks noChangeAspect="1"/>
            </p:cNvPicPr>
            <p:nvPr userDrawn="1"/>
          </p:nvPicPr>
          <p:blipFill>
            <a:blip r:embed="rId8"/>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5" name="Image 4" descr="Une image contenant texte, Police, logo, capture d’écran&#10;&#10;Description générée automatiquement">
              <a:extLst>
                <a:ext uri="{FF2B5EF4-FFF2-40B4-BE49-F238E27FC236}">
                  <a16:creationId xmlns:a16="http://schemas.microsoft.com/office/drawing/2014/main" id="{8E24D17D-3D3B-1503-1DBD-9C68A23DD7CD}"/>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6" name="Image 5" descr="Une image contenant texte, Police, écriture manuscrite, Graphique&#10;&#10;Description générée automatiquement">
              <a:extLst>
                <a:ext uri="{FF2B5EF4-FFF2-40B4-BE49-F238E27FC236}">
                  <a16:creationId xmlns:a16="http://schemas.microsoft.com/office/drawing/2014/main" id="{A0807E79-7FAF-FB0F-25AF-BB2AB1C75AF6}"/>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7" name="Image 6" descr="Une image contenant Graphique, Police, graphisme, logo&#10;&#10;Description générée automatiquement">
              <a:extLst>
                <a:ext uri="{FF2B5EF4-FFF2-40B4-BE49-F238E27FC236}">
                  <a16:creationId xmlns:a16="http://schemas.microsoft.com/office/drawing/2014/main" id="{2D6A0A02-58E2-3A1D-E2F9-59BC832CD97C}"/>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186037818"/>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40" r:id="rId3"/>
    <p:sldLayoutId id="2147483741" r:id="rId4"/>
    <p:sldLayoutId id="2147483742" r:id="rId5"/>
    <p:sldLayoutId id="2147483743" r:id="rId6"/>
  </p:sldLayoutIdLst>
  <p:txStyles>
    <p:titleStyle>
      <a:lvl1pPr algn="l" defTabSz="457200" rtl="0" eaLnBrk="1" latinLnBrk="0" hangingPunct="1">
        <a:spcBef>
          <a:spcPct val="0"/>
        </a:spcBef>
        <a:buNone/>
        <a:defRPr sz="3600" kern="1200" cap="all" spc="100" baseline="0">
          <a:solidFill>
            <a:schemeClr val="bg1"/>
          </a:solidFill>
          <a:latin typeface="The Bold Font" pitchFamily="2" charset="0"/>
          <a:ea typeface="The Bold Font" pitchFamily="2" charset="0"/>
          <a:cs typeface="The Bold Font" pitchFamily="2" charset="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Espace réservé du texte 21"/>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grpSp>
        <p:nvGrpSpPr>
          <p:cNvPr id="2" name="Groupe 1">
            <a:extLst>
              <a:ext uri="{FF2B5EF4-FFF2-40B4-BE49-F238E27FC236}">
                <a16:creationId xmlns:a16="http://schemas.microsoft.com/office/drawing/2014/main" id="{9A37BD7D-F41A-057F-1FAC-8B836B47F952}"/>
              </a:ext>
            </a:extLst>
          </p:cNvPr>
          <p:cNvGrpSpPr/>
          <p:nvPr userDrawn="1"/>
        </p:nvGrpSpPr>
        <p:grpSpPr>
          <a:xfrm>
            <a:off x="0" y="6300131"/>
            <a:ext cx="9906000" cy="557869"/>
            <a:chOff x="0" y="6300131"/>
            <a:chExt cx="9906000" cy="557869"/>
          </a:xfrm>
        </p:grpSpPr>
        <p:sp>
          <p:nvSpPr>
            <p:cNvPr id="3" name="Espace réservé du texte 21">
              <a:extLst>
                <a:ext uri="{FF2B5EF4-FFF2-40B4-BE49-F238E27FC236}">
                  <a16:creationId xmlns:a16="http://schemas.microsoft.com/office/drawing/2014/main" id="{A97FC063-096A-6DB0-7049-FA3F59B9DDCA}"/>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4" name="Image 3">
              <a:extLst>
                <a:ext uri="{FF2B5EF4-FFF2-40B4-BE49-F238E27FC236}">
                  <a16:creationId xmlns:a16="http://schemas.microsoft.com/office/drawing/2014/main" id="{3F18928E-8BF5-0CA1-E9BA-A8411693F9B7}"/>
                </a:ext>
              </a:extLst>
            </p:cNvPr>
            <p:cNvPicPr>
              <a:picLocks noChangeAspect="1"/>
            </p:cNvPicPr>
            <p:nvPr userDrawn="1"/>
          </p:nvPicPr>
          <p:blipFill>
            <a:blip r:embed="rId8"/>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5" name="Image 4" descr="Une image contenant texte, Police, logo, capture d’écran&#10;&#10;Description générée automatiquement">
              <a:extLst>
                <a:ext uri="{FF2B5EF4-FFF2-40B4-BE49-F238E27FC236}">
                  <a16:creationId xmlns:a16="http://schemas.microsoft.com/office/drawing/2014/main" id="{8E24D17D-3D3B-1503-1DBD-9C68A23DD7CD}"/>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6" name="Image 5" descr="Une image contenant texte, Police, écriture manuscrite, Graphique&#10;&#10;Description générée automatiquement">
              <a:extLst>
                <a:ext uri="{FF2B5EF4-FFF2-40B4-BE49-F238E27FC236}">
                  <a16:creationId xmlns:a16="http://schemas.microsoft.com/office/drawing/2014/main" id="{A0807E79-7FAF-FB0F-25AF-BB2AB1C75AF6}"/>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7" name="Image 6" descr="Une image contenant Graphique, Police, graphisme, logo&#10;&#10;Description générée automatiquement">
              <a:extLst>
                <a:ext uri="{FF2B5EF4-FFF2-40B4-BE49-F238E27FC236}">
                  <a16:creationId xmlns:a16="http://schemas.microsoft.com/office/drawing/2014/main" id="{2D6A0A02-58E2-3A1D-E2F9-59BC832CD97C}"/>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2927602020"/>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Lst>
  <p:txStyles>
    <p:titleStyle>
      <a:lvl1pPr algn="l" defTabSz="457200" rtl="0" eaLnBrk="1" latinLnBrk="0" hangingPunct="1">
        <a:spcBef>
          <a:spcPct val="0"/>
        </a:spcBef>
        <a:buNone/>
        <a:defRPr sz="3600" kern="1200" cap="all" spc="100" baseline="0">
          <a:solidFill>
            <a:schemeClr val="bg1"/>
          </a:solidFill>
          <a:latin typeface="The Bold Font" pitchFamily="2" charset="0"/>
          <a:ea typeface="The Bold Font" pitchFamily="2" charset="0"/>
          <a:cs typeface="The Bold Font" pitchFamily="2" charset="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120"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Espace réservé du texte 21"/>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grpSp>
        <p:nvGrpSpPr>
          <p:cNvPr id="2" name="Groupe 1">
            <a:extLst>
              <a:ext uri="{FF2B5EF4-FFF2-40B4-BE49-F238E27FC236}">
                <a16:creationId xmlns:a16="http://schemas.microsoft.com/office/drawing/2014/main" id="{9A37BD7D-F41A-057F-1FAC-8B836B47F952}"/>
              </a:ext>
            </a:extLst>
          </p:cNvPr>
          <p:cNvGrpSpPr/>
          <p:nvPr userDrawn="1"/>
        </p:nvGrpSpPr>
        <p:grpSpPr>
          <a:xfrm>
            <a:off x="0" y="6300131"/>
            <a:ext cx="9906000" cy="557869"/>
            <a:chOff x="0" y="6300131"/>
            <a:chExt cx="9906000" cy="557869"/>
          </a:xfrm>
        </p:grpSpPr>
        <p:sp>
          <p:nvSpPr>
            <p:cNvPr id="3" name="Espace réservé du texte 21">
              <a:extLst>
                <a:ext uri="{FF2B5EF4-FFF2-40B4-BE49-F238E27FC236}">
                  <a16:creationId xmlns:a16="http://schemas.microsoft.com/office/drawing/2014/main" id="{A97FC063-096A-6DB0-7049-FA3F59B9DDCA}"/>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4" name="Image 3">
              <a:extLst>
                <a:ext uri="{FF2B5EF4-FFF2-40B4-BE49-F238E27FC236}">
                  <a16:creationId xmlns:a16="http://schemas.microsoft.com/office/drawing/2014/main" id="{3F18928E-8BF5-0CA1-E9BA-A8411693F9B7}"/>
                </a:ext>
              </a:extLst>
            </p:cNvPr>
            <p:cNvPicPr>
              <a:picLocks noChangeAspect="1"/>
            </p:cNvPicPr>
            <p:nvPr userDrawn="1"/>
          </p:nvPicPr>
          <p:blipFill>
            <a:blip r:embed="rId8"/>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5" name="Image 4" descr="Une image contenant texte, Police, logo, capture d’écran&#10;&#10;Description générée automatiquement">
              <a:extLst>
                <a:ext uri="{FF2B5EF4-FFF2-40B4-BE49-F238E27FC236}">
                  <a16:creationId xmlns:a16="http://schemas.microsoft.com/office/drawing/2014/main" id="{8E24D17D-3D3B-1503-1DBD-9C68A23DD7CD}"/>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6" name="Image 5" descr="Une image contenant texte, Police, écriture manuscrite, Graphique&#10;&#10;Description générée automatiquement">
              <a:extLst>
                <a:ext uri="{FF2B5EF4-FFF2-40B4-BE49-F238E27FC236}">
                  <a16:creationId xmlns:a16="http://schemas.microsoft.com/office/drawing/2014/main" id="{A0807E79-7FAF-FB0F-25AF-BB2AB1C75AF6}"/>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7" name="Image 6" descr="Une image contenant Graphique, Police, graphisme, logo&#10;&#10;Description générée automatiquement">
              <a:extLst>
                <a:ext uri="{FF2B5EF4-FFF2-40B4-BE49-F238E27FC236}">
                  <a16:creationId xmlns:a16="http://schemas.microsoft.com/office/drawing/2014/main" id="{2D6A0A02-58E2-3A1D-E2F9-59BC832CD97C}"/>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824933466"/>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Lst>
  <p:txStyles>
    <p:titleStyle>
      <a:lvl1pPr algn="l" defTabSz="457200" rtl="0" eaLnBrk="1" latinLnBrk="0" hangingPunct="1">
        <a:spcBef>
          <a:spcPct val="0"/>
        </a:spcBef>
        <a:buNone/>
        <a:defRPr sz="3600" kern="1200" cap="all" spc="100" baseline="0">
          <a:solidFill>
            <a:schemeClr val="bg1"/>
          </a:solidFill>
          <a:latin typeface="The Bold Font" pitchFamily="2" charset="0"/>
          <a:ea typeface="The Bold Font" pitchFamily="2" charset="0"/>
          <a:cs typeface="The Bold Font" pitchFamily="2" charset="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120"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62656F71-CB77-48E9-D2C9-42DD0F712211}"/>
              </a:ext>
            </a:extLst>
          </p:cNvPr>
          <p:cNvGrpSpPr/>
          <p:nvPr userDrawn="1"/>
        </p:nvGrpSpPr>
        <p:grpSpPr>
          <a:xfrm>
            <a:off x="0" y="6300131"/>
            <a:ext cx="9906000" cy="557869"/>
            <a:chOff x="0" y="6300131"/>
            <a:chExt cx="9906000" cy="557869"/>
          </a:xfrm>
        </p:grpSpPr>
        <p:sp>
          <p:nvSpPr>
            <p:cNvPr id="3" name="Espace réservé du texte 21">
              <a:extLst>
                <a:ext uri="{FF2B5EF4-FFF2-40B4-BE49-F238E27FC236}">
                  <a16:creationId xmlns:a16="http://schemas.microsoft.com/office/drawing/2014/main" id="{A7F29C7E-9ED4-D072-0637-24443E234D6B}"/>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4" name="Image 3">
              <a:extLst>
                <a:ext uri="{FF2B5EF4-FFF2-40B4-BE49-F238E27FC236}">
                  <a16:creationId xmlns:a16="http://schemas.microsoft.com/office/drawing/2014/main" id="{A8A8BA5A-4F12-BD18-D940-6C3EF582E6D8}"/>
                </a:ext>
              </a:extLst>
            </p:cNvPr>
            <p:cNvPicPr>
              <a:picLocks noChangeAspect="1"/>
            </p:cNvPicPr>
            <p:nvPr userDrawn="1"/>
          </p:nvPicPr>
          <p:blipFill>
            <a:blip r:embed="rId9"/>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5" name="Image 4" descr="Une image contenant texte, Police, logo, capture d’écran&#10;&#10;Description générée automatiquement">
              <a:extLst>
                <a:ext uri="{FF2B5EF4-FFF2-40B4-BE49-F238E27FC236}">
                  <a16:creationId xmlns:a16="http://schemas.microsoft.com/office/drawing/2014/main" id="{1DA4093B-409B-EB69-BC16-36BFD528B264}"/>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6" name="Image 5" descr="Une image contenant texte, Police, écriture manuscrite, Graphique&#10;&#10;Description générée automatiquement">
              <a:extLst>
                <a:ext uri="{FF2B5EF4-FFF2-40B4-BE49-F238E27FC236}">
                  <a16:creationId xmlns:a16="http://schemas.microsoft.com/office/drawing/2014/main" id="{661C05B6-FFE8-9AC9-50CA-DB17F0B22EBA}"/>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7" name="Image 6" descr="Une image contenant Graphique, Police, graphisme, logo&#10;&#10;Description générée automatiquement">
              <a:extLst>
                <a:ext uri="{FF2B5EF4-FFF2-40B4-BE49-F238E27FC236}">
                  <a16:creationId xmlns:a16="http://schemas.microsoft.com/office/drawing/2014/main" id="{613F0BEB-FF59-BDD2-7E68-8D036EF6679B}"/>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1600836653"/>
      </p:ext>
    </p:extLst>
  </p:cSld>
  <p:clrMap bg1="lt1" tx1="dk1" bg2="lt2" tx2="dk2" accent1="accent1" accent2="accent2" accent3="accent3" accent4="accent4" accent5="accent5" accent6="accent6" hlink="hlink" folHlink="folHlink"/>
  <p:sldLayoutIdLst>
    <p:sldLayoutId id="2147483661" r:id="rId1"/>
    <p:sldLayoutId id="2147483690" r:id="rId2"/>
    <p:sldLayoutId id="2147483755" r:id="rId3"/>
    <p:sldLayoutId id="2147483751" r:id="rId4"/>
    <p:sldLayoutId id="2147483752" r:id="rId5"/>
    <p:sldLayoutId id="2147483693" r:id="rId6"/>
    <p:sldLayoutId id="2147483694" r:id="rId7"/>
  </p:sldLayoutIdLst>
  <p:txStyles>
    <p:titleStyle>
      <a:lvl1pPr algn="l" defTabSz="633039" rtl="0" eaLnBrk="1" latinLnBrk="0" hangingPunct="1">
        <a:lnSpc>
          <a:spcPct val="90000"/>
        </a:lnSpc>
        <a:spcBef>
          <a:spcPct val="0"/>
        </a:spcBef>
        <a:buNone/>
        <a:defRPr sz="4000" kern="1200" cap="all" spc="69" baseline="0">
          <a:solidFill>
            <a:schemeClr val="bg1"/>
          </a:solidFill>
          <a:latin typeface="The Bold Font" pitchFamily="2" charset="0"/>
          <a:ea typeface="The Bold Font" pitchFamily="2" charset="0"/>
          <a:cs typeface="The Bold Font" pitchFamily="2" charset="0"/>
        </a:defRPr>
      </a:lvl1pPr>
    </p:titleStyle>
    <p:bodyStyle>
      <a:lvl1pPr marL="158260" indent="-158260" algn="l" defTabSz="633039" rtl="0" eaLnBrk="1" latinLnBrk="0" hangingPunct="1">
        <a:lnSpc>
          <a:spcPct val="90000"/>
        </a:lnSpc>
        <a:spcBef>
          <a:spcPts val="692"/>
        </a:spcBef>
        <a:buFont typeface="Arial"/>
        <a:buChar char="•"/>
        <a:defRPr sz="1938" kern="1200">
          <a:solidFill>
            <a:schemeClr val="tx1"/>
          </a:solidFill>
          <a:latin typeface="+mn-lt"/>
          <a:ea typeface="+mn-ea"/>
          <a:cs typeface="+mn-cs"/>
        </a:defRPr>
      </a:lvl1pPr>
      <a:lvl2pPr marL="474779" indent="-158260" algn="l" defTabSz="633039" rtl="0" eaLnBrk="1" latinLnBrk="0" hangingPunct="1">
        <a:lnSpc>
          <a:spcPct val="90000"/>
        </a:lnSpc>
        <a:spcBef>
          <a:spcPts val="346"/>
        </a:spcBef>
        <a:buFont typeface="Arial"/>
        <a:buChar char="•"/>
        <a:defRPr sz="1662" kern="1200">
          <a:solidFill>
            <a:schemeClr val="tx1"/>
          </a:solidFill>
          <a:latin typeface="+mn-lt"/>
          <a:ea typeface="+mn-ea"/>
          <a:cs typeface="+mn-cs"/>
        </a:defRPr>
      </a:lvl2pPr>
      <a:lvl3pPr marL="791299" indent="-158260" algn="l" defTabSz="633039" rtl="0" eaLnBrk="1" latinLnBrk="0" hangingPunct="1">
        <a:lnSpc>
          <a:spcPct val="90000"/>
        </a:lnSpc>
        <a:spcBef>
          <a:spcPts val="346"/>
        </a:spcBef>
        <a:buFont typeface="Arial"/>
        <a:buChar char="•"/>
        <a:defRPr sz="1385" kern="1200">
          <a:solidFill>
            <a:schemeClr val="tx1"/>
          </a:solidFill>
          <a:latin typeface="+mn-lt"/>
          <a:ea typeface="+mn-ea"/>
          <a:cs typeface="+mn-cs"/>
        </a:defRPr>
      </a:lvl3pPr>
      <a:lvl4pPr marL="1107818"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4pPr>
      <a:lvl5pPr marL="1424338"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5pPr>
      <a:lvl6pPr marL="1740858"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6pPr>
      <a:lvl7pPr marL="2057377"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7pPr>
      <a:lvl8pPr marL="2373897"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8pPr>
      <a:lvl9pPr marL="2690416"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9pPr>
    </p:bodyStyle>
    <p:otherStyle>
      <a:defPPr>
        <a:defRPr lang="fr-FR"/>
      </a:defPPr>
      <a:lvl1pPr marL="0" algn="l" defTabSz="633039" rtl="0" eaLnBrk="1" latinLnBrk="0" hangingPunct="1">
        <a:defRPr sz="1246" kern="1200">
          <a:solidFill>
            <a:schemeClr val="tx1"/>
          </a:solidFill>
          <a:latin typeface="+mn-lt"/>
          <a:ea typeface="+mn-ea"/>
          <a:cs typeface="+mn-cs"/>
        </a:defRPr>
      </a:lvl1pPr>
      <a:lvl2pPr marL="316520" algn="l" defTabSz="633039" rtl="0" eaLnBrk="1" latinLnBrk="0" hangingPunct="1">
        <a:defRPr sz="1246" kern="1200">
          <a:solidFill>
            <a:schemeClr val="tx1"/>
          </a:solidFill>
          <a:latin typeface="+mn-lt"/>
          <a:ea typeface="+mn-ea"/>
          <a:cs typeface="+mn-cs"/>
        </a:defRPr>
      </a:lvl2pPr>
      <a:lvl3pPr marL="633039" algn="l" defTabSz="633039" rtl="0" eaLnBrk="1" latinLnBrk="0" hangingPunct="1">
        <a:defRPr sz="1246" kern="1200">
          <a:solidFill>
            <a:schemeClr val="tx1"/>
          </a:solidFill>
          <a:latin typeface="+mn-lt"/>
          <a:ea typeface="+mn-ea"/>
          <a:cs typeface="+mn-cs"/>
        </a:defRPr>
      </a:lvl3pPr>
      <a:lvl4pPr marL="949559" algn="l" defTabSz="633039" rtl="0" eaLnBrk="1" latinLnBrk="0" hangingPunct="1">
        <a:defRPr sz="1246" kern="1200">
          <a:solidFill>
            <a:schemeClr val="tx1"/>
          </a:solidFill>
          <a:latin typeface="+mn-lt"/>
          <a:ea typeface="+mn-ea"/>
          <a:cs typeface="+mn-cs"/>
        </a:defRPr>
      </a:lvl4pPr>
      <a:lvl5pPr marL="1266078" algn="l" defTabSz="633039" rtl="0" eaLnBrk="1" latinLnBrk="0" hangingPunct="1">
        <a:defRPr sz="1246" kern="1200">
          <a:solidFill>
            <a:schemeClr val="tx1"/>
          </a:solidFill>
          <a:latin typeface="+mn-lt"/>
          <a:ea typeface="+mn-ea"/>
          <a:cs typeface="+mn-cs"/>
        </a:defRPr>
      </a:lvl5pPr>
      <a:lvl6pPr marL="1582598" algn="l" defTabSz="633039" rtl="0" eaLnBrk="1" latinLnBrk="0" hangingPunct="1">
        <a:defRPr sz="1246" kern="1200">
          <a:solidFill>
            <a:schemeClr val="tx1"/>
          </a:solidFill>
          <a:latin typeface="+mn-lt"/>
          <a:ea typeface="+mn-ea"/>
          <a:cs typeface="+mn-cs"/>
        </a:defRPr>
      </a:lvl6pPr>
      <a:lvl7pPr marL="1899117" algn="l" defTabSz="633039" rtl="0" eaLnBrk="1" latinLnBrk="0" hangingPunct="1">
        <a:defRPr sz="1246" kern="1200">
          <a:solidFill>
            <a:schemeClr val="tx1"/>
          </a:solidFill>
          <a:latin typeface="+mn-lt"/>
          <a:ea typeface="+mn-ea"/>
          <a:cs typeface="+mn-cs"/>
        </a:defRPr>
      </a:lvl7pPr>
      <a:lvl8pPr marL="2215637" algn="l" defTabSz="633039" rtl="0" eaLnBrk="1" latinLnBrk="0" hangingPunct="1">
        <a:defRPr sz="1246" kern="1200">
          <a:solidFill>
            <a:schemeClr val="tx1"/>
          </a:solidFill>
          <a:latin typeface="+mn-lt"/>
          <a:ea typeface="+mn-ea"/>
          <a:cs typeface="+mn-cs"/>
        </a:defRPr>
      </a:lvl8pPr>
      <a:lvl9pPr marL="2532156" algn="l" defTabSz="633039" rtl="0" eaLnBrk="1" latinLnBrk="0" hangingPunct="1">
        <a:defRPr sz="1246"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6184276"/>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Lst>
  <p:txStyles>
    <p:titleStyle>
      <a:lvl1pPr algn="l" defTabSz="633039" rtl="0" eaLnBrk="1" latinLnBrk="0" hangingPunct="1">
        <a:lnSpc>
          <a:spcPct val="90000"/>
        </a:lnSpc>
        <a:spcBef>
          <a:spcPct val="0"/>
        </a:spcBef>
        <a:buNone/>
        <a:defRPr sz="4000" kern="1200" cap="all" spc="69" baseline="0">
          <a:solidFill>
            <a:schemeClr val="bg1"/>
          </a:solidFill>
          <a:latin typeface="The Bold Font" pitchFamily="2" charset="0"/>
          <a:ea typeface="The Bold Font" pitchFamily="2" charset="0"/>
          <a:cs typeface="The Bold Font" pitchFamily="2" charset="0"/>
        </a:defRPr>
      </a:lvl1pPr>
    </p:titleStyle>
    <p:bodyStyle>
      <a:lvl1pPr marL="158260" indent="-158260" algn="l" defTabSz="633039" rtl="0" eaLnBrk="1" latinLnBrk="0" hangingPunct="1">
        <a:lnSpc>
          <a:spcPct val="90000"/>
        </a:lnSpc>
        <a:spcBef>
          <a:spcPts val="692"/>
        </a:spcBef>
        <a:buFont typeface="Arial"/>
        <a:buChar char="•"/>
        <a:defRPr sz="1938" kern="1200">
          <a:solidFill>
            <a:schemeClr val="tx1"/>
          </a:solidFill>
          <a:latin typeface="+mn-lt"/>
          <a:ea typeface="+mn-ea"/>
          <a:cs typeface="+mn-cs"/>
        </a:defRPr>
      </a:lvl1pPr>
      <a:lvl2pPr marL="474779" indent="-158260" algn="l" defTabSz="633039" rtl="0" eaLnBrk="1" latinLnBrk="0" hangingPunct="1">
        <a:lnSpc>
          <a:spcPct val="90000"/>
        </a:lnSpc>
        <a:spcBef>
          <a:spcPts val="346"/>
        </a:spcBef>
        <a:buFont typeface="Arial"/>
        <a:buChar char="•"/>
        <a:defRPr sz="1662" kern="1200">
          <a:solidFill>
            <a:schemeClr val="tx1"/>
          </a:solidFill>
          <a:latin typeface="+mn-lt"/>
          <a:ea typeface="+mn-ea"/>
          <a:cs typeface="+mn-cs"/>
        </a:defRPr>
      </a:lvl2pPr>
      <a:lvl3pPr marL="791299" indent="-158260" algn="l" defTabSz="633039" rtl="0" eaLnBrk="1" latinLnBrk="0" hangingPunct="1">
        <a:lnSpc>
          <a:spcPct val="90000"/>
        </a:lnSpc>
        <a:spcBef>
          <a:spcPts val="346"/>
        </a:spcBef>
        <a:buFont typeface="Arial"/>
        <a:buChar char="•"/>
        <a:defRPr sz="1385" kern="1200">
          <a:solidFill>
            <a:schemeClr val="tx1"/>
          </a:solidFill>
          <a:latin typeface="+mn-lt"/>
          <a:ea typeface="+mn-ea"/>
          <a:cs typeface="+mn-cs"/>
        </a:defRPr>
      </a:lvl3pPr>
      <a:lvl4pPr marL="1107818"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4pPr>
      <a:lvl5pPr marL="1424338"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5pPr>
      <a:lvl6pPr marL="1740858"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6pPr>
      <a:lvl7pPr marL="2057377"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7pPr>
      <a:lvl8pPr marL="2373897"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8pPr>
      <a:lvl9pPr marL="2690416"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9pPr>
    </p:bodyStyle>
    <p:otherStyle>
      <a:defPPr>
        <a:defRPr lang="fr-FR"/>
      </a:defPPr>
      <a:lvl1pPr marL="0" algn="l" defTabSz="633039" rtl="0" eaLnBrk="1" latinLnBrk="0" hangingPunct="1">
        <a:defRPr sz="1246" kern="1200">
          <a:solidFill>
            <a:schemeClr val="tx1"/>
          </a:solidFill>
          <a:latin typeface="+mn-lt"/>
          <a:ea typeface="+mn-ea"/>
          <a:cs typeface="+mn-cs"/>
        </a:defRPr>
      </a:lvl1pPr>
      <a:lvl2pPr marL="316520" algn="l" defTabSz="633039" rtl="0" eaLnBrk="1" latinLnBrk="0" hangingPunct="1">
        <a:defRPr sz="1246" kern="1200">
          <a:solidFill>
            <a:schemeClr val="tx1"/>
          </a:solidFill>
          <a:latin typeface="+mn-lt"/>
          <a:ea typeface="+mn-ea"/>
          <a:cs typeface="+mn-cs"/>
        </a:defRPr>
      </a:lvl2pPr>
      <a:lvl3pPr marL="633039" algn="l" defTabSz="633039" rtl="0" eaLnBrk="1" latinLnBrk="0" hangingPunct="1">
        <a:defRPr sz="1246" kern="1200">
          <a:solidFill>
            <a:schemeClr val="tx1"/>
          </a:solidFill>
          <a:latin typeface="+mn-lt"/>
          <a:ea typeface="+mn-ea"/>
          <a:cs typeface="+mn-cs"/>
        </a:defRPr>
      </a:lvl3pPr>
      <a:lvl4pPr marL="949559" algn="l" defTabSz="633039" rtl="0" eaLnBrk="1" latinLnBrk="0" hangingPunct="1">
        <a:defRPr sz="1246" kern="1200">
          <a:solidFill>
            <a:schemeClr val="tx1"/>
          </a:solidFill>
          <a:latin typeface="+mn-lt"/>
          <a:ea typeface="+mn-ea"/>
          <a:cs typeface="+mn-cs"/>
        </a:defRPr>
      </a:lvl4pPr>
      <a:lvl5pPr marL="1266078" algn="l" defTabSz="633039" rtl="0" eaLnBrk="1" latinLnBrk="0" hangingPunct="1">
        <a:defRPr sz="1246" kern="1200">
          <a:solidFill>
            <a:schemeClr val="tx1"/>
          </a:solidFill>
          <a:latin typeface="+mn-lt"/>
          <a:ea typeface="+mn-ea"/>
          <a:cs typeface="+mn-cs"/>
        </a:defRPr>
      </a:lvl5pPr>
      <a:lvl6pPr marL="1582598" algn="l" defTabSz="633039" rtl="0" eaLnBrk="1" latinLnBrk="0" hangingPunct="1">
        <a:defRPr sz="1246" kern="1200">
          <a:solidFill>
            <a:schemeClr val="tx1"/>
          </a:solidFill>
          <a:latin typeface="+mn-lt"/>
          <a:ea typeface="+mn-ea"/>
          <a:cs typeface="+mn-cs"/>
        </a:defRPr>
      </a:lvl6pPr>
      <a:lvl7pPr marL="1899117" algn="l" defTabSz="633039" rtl="0" eaLnBrk="1" latinLnBrk="0" hangingPunct="1">
        <a:defRPr sz="1246" kern="1200">
          <a:solidFill>
            <a:schemeClr val="tx1"/>
          </a:solidFill>
          <a:latin typeface="+mn-lt"/>
          <a:ea typeface="+mn-ea"/>
          <a:cs typeface="+mn-cs"/>
        </a:defRPr>
      </a:lvl7pPr>
      <a:lvl8pPr marL="2215637" algn="l" defTabSz="633039" rtl="0" eaLnBrk="1" latinLnBrk="0" hangingPunct="1">
        <a:defRPr sz="1246" kern="1200">
          <a:solidFill>
            <a:schemeClr val="tx1"/>
          </a:solidFill>
          <a:latin typeface="+mn-lt"/>
          <a:ea typeface="+mn-ea"/>
          <a:cs typeface="+mn-cs"/>
        </a:defRPr>
      </a:lvl8pPr>
      <a:lvl9pPr marL="2532156" algn="l" defTabSz="633039" rtl="0" eaLnBrk="1" latinLnBrk="0" hangingPunct="1">
        <a:defRPr sz="1246"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667921"/>
      </p:ext>
    </p:extLst>
  </p:cSld>
  <p:clrMap bg1="lt1" tx1="dk1" bg2="lt2" tx2="dk2" accent1="accent1" accent2="accent2" accent3="accent3" accent4="accent4" accent5="accent5" accent6="accent6" hlink="hlink" folHlink="folHlink"/>
  <p:sldLayoutIdLst>
    <p:sldLayoutId id="2147483669" r:id="rId1"/>
    <p:sldLayoutId id="2147483822" r:id="rId2"/>
    <p:sldLayoutId id="2147483775" r:id="rId3"/>
    <p:sldLayoutId id="2147483823" r:id="rId4"/>
    <p:sldLayoutId id="2147483776" r:id="rId5"/>
    <p:sldLayoutId id="2147483824" r:id="rId6"/>
    <p:sldLayoutId id="2147483777" r:id="rId7"/>
    <p:sldLayoutId id="2147483778" r:id="rId8"/>
    <p:sldLayoutId id="2147483788" r:id="rId9"/>
    <p:sldLayoutId id="2147483787" r:id="rId10"/>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indent="0" algn="ctr" defTabSz="457200" rtl="0" eaLnBrk="1" latinLnBrk="0" hangingPunct="1">
        <a:spcBef>
          <a:spcPct val="20000"/>
        </a:spcBef>
        <a:buFont typeface="Arial"/>
        <a:buNone/>
        <a:defRPr sz="1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1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120" userDrawn="1">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Espace réservé du texte 21"/>
          <p:cNvSpPr txBox="1">
            <a:spLocks/>
          </p:cNvSpPr>
          <p:nvPr userDrawn="1"/>
        </p:nvSpPr>
        <p:spPr>
          <a:xfrm>
            <a:off x="-71120" y="6307699"/>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1150212084"/>
      </p:ext>
    </p:extLst>
  </p:cSld>
  <p:clrMap bg1="lt1" tx1="dk1" bg2="lt2" tx2="dk2" accent1="accent1" accent2="accent2" accent3="accent3" accent4="accent4" accent5="accent5" accent6="accent6" hlink="hlink" folHlink="folHlink"/>
  <p:sldLayoutIdLst>
    <p:sldLayoutId id="2147483790" r:id="rId1"/>
    <p:sldLayoutId id="2147483825" r:id="rId2"/>
    <p:sldLayoutId id="2147483791" r:id="rId3"/>
    <p:sldLayoutId id="2147483826" r:id="rId4"/>
    <p:sldLayoutId id="2147483792" r:id="rId5"/>
    <p:sldLayoutId id="2147483827" r:id="rId6"/>
    <p:sldLayoutId id="2147483793" r:id="rId7"/>
    <p:sldLayoutId id="2147483794" r:id="rId8"/>
    <p:sldLayoutId id="2147483795" r:id="rId9"/>
    <p:sldLayoutId id="2147483796" r:id="rId10"/>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indent="0" algn="ctr" defTabSz="457200" rtl="0" eaLnBrk="1" latinLnBrk="0" hangingPunct="1">
        <a:spcBef>
          <a:spcPct val="20000"/>
        </a:spcBef>
        <a:buFont typeface="Arial"/>
        <a:buNone/>
        <a:defRPr sz="1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1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0.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0.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0.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0.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4000"/>
            <a:lum/>
          </a:blip>
          <a:srcRect/>
          <a:stretch>
            <a:fillRect l="-2000" r="-2000"/>
          </a:stretch>
        </a:blipFill>
        <a:effectLst/>
      </p:bgPr>
    </p:bg>
    <p:spTree>
      <p:nvGrpSpPr>
        <p:cNvPr id="1" name="">
          <a:extLst>
            <a:ext uri="{FF2B5EF4-FFF2-40B4-BE49-F238E27FC236}">
              <a16:creationId xmlns:a16="http://schemas.microsoft.com/office/drawing/2014/main" id="{B97E686B-61CB-46D6-EB8C-39973C76D57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6FD8CEA-8BDA-FDD3-0837-4E6C9F762914}"/>
              </a:ext>
            </a:extLst>
          </p:cNvPr>
          <p:cNvSpPr>
            <a:spLocks noGrp="1"/>
          </p:cNvSpPr>
          <p:nvPr>
            <p:ph type="title"/>
          </p:nvPr>
        </p:nvSpPr>
        <p:spPr>
          <a:solidFill>
            <a:schemeClr val="accent1">
              <a:lumMod val="50000"/>
            </a:schemeClr>
          </a:solidFill>
        </p:spPr>
        <p:txBody>
          <a:bodyPr lIns="91440" tIns="45720" rIns="91440" bIns="45720" anchor="ctr">
            <a:noAutofit/>
          </a:bodyPr>
          <a:lstStyle/>
          <a:p>
            <a:r>
              <a:rPr lang="fr-FR" sz="3600" dirty="0">
                <a:latin typeface="The Bold Font"/>
              </a:rPr>
              <a:t>Vacances d’été 2026</a:t>
            </a:r>
            <a:br>
              <a:rPr lang="fr-FR" sz="2800" dirty="0"/>
            </a:br>
            <a:r>
              <a:rPr lang="fr-FR" sz="2400">
                <a:latin typeface="The Bold Font"/>
              </a:rPr>
              <a:t>du lundi 06 au vendredi 10 JUILLET </a:t>
            </a:r>
          </a:p>
        </p:txBody>
      </p:sp>
      <p:sp>
        <p:nvSpPr>
          <p:cNvPr id="3" name="Espace réservé du texte 2">
            <a:extLst>
              <a:ext uri="{FF2B5EF4-FFF2-40B4-BE49-F238E27FC236}">
                <a16:creationId xmlns:a16="http://schemas.microsoft.com/office/drawing/2014/main" id="{93494273-20A4-FCD1-7B7C-E3B853C4DFE0}"/>
              </a:ext>
            </a:extLst>
          </p:cNvPr>
          <p:cNvSpPr>
            <a:spLocks noGrp="1"/>
          </p:cNvSpPr>
          <p:nvPr>
            <p:ph type="body" sz="quarter" idx="10"/>
          </p:nvPr>
        </p:nvSpPr>
        <p:spPr>
          <a:solidFill>
            <a:schemeClr val="accent3"/>
          </a:solidFill>
        </p:spPr>
        <p:txBody>
          <a:bodyPr lIns="91440" tIns="45720" rIns="91440" bIns="45720" anchor="t">
            <a:normAutofit/>
          </a:bodyPr>
          <a:lstStyle/>
          <a:p>
            <a:r>
              <a:rPr lang="fr-FR">
                <a:latin typeface="The Bold Font"/>
                <a:ea typeface="Roboto"/>
              </a:rPr>
              <a:t>Accueil de loisirs Léo Lagrange</a:t>
            </a:r>
            <a:endParaRPr lang="fr-FR" dirty="0"/>
          </a:p>
        </p:txBody>
      </p:sp>
      <p:sp>
        <p:nvSpPr>
          <p:cNvPr id="4" name="Espace réservé du texte 3">
            <a:extLst>
              <a:ext uri="{FF2B5EF4-FFF2-40B4-BE49-F238E27FC236}">
                <a16:creationId xmlns:a16="http://schemas.microsoft.com/office/drawing/2014/main" id="{14D431E2-6CFD-95C2-EB06-9FEDDD03637C}"/>
              </a:ext>
            </a:extLst>
          </p:cNvPr>
          <p:cNvSpPr>
            <a:spLocks noGrp="1"/>
          </p:cNvSpPr>
          <p:nvPr>
            <p:ph type="body" sz="quarter" idx="28"/>
          </p:nvPr>
        </p:nvSpPr>
        <p:spPr/>
        <p:txBody>
          <a:bodyPr>
            <a:normAutofit/>
          </a:bodyPr>
          <a:lstStyle/>
          <a:p>
            <a:endParaRPr lang="fr-FR" sz="1100" dirty="0"/>
          </a:p>
          <a:p>
            <a:r>
              <a:rPr lang="fr-FR" sz="1100" dirty="0"/>
              <a:t>Fabrication de médailles de chevalier </a:t>
            </a:r>
          </a:p>
          <a:p>
            <a:r>
              <a:rPr lang="fr-FR" sz="1100" dirty="0"/>
              <a:t> Création de boucliers personnalisés </a:t>
            </a:r>
          </a:p>
          <a:p>
            <a:r>
              <a:rPr lang="fr-FR" sz="1100" dirty="0"/>
              <a:t> Confection de baguettes magiques de Merlin </a:t>
            </a:r>
          </a:p>
          <a:p>
            <a:r>
              <a:rPr lang="fr-FR" sz="1100" dirty="0"/>
              <a:t> Réalisation d'épées de chevalier Construction d'un château fort en 3D </a:t>
            </a:r>
          </a:p>
          <a:p>
            <a:r>
              <a:rPr lang="fr-FR" sz="1100" dirty="0"/>
              <a:t>Création d'enluminures médiévales inspirées des manuscrits anciens</a:t>
            </a:r>
          </a:p>
        </p:txBody>
      </p:sp>
      <p:sp>
        <p:nvSpPr>
          <p:cNvPr id="5" name="Espace réservé du texte 4">
            <a:extLst>
              <a:ext uri="{FF2B5EF4-FFF2-40B4-BE49-F238E27FC236}">
                <a16:creationId xmlns:a16="http://schemas.microsoft.com/office/drawing/2014/main" id="{5F899528-0DDB-F55D-AE60-3304E1625134}"/>
              </a:ext>
            </a:extLst>
          </p:cNvPr>
          <p:cNvSpPr>
            <a:spLocks noGrp="1"/>
          </p:cNvSpPr>
          <p:nvPr>
            <p:ph type="body" sz="quarter" idx="29"/>
          </p:nvPr>
        </p:nvSpPr>
        <p:spPr/>
        <p:txBody>
          <a:bodyPr vert="horz" lIns="91440" tIns="45720" rIns="91440" bIns="45720" anchor="t">
            <a:normAutofit fontScale="25000" lnSpcReduction="20000"/>
          </a:bodyPr>
          <a:lstStyle/>
          <a:p>
            <a:pPr>
              <a:lnSpc>
                <a:spcPct val="120000"/>
              </a:lnSpc>
            </a:pPr>
            <a:endParaRPr lang="fr-FR" sz="4400" b="1" dirty="0"/>
          </a:p>
          <a:p>
            <a:pPr>
              <a:lnSpc>
                <a:spcPct val="120000"/>
              </a:lnSpc>
            </a:pPr>
            <a:r>
              <a:rPr lang="fr-FR" sz="4400" b="1" dirty="0"/>
              <a:t>Au cours de ce mois de juillet, les enfants seront invités à plonger au cœur du légendaire royaume du roi Arthur, où les attendent quêtes mystérieuses, défis de chevaliers, enchantements de Merlin et recherche de la mythique Excalibur.</a:t>
            </a:r>
          </a:p>
          <a:p>
            <a:pPr>
              <a:lnSpc>
                <a:spcPct val="120000"/>
              </a:lnSpc>
            </a:pPr>
            <a:r>
              <a:rPr lang="fr-FR" sz="4400" b="1" dirty="0"/>
              <a:t>Au fil de leurs aventures, ils vivront un été riche en imagination, en jeux, en découvertes et en moments de partage.</a:t>
            </a:r>
          </a:p>
          <a:p>
            <a:pPr>
              <a:lnSpc>
                <a:spcPct val="120000"/>
              </a:lnSpc>
            </a:pPr>
            <a:r>
              <a:rPr lang="fr-FR" sz="4400" b="1" dirty="0">
                <a:latin typeface="Roboto"/>
                <a:ea typeface="Roboto"/>
                <a:cs typeface="Roboto"/>
              </a:rPr>
              <a:t> </a:t>
            </a:r>
            <a:endParaRPr lang="fr-FR" sz="4400" b="1" dirty="0"/>
          </a:p>
          <a:p>
            <a:pPr>
              <a:lnSpc>
                <a:spcPct val="120000"/>
              </a:lnSpc>
            </a:pPr>
            <a:r>
              <a:rPr lang="fr-FR" dirty="0"/>
              <a:t> </a:t>
            </a:r>
          </a:p>
        </p:txBody>
      </p:sp>
      <p:sp>
        <p:nvSpPr>
          <p:cNvPr id="6" name="Espace réservé du texte 5">
            <a:extLst>
              <a:ext uri="{FF2B5EF4-FFF2-40B4-BE49-F238E27FC236}">
                <a16:creationId xmlns:a16="http://schemas.microsoft.com/office/drawing/2014/main" id="{CA05AB6B-4E8F-9D46-26B4-ACD6056FE548}"/>
              </a:ext>
            </a:extLst>
          </p:cNvPr>
          <p:cNvSpPr>
            <a:spLocks noGrp="1"/>
          </p:cNvSpPr>
          <p:nvPr>
            <p:ph type="body" sz="quarter" idx="17"/>
          </p:nvPr>
        </p:nvSpPr>
        <p:spPr>
          <a:solidFill>
            <a:schemeClr val="accent3"/>
          </a:solidFill>
        </p:spPr>
        <p:txBody>
          <a:bodyPr/>
          <a:lstStyle/>
          <a:p>
            <a:r>
              <a:rPr lang="fr-FR" dirty="0"/>
              <a:t>thématique</a:t>
            </a:r>
          </a:p>
        </p:txBody>
      </p:sp>
      <p:sp>
        <p:nvSpPr>
          <p:cNvPr id="7" name="Espace réservé du texte 6">
            <a:extLst>
              <a:ext uri="{FF2B5EF4-FFF2-40B4-BE49-F238E27FC236}">
                <a16:creationId xmlns:a16="http://schemas.microsoft.com/office/drawing/2014/main" id="{F9250D9F-2620-AAE9-1E64-124CF4CFFF10}"/>
              </a:ext>
            </a:extLst>
          </p:cNvPr>
          <p:cNvSpPr>
            <a:spLocks noGrp="1"/>
          </p:cNvSpPr>
          <p:nvPr>
            <p:ph type="body" sz="quarter" idx="31"/>
          </p:nvPr>
        </p:nvSpPr>
        <p:spPr>
          <a:solidFill>
            <a:schemeClr val="accent3"/>
          </a:solidFill>
        </p:spPr>
        <p:txBody>
          <a:bodyPr/>
          <a:lstStyle/>
          <a:p>
            <a:r>
              <a:rPr lang="fr-FR" dirty="0"/>
              <a:t>Royaume créatif</a:t>
            </a:r>
          </a:p>
        </p:txBody>
      </p:sp>
      <p:sp>
        <p:nvSpPr>
          <p:cNvPr id="8" name="Espace réservé du texte 7">
            <a:extLst>
              <a:ext uri="{FF2B5EF4-FFF2-40B4-BE49-F238E27FC236}">
                <a16:creationId xmlns:a16="http://schemas.microsoft.com/office/drawing/2014/main" id="{A8F15CDB-9E28-E8D4-8429-D94CBD78151B}"/>
              </a:ext>
            </a:extLst>
          </p:cNvPr>
          <p:cNvSpPr>
            <a:spLocks noGrp="1"/>
          </p:cNvSpPr>
          <p:nvPr>
            <p:ph type="body" sz="quarter" idx="34"/>
          </p:nvPr>
        </p:nvSpPr>
        <p:spPr>
          <a:solidFill>
            <a:schemeClr val="accent3"/>
          </a:solidFill>
        </p:spPr>
        <p:txBody>
          <a:bodyPr/>
          <a:lstStyle/>
          <a:p>
            <a:r>
              <a:rPr lang="fr-FR" dirty="0"/>
              <a:t>Royaume sportif</a:t>
            </a:r>
          </a:p>
        </p:txBody>
      </p:sp>
      <p:sp>
        <p:nvSpPr>
          <p:cNvPr id="9" name="Espace réservé du texte 8">
            <a:extLst>
              <a:ext uri="{FF2B5EF4-FFF2-40B4-BE49-F238E27FC236}">
                <a16:creationId xmlns:a16="http://schemas.microsoft.com/office/drawing/2014/main" id="{56A0B421-28FC-FE0F-D56E-5FE466B58354}"/>
              </a:ext>
            </a:extLst>
          </p:cNvPr>
          <p:cNvSpPr>
            <a:spLocks noGrp="1"/>
          </p:cNvSpPr>
          <p:nvPr>
            <p:ph type="body" sz="quarter" idx="35"/>
          </p:nvPr>
        </p:nvSpPr>
        <p:spPr/>
        <p:txBody>
          <a:bodyPr vert="horz" lIns="91440" tIns="45720" rIns="91440" bIns="45720" anchor="t">
            <a:normAutofit/>
          </a:bodyPr>
          <a:lstStyle/>
          <a:p>
            <a:pPr>
              <a:lnSpc>
                <a:spcPct val="250000"/>
              </a:lnSpc>
            </a:pPr>
            <a:r>
              <a:rPr lang="fr-FR" sz="1100" dirty="0"/>
              <a:t>Initiation tir à l’arc</a:t>
            </a:r>
          </a:p>
          <a:p>
            <a:pPr>
              <a:lnSpc>
                <a:spcPct val="250000"/>
              </a:lnSpc>
            </a:pPr>
            <a:r>
              <a:rPr lang="fr-FR" sz="1100" dirty="0"/>
              <a:t>Chasse au trésor</a:t>
            </a:r>
          </a:p>
          <a:p>
            <a:pPr>
              <a:lnSpc>
                <a:spcPct val="250000"/>
              </a:lnSpc>
            </a:pPr>
            <a:r>
              <a:rPr lang="fr-FR" sz="1100" dirty="0"/>
              <a:t>La course de chevaux</a:t>
            </a:r>
          </a:p>
          <a:p>
            <a:pPr>
              <a:lnSpc>
                <a:spcPct val="250000"/>
              </a:lnSpc>
            </a:pPr>
            <a:r>
              <a:rPr lang="fr-FR" sz="1100" dirty="0">
                <a:latin typeface="Roboto"/>
                <a:ea typeface="Roboto"/>
                <a:cs typeface="Roboto"/>
              </a:rPr>
              <a:t>La bataille des châteaux</a:t>
            </a:r>
            <a:endParaRPr lang="fr-FR" sz="1100" dirty="0"/>
          </a:p>
          <a:p>
            <a:pPr>
              <a:lnSpc>
                <a:spcPct val="250000"/>
              </a:lnSpc>
            </a:pPr>
            <a:endParaRPr lang="fr-FR" dirty="0"/>
          </a:p>
          <a:p>
            <a:pPr>
              <a:lnSpc>
                <a:spcPct val="250000"/>
              </a:lnSpc>
            </a:pPr>
            <a:endParaRPr lang="fr-FR" dirty="0"/>
          </a:p>
          <a:p>
            <a:endParaRPr lang="fr-FR" dirty="0"/>
          </a:p>
        </p:txBody>
      </p:sp>
      <p:sp>
        <p:nvSpPr>
          <p:cNvPr id="10" name="Espace réservé du texte 9">
            <a:extLst>
              <a:ext uri="{FF2B5EF4-FFF2-40B4-BE49-F238E27FC236}">
                <a16:creationId xmlns:a16="http://schemas.microsoft.com/office/drawing/2014/main" id="{046D8572-9951-D897-1369-C447EB8758E3}"/>
              </a:ext>
            </a:extLst>
          </p:cNvPr>
          <p:cNvSpPr>
            <a:spLocks noGrp="1"/>
          </p:cNvSpPr>
          <p:nvPr>
            <p:ph type="body" sz="quarter" idx="36"/>
          </p:nvPr>
        </p:nvSpPr>
        <p:spPr>
          <a:solidFill>
            <a:schemeClr val="accent3"/>
          </a:solidFill>
        </p:spPr>
        <p:txBody>
          <a:bodyPr/>
          <a:lstStyle/>
          <a:p>
            <a:r>
              <a:rPr lang="fr-FR" sz="1400" dirty="0"/>
              <a:t>Royaume de l’exploration</a:t>
            </a:r>
          </a:p>
        </p:txBody>
      </p:sp>
      <p:sp>
        <p:nvSpPr>
          <p:cNvPr id="11" name="Espace réservé du texte 10">
            <a:extLst>
              <a:ext uri="{FF2B5EF4-FFF2-40B4-BE49-F238E27FC236}">
                <a16:creationId xmlns:a16="http://schemas.microsoft.com/office/drawing/2014/main" id="{66456835-9D54-AB12-1E33-031BCA282C52}"/>
              </a:ext>
            </a:extLst>
          </p:cNvPr>
          <p:cNvSpPr>
            <a:spLocks noGrp="1"/>
          </p:cNvSpPr>
          <p:nvPr>
            <p:ph type="body" sz="quarter" idx="37"/>
          </p:nvPr>
        </p:nvSpPr>
        <p:spPr>
          <a:solidFill>
            <a:schemeClr val="accent3"/>
          </a:solidFill>
        </p:spPr>
        <p:txBody>
          <a:bodyPr/>
          <a:lstStyle/>
          <a:p>
            <a:r>
              <a:rPr lang="fr-FR" dirty="0"/>
              <a:t>Royaume expressif</a:t>
            </a:r>
          </a:p>
        </p:txBody>
      </p:sp>
      <p:sp>
        <p:nvSpPr>
          <p:cNvPr id="12" name="Espace réservé du texte 11">
            <a:extLst>
              <a:ext uri="{FF2B5EF4-FFF2-40B4-BE49-F238E27FC236}">
                <a16:creationId xmlns:a16="http://schemas.microsoft.com/office/drawing/2014/main" id="{6CB78B09-7F1F-8CA9-5B78-F2794C281164}"/>
              </a:ext>
            </a:extLst>
          </p:cNvPr>
          <p:cNvSpPr>
            <a:spLocks noGrp="1"/>
          </p:cNvSpPr>
          <p:nvPr>
            <p:ph type="body" sz="quarter" idx="38"/>
          </p:nvPr>
        </p:nvSpPr>
        <p:spPr/>
        <p:txBody>
          <a:bodyPr>
            <a:normAutofit fontScale="77500" lnSpcReduction="20000"/>
          </a:bodyPr>
          <a:lstStyle/>
          <a:p>
            <a:pPr>
              <a:lnSpc>
                <a:spcPct val="120000"/>
              </a:lnSpc>
            </a:pPr>
            <a:r>
              <a:rPr lang="fr-FR" dirty="0"/>
              <a:t> </a:t>
            </a:r>
          </a:p>
          <a:p>
            <a:pPr>
              <a:lnSpc>
                <a:spcPct val="120000"/>
              </a:lnSpc>
            </a:pPr>
            <a:r>
              <a:rPr lang="fr-FR" sz="1400" b="1" dirty="0"/>
              <a:t>Temps récréatifs</a:t>
            </a:r>
            <a:endParaRPr lang="fr-FR" sz="1400" dirty="0"/>
          </a:p>
          <a:p>
            <a:pPr>
              <a:lnSpc>
                <a:spcPct val="120000"/>
              </a:lnSpc>
            </a:pPr>
            <a:r>
              <a:rPr lang="fr-FR" sz="1400" dirty="0"/>
              <a:t>Un moment de jeu libre, en intérieur ou en extérieur, pour explorer, créer, imaginer et s'amuser en toute liberté ! Les enfants pourront choisir parmi de nombreux espaces et jeux : jeux de construction, tapis de voitures, poupées, vélos, dinette, jeux d'imitation et bien d'autres activités adaptées à leurs envies.</a:t>
            </a:r>
          </a:p>
          <a:p>
            <a:endParaRPr lang="fr-FR" dirty="0"/>
          </a:p>
        </p:txBody>
      </p:sp>
      <p:sp>
        <p:nvSpPr>
          <p:cNvPr id="13" name="Espace réservé du texte 12">
            <a:extLst>
              <a:ext uri="{FF2B5EF4-FFF2-40B4-BE49-F238E27FC236}">
                <a16:creationId xmlns:a16="http://schemas.microsoft.com/office/drawing/2014/main" id="{D51DEFFE-0BFD-1A97-7066-C56B05CC9B54}"/>
              </a:ext>
            </a:extLst>
          </p:cNvPr>
          <p:cNvSpPr>
            <a:spLocks noGrp="1"/>
          </p:cNvSpPr>
          <p:nvPr>
            <p:ph type="body" sz="quarter" idx="39"/>
          </p:nvPr>
        </p:nvSpPr>
        <p:spPr/>
        <p:txBody>
          <a:bodyPr vert="horz" lIns="91440" tIns="45720" rIns="91440" bIns="45720" anchor="t">
            <a:normAutofit/>
          </a:bodyPr>
          <a:lstStyle/>
          <a:p>
            <a:pPr>
              <a:lnSpc>
                <a:spcPct val="300000"/>
              </a:lnSpc>
            </a:pPr>
            <a:r>
              <a:rPr lang="fr-FR" sz="1100" dirty="0"/>
              <a:t>Prendre la parole en public sous louis XVI</a:t>
            </a:r>
          </a:p>
          <a:p>
            <a:pPr>
              <a:lnSpc>
                <a:spcPct val="300000"/>
              </a:lnSpc>
            </a:pPr>
            <a:r>
              <a:rPr lang="fr-FR" sz="1100" dirty="0"/>
              <a:t>Le jeu du miroir </a:t>
            </a:r>
          </a:p>
          <a:p>
            <a:endParaRPr lang="fr-FR" dirty="0"/>
          </a:p>
        </p:txBody>
      </p:sp>
      <p:sp>
        <p:nvSpPr>
          <p:cNvPr id="14" name="Espace réservé du texte 13">
            <a:extLst>
              <a:ext uri="{FF2B5EF4-FFF2-40B4-BE49-F238E27FC236}">
                <a16:creationId xmlns:a16="http://schemas.microsoft.com/office/drawing/2014/main" id="{83DE55D1-2E00-7E21-80A3-45097667E311}"/>
              </a:ext>
            </a:extLst>
          </p:cNvPr>
          <p:cNvSpPr>
            <a:spLocks noGrp="1"/>
          </p:cNvSpPr>
          <p:nvPr>
            <p:ph type="body" sz="quarter" idx="40"/>
          </p:nvPr>
        </p:nvSpPr>
        <p:spPr>
          <a:solidFill>
            <a:schemeClr val="accent3"/>
          </a:solidFill>
        </p:spPr>
        <p:txBody>
          <a:bodyPr/>
          <a:lstStyle/>
          <a:p>
            <a:r>
              <a:rPr lang="fr-FR" dirty="0"/>
              <a:t>Royaume des festivités</a:t>
            </a:r>
          </a:p>
        </p:txBody>
      </p:sp>
      <p:sp>
        <p:nvSpPr>
          <p:cNvPr id="15" name="Espace réservé du texte 14">
            <a:extLst>
              <a:ext uri="{FF2B5EF4-FFF2-40B4-BE49-F238E27FC236}">
                <a16:creationId xmlns:a16="http://schemas.microsoft.com/office/drawing/2014/main" id="{D4977031-9C3B-6A95-F7DD-23C250510D1E}"/>
              </a:ext>
            </a:extLst>
          </p:cNvPr>
          <p:cNvSpPr>
            <a:spLocks noGrp="1"/>
          </p:cNvSpPr>
          <p:nvPr>
            <p:ph type="body" sz="quarter" idx="41"/>
          </p:nvPr>
        </p:nvSpPr>
        <p:spPr/>
        <p:txBody>
          <a:bodyPr vert="horz" lIns="91440" tIns="45720" rIns="91440" bIns="45720" anchor="t">
            <a:normAutofit/>
          </a:bodyPr>
          <a:lstStyle/>
          <a:p>
            <a:r>
              <a:rPr lang="fr-FR" sz="1100" b="1" dirty="0"/>
              <a:t>Grand jeu : « La Grande Quête d'Excalibur »</a:t>
            </a:r>
            <a:endParaRPr lang="fr-FR" sz="1100" dirty="0"/>
          </a:p>
          <a:p>
            <a:r>
              <a:rPr lang="fr-FR" sz="1100" dirty="0"/>
              <a:t>L'aventure commence ! Les enfants devront relever de nombreux défis, résoudre des énigmes et faire preuve de courage pour retrouver la légendaire épée Excalibur.</a:t>
            </a:r>
          </a:p>
          <a:p>
            <a:r>
              <a:rPr lang="fr-FR" sz="1100" b="1" dirty="0"/>
              <a:t>Mission :</a:t>
            </a:r>
            <a:r>
              <a:rPr lang="fr-FR" sz="1100" dirty="0"/>
              <a:t> retrouver Excalibur et mériter leur place parmi les valeureux chevaliers de la Table Ronde !</a:t>
            </a:r>
          </a:p>
          <a:p>
            <a:endParaRPr lang="fr-FR" dirty="0">
              <a:latin typeface="Roboto"/>
              <a:ea typeface="Roboto"/>
              <a:cs typeface="Roboto"/>
            </a:endParaRPr>
          </a:p>
        </p:txBody>
      </p:sp>
    </p:spTree>
    <p:extLst>
      <p:ext uri="{BB962C8B-B14F-4D97-AF65-F5344CB8AC3E}">
        <p14:creationId xmlns:p14="http://schemas.microsoft.com/office/powerpoint/2010/main" val="40817005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4000"/>
            <a:lum/>
          </a:blip>
          <a:srcRect/>
          <a:stretch>
            <a:fillRect l="-2000" r="-2000"/>
          </a:stretch>
        </a:blipFill>
        <a:effectLst/>
      </p:bgPr>
    </p:bg>
    <p:spTree>
      <p:nvGrpSpPr>
        <p:cNvPr id="1" name="">
          <a:extLst>
            <a:ext uri="{FF2B5EF4-FFF2-40B4-BE49-F238E27FC236}">
              <a16:creationId xmlns:a16="http://schemas.microsoft.com/office/drawing/2014/main" id="{50F64C1A-E4B7-C212-672B-28BDE4C9921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232D77F-55B1-158C-F99F-9C86947B9CE6}"/>
              </a:ext>
            </a:extLst>
          </p:cNvPr>
          <p:cNvSpPr>
            <a:spLocks noGrp="1"/>
          </p:cNvSpPr>
          <p:nvPr>
            <p:ph type="title"/>
          </p:nvPr>
        </p:nvSpPr>
        <p:spPr>
          <a:solidFill>
            <a:schemeClr val="accent1">
              <a:lumMod val="50000"/>
            </a:schemeClr>
          </a:solidFill>
        </p:spPr>
        <p:txBody>
          <a:bodyPr lIns="91440" tIns="45720" rIns="91440" bIns="45720" anchor="ctr">
            <a:noAutofit/>
          </a:bodyPr>
          <a:lstStyle/>
          <a:p>
            <a:r>
              <a:rPr lang="fr-FR" sz="3600" dirty="0">
                <a:latin typeface="The Bold Font"/>
              </a:rPr>
              <a:t>Vacances d’été 2026</a:t>
            </a:r>
            <a:br>
              <a:rPr lang="fr-FR" sz="2800" dirty="0"/>
            </a:br>
            <a:r>
              <a:rPr lang="fr-FR" sz="2400">
                <a:latin typeface="The Bold Font"/>
              </a:rPr>
              <a:t>du lundi 13 au vendredi 17 Juillet </a:t>
            </a:r>
          </a:p>
        </p:txBody>
      </p:sp>
      <p:sp>
        <p:nvSpPr>
          <p:cNvPr id="3" name="Espace réservé du texte 2">
            <a:extLst>
              <a:ext uri="{FF2B5EF4-FFF2-40B4-BE49-F238E27FC236}">
                <a16:creationId xmlns:a16="http://schemas.microsoft.com/office/drawing/2014/main" id="{9CC70C7E-1550-38E3-258D-31FBF570ECE8}"/>
              </a:ext>
            </a:extLst>
          </p:cNvPr>
          <p:cNvSpPr>
            <a:spLocks noGrp="1"/>
          </p:cNvSpPr>
          <p:nvPr>
            <p:ph type="body" sz="quarter" idx="10"/>
          </p:nvPr>
        </p:nvSpPr>
        <p:spPr>
          <a:solidFill>
            <a:schemeClr val="accent3"/>
          </a:solidFill>
        </p:spPr>
        <p:txBody>
          <a:bodyPr lIns="91440" tIns="45720" rIns="91440" bIns="45720" anchor="t">
            <a:normAutofit/>
          </a:bodyPr>
          <a:lstStyle/>
          <a:p>
            <a:r>
              <a:rPr lang="fr-FR" dirty="0">
                <a:latin typeface="The Bold Font"/>
                <a:ea typeface="Roboto"/>
              </a:rPr>
              <a:t>Accueil de loisirs Léo </a:t>
            </a:r>
            <a:r>
              <a:rPr lang="fr-FR">
                <a:latin typeface="The Bold Font"/>
                <a:ea typeface="Roboto"/>
              </a:rPr>
              <a:t>Lagrange</a:t>
            </a:r>
            <a:endParaRPr lang="fr-FR" dirty="0"/>
          </a:p>
        </p:txBody>
      </p:sp>
      <p:sp>
        <p:nvSpPr>
          <p:cNvPr id="4" name="Espace réservé du texte 3">
            <a:extLst>
              <a:ext uri="{FF2B5EF4-FFF2-40B4-BE49-F238E27FC236}">
                <a16:creationId xmlns:a16="http://schemas.microsoft.com/office/drawing/2014/main" id="{10505B1C-9D81-76DE-9282-03522E3CA1FA}"/>
              </a:ext>
            </a:extLst>
          </p:cNvPr>
          <p:cNvSpPr>
            <a:spLocks noGrp="1"/>
          </p:cNvSpPr>
          <p:nvPr>
            <p:ph type="body" sz="quarter" idx="28"/>
          </p:nvPr>
        </p:nvSpPr>
        <p:spPr/>
        <p:txBody>
          <a:bodyPr>
            <a:normAutofit lnSpcReduction="10000"/>
          </a:bodyPr>
          <a:lstStyle/>
          <a:p>
            <a:pPr>
              <a:lnSpc>
                <a:spcPct val="200000"/>
              </a:lnSpc>
            </a:pPr>
            <a:r>
              <a:rPr lang="fr-FR" sz="1100" dirty="0"/>
              <a:t>Création d'une fresque de la carte </a:t>
            </a:r>
          </a:p>
          <a:p>
            <a:pPr>
              <a:lnSpc>
                <a:spcPct val="200000"/>
              </a:lnSpc>
            </a:pPr>
            <a:r>
              <a:rPr lang="fr-FR" sz="1100" dirty="0"/>
              <a:t>du royaume </a:t>
            </a:r>
          </a:p>
          <a:p>
            <a:pPr>
              <a:lnSpc>
                <a:spcPct val="200000"/>
              </a:lnSpc>
            </a:pPr>
            <a:r>
              <a:rPr lang="fr-FR" sz="1100" dirty="0"/>
              <a:t>Fabrication de mini-catapultes</a:t>
            </a:r>
          </a:p>
          <a:p>
            <a:pPr>
              <a:lnSpc>
                <a:spcPct val="200000"/>
              </a:lnSpc>
            </a:pPr>
            <a:r>
              <a:rPr lang="fr-FR" sz="1100" dirty="0"/>
              <a:t> Confection de porte-clés</a:t>
            </a:r>
          </a:p>
          <a:p>
            <a:pPr>
              <a:lnSpc>
                <a:spcPct val="200000"/>
              </a:lnSpc>
            </a:pPr>
            <a:r>
              <a:rPr lang="fr-FR" sz="1100" dirty="0"/>
              <a:t> Réalisation des décorations de la salle Construction de chevaux en carton</a:t>
            </a:r>
          </a:p>
        </p:txBody>
      </p:sp>
      <p:sp>
        <p:nvSpPr>
          <p:cNvPr id="5" name="Espace réservé du texte 4">
            <a:extLst>
              <a:ext uri="{FF2B5EF4-FFF2-40B4-BE49-F238E27FC236}">
                <a16:creationId xmlns:a16="http://schemas.microsoft.com/office/drawing/2014/main" id="{9F43E5EA-D24E-C2F1-8E63-42CBA55FCD16}"/>
              </a:ext>
            </a:extLst>
          </p:cNvPr>
          <p:cNvSpPr>
            <a:spLocks noGrp="1"/>
          </p:cNvSpPr>
          <p:nvPr>
            <p:ph type="body" sz="quarter" idx="29"/>
          </p:nvPr>
        </p:nvSpPr>
        <p:spPr/>
        <p:txBody>
          <a:bodyPr>
            <a:normAutofit fontScale="62500" lnSpcReduction="20000"/>
          </a:bodyPr>
          <a:lstStyle/>
          <a:p>
            <a:pPr>
              <a:lnSpc>
                <a:spcPct val="120000"/>
              </a:lnSpc>
            </a:pPr>
            <a:r>
              <a:rPr lang="fr-FR" dirty="0"/>
              <a:t> </a:t>
            </a:r>
            <a:r>
              <a:rPr lang="fr-FR" b="1" dirty="0"/>
              <a:t>Au cours de ce mois de juillet, les enfants seront invités à plonger au cœur du légendaire royaume du roi Arthur, où les attendent quêtes mystérieuses, défis de chevaliers, enchantements de Merlin et recherche de la mythique Excalibur.</a:t>
            </a:r>
          </a:p>
          <a:p>
            <a:pPr>
              <a:lnSpc>
                <a:spcPct val="120000"/>
              </a:lnSpc>
            </a:pPr>
            <a:r>
              <a:rPr lang="fr-FR" b="1" dirty="0"/>
              <a:t>Au fil de leurs aventures, ils vivront un été riche en imagination, en jeux, en découvertes et en moments de partage.</a:t>
            </a:r>
          </a:p>
          <a:p>
            <a:pPr>
              <a:lnSpc>
                <a:spcPct val="120000"/>
              </a:lnSpc>
            </a:pPr>
            <a:r>
              <a:rPr lang="fr-FR" b="1" dirty="0">
                <a:latin typeface="Roboto"/>
                <a:ea typeface="Roboto"/>
                <a:cs typeface="Roboto"/>
              </a:rPr>
              <a:t> </a:t>
            </a:r>
            <a:endParaRPr lang="fr-FR" b="1" dirty="0"/>
          </a:p>
          <a:p>
            <a:endParaRPr lang="fr-FR" dirty="0"/>
          </a:p>
        </p:txBody>
      </p:sp>
      <p:sp>
        <p:nvSpPr>
          <p:cNvPr id="6" name="Espace réservé du texte 5">
            <a:extLst>
              <a:ext uri="{FF2B5EF4-FFF2-40B4-BE49-F238E27FC236}">
                <a16:creationId xmlns:a16="http://schemas.microsoft.com/office/drawing/2014/main" id="{8F5CFCAA-CEDA-9AF3-9E9E-509D2DDFD89D}"/>
              </a:ext>
            </a:extLst>
          </p:cNvPr>
          <p:cNvSpPr>
            <a:spLocks noGrp="1"/>
          </p:cNvSpPr>
          <p:nvPr>
            <p:ph type="body" sz="quarter" idx="17"/>
          </p:nvPr>
        </p:nvSpPr>
        <p:spPr>
          <a:solidFill>
            <a:schemeClr val="accent3"/>
          </a:solidFill>
        </p:spPr>
        <p:txBody>
          <a:bodyPr/>
          <a:lstStyle/>
          <a:p>
            <a:r>
              <a:rPr lang="fr-FR" dirty="0"/>
              <a:t>thématique</a:t>
            </a:r>
          </a:p>
        </p:txBody>
      </p:sp>
      <p:sp>
        <p:nvSpPr>
          <p:cNvPr id="7" name="Espace réservé du texte 6">
            <a:extLst>
              <a:ext uri="{FF2B5EF4-FFF2-40B4-BE49-F238E27FC236}">
                <a16:creationId xmlns:a16="http://schemas.microsoft.com/office/drawing/2014/main" id="{D3674541-0B89-A97D-01AE-47601F995502}"/>
              </a:ext>
            </a:extLst>
          </p:cNvPr>
          <p:cNvSpPr>
            <a:spLocks noGrp="1"/>
          </p:cNvSpPr>
          <p:nvPr>
            <p:ph type="body" sz="quarter" idx="31"/>
          </p:nvPr>
        </p:nvSpPr>
        <p:spPr>
          <a:solidFill>
            <a:schemeClr val="accent3"/>
          </a:solidFill>
        </p:spPr>
        <p:txBody>
          <a:bodyPr/>
          <a:lstStyle/>
          <a:p>
            <a:r>
              <a:rPr lang="fr-FR" dirty="0"/>
              <a:t>Royaume créatif</a:t>
            </a:r>
          </a:p>
        </p:txBody>
      </p:sp>
      <p:sp>
        <p:nvSpPr>
          <p:cNvPr id="8" name="Espace réservé du texte 7">
            <a:extLst>
              <a:ext uri="{FF2B5EF4-FFF2-40B4-BE49-F238E27FC236}">
                <a16:creationId xmlns:a16="http://schemas.microsoft.com/office/drawing/2014/main" id="{DBB3988F-0228-F7C1-C8B8-0254B0AE4AA0}"/>
              </a:ext>
            </a:extLst>
          </p:cNvPr>
          <p:cNvSpPr>
            <a:spLocks noGrp="1"/>
          </p:cNvSpPr>
          <p:nvPr>
            <p:ph type="body" sz="quarter" idx="34"/>
          </p:nvPr>
        </p:nvSpPr>
        <p:spPr>
          <a:solidFill>
            <a:schemeClr val="accent3"/>
          </a:solidFill>
        </p:spPr>
        <p:txBody>
          <a:bodyPr/>
          <a:lstStyle/>
          <a:p>
            <a:r>
              <a:rPr lang="fr-FR" dirty="0"/>
              <a:t>Royaume sportif</a:t>
            </a:r>
          </a:p>
        </p:txBody>
      </p:sp>
      <p:sp>
        <p:nvSpPr>
          <p:cNvPr id="9" name="Espace réservé du texte 8">
            <a:extLst>
              <a:ext uri="{FF2B5EF4-FFF2-40B4-BE49-F238E27FC236}">
                <a16:creationId xmlns:a16="http://schemas.microsoft.com/office/drawing/2014/main" id="{918F8B34-D4FB-761A-4C9C-29B3109B06E1}"/>
              </a:ext>
            </a:extLst>
          </p:cNvPr>
          <p:cNvSpPr>
            <a:spLocks noGrp="1"/>
          </p:cNvSpPr>
          <p:nvPr>
            <p:ph type="body" sz="quarter" idx="35"/>
          </p:nvPr>
        </p:nvSpPr>
        <p:spPr/>
        <p:txBody>
          <a:bodyPr>
            <a:normAutofit/>
          </a:bodyPr>
          <a:lstStyle/>
          <a:p>
            <a:pPr>
              <a:lnSpc>
                <a:spcPct val="250000"/>
              </a:lnSpc>
            </a:pPr>
            <a:r>
              <a:rPr lang="fr-FR" sz="1100" dirty="0"/>
              <a:t>La chasse aux pièces</a:t>
            </a:r>
          </a:p>
          <a:p>
            <a:pPr>
              <a:lnSpc>
                <a:spcPct val="250000"/>
              </a:lnSpc>
            </a:pPr>
            <a:r>
              <a:rPr lang="fr-FR" sz="1100" dirty="0"/>
              <a:t>Initiation </a:t>
            </a:r>
            <a:r>
              <a:rPr lang="fr-FR" sz="1100" dirty="0" err="1"/>
              <a:t>ultimate</a:t>
            </a:r>
            <a:r>
              <a:rPr lang="fr-FR" sz="1100" dirty="0"/>
              <a:t> </a:t>
            </a:r>
          </a:p>
          <a:p>
            <a:pPr>
              <a:lnSpc>
                <a:spcPct val="250000"/>
              </a:lnSpc>
            </a:pPr>
            <a:r>
              <a:rPr lang="fr-FR" sz="1100" dirty="0"/>
              <a:t>Relais de jeux d’eau</a:t>
            </a:r>
          </a:p>
          <a:p>
            <a:pPr>
              <a:lnSpc>
                <a:spcPct val="250000"/>
              </a:lnSpc>
            </a:pPr>
            <a:r>
              <a:rPr lang="fr-FR" sz="1100" dirty="0"/>
              <a:t>La bataille</a:t>
            </a:r>
          </a:p>
          <a:p>
            <a:endParaRPr lang="fr-FR" dirty="0"/>
          </a:p>
        </p:txBody>
      </p:sp>
      <p:sp>
        <p:nvSpPr>
          <p:cNvPr id="10" name="Espace réservé du texte 9">
            <a:extLst>
              <a:ext uri="{FF2B5EF4-FFF2-40B4-BE49-F238E27FC236}">
                <a16:creationId xmlns:a16="http://schemas.microsoft.com/office/drawing/2014/main" id="{F3D4EA80-36DA-09CE-DF88-D18A97A5F6E4}"/>
              </a:ext>
            </a:extLst>
          </p:cNvPr>
          <p:cNvSpPr>
            <a:spLocks noGrp="1"/>
          </p:cNvSpPr>
          <p:nvPr>
            <p:ph type="body" sz="quarter" idx="36"/>
          </p:nvPr>
        </p:nvSpPr>
        <p:spPr>
          <a:solidFill>
            <a:schemeClr val="accent3"/>
          </a:solidFill>
        </p:spPr>
        <p:txBody>
          <a:bodyPr/>
          <a:lstStyle/>
          <a:p>
            <a:r>
              <a:rPr lang="fr-FR" sz="1400" dirty="0"/>
              <a:t>Royaume de l’exploration</a:t>
            </a:r>
          </a:p>
        </p:txBody>
      </p:sp>
      <p:sp>
        <p:nvSpPr>
          <p:cNvPr id="11" name="Espace réservé du texte 10">
            <a:extLst>
              <a:ext uri="{FF2B5EF4-FFF2-40B4-BE49-F238E27FC236}">
                <a16:creationId xmlns:a16="http://schemas.microsoft.com/office/drawing/2014/main" id="{7076642E-B883-2926-E43C-ED1674B23947}"/>
              </a:ext>
            </a:extLst>
          </p:cNvPr>
          <p:cNvSpPr>
            <a:spLocks noGrp="1"/>
          </p:cNvSpPr>
          <p:nvPr>
            <p:ph type="body" sz="quarter" idx="37"/>
          </p:nvPr>
        </p:nvSpPr>
        <p:spPr>
          <a:solidFill>
            <a:schemeClr val="accent3"/>
          </a:solidFill>
        </p:spPr>
        <p:txBody>
          <a:bodyPr/>
          <a:lstStyle/>
          <a:p>
            <a:r>
              <a:rPr lang="fr-FR" dirty="0"/>
              <a:t>Royaume expressif</a:t>
            </a:r>
          </a:p>
        </p:txBody>
      </p:sp>
      <p:sp>
        <p:nvSpPr>
          <p:cNvPr id="12" name="Espace réservé du texte 11">
            <a:extLst>
              <a:ext uri="{FF2B5EF4-FFF2-40B4-BE49-F238E27FC236}">
                <a16:creationId xmlns:a16="http://schemas.microsoft.com/office/drawing/2014/main" id="{F1BB30B1-04A9-EAF8-9DE1-9C734B0D420E}"/>
              </a:ext>
            </a:extLst>
          </p:cNvPr>
          <p:cNvSpPr>
            <a:spLocks noGrp="1"/>
          </p:cNvSpPr>
          <p:nvPr>
            <p:ph type="body" sz="quarter" idx="38"/>
          </p:nvPr>
        </p:nvSpPr>
        <p:spPr/>
        <p:txBody>
          <a:bodyPr>
            <a:normAutofit fontScale="85000" lnSpcReduction="10000"/>
          </a:bodyPr>
          <a:lstStyle/>
          <a:p>
            <a:endParaRPr lang="fr-FR" sz="1600" b="1" dirty="0"/>
          </a:p>
          <a:p>
            <a:pPr>
              <a:lnSpc>
                <a:spcPct val="120000"/>
              </a:lnSpc>
            </a:pPr>
            <a:r>
              <a:rPr lang="fr-FR" sz="1300" b="1" dirty="0"/>
              <a:t>Temps récréatifs</a:t>
            </a:r>
            <a:endParaRPr lang="fr-FR" sz="1300" dirty="0"/>
          </a:p>
          <a:p>
            <a:pPr>
              <a:lnSpc>
                <a:spcPct val="120000"/>
              </a:lnSpc>
            </a:pPr>
            <a:r>
              <a:rPr lang="fr-FR" sz="1300" dirty="0"/>
              <a:t>Un moment de jeu libre, en intérieur ou en extérieur, pour explorer, créer, imaginer et s'amuser en toute liberté ! Les enfants pourront choisir parmi de nombreux espaces et jeux : jeux de construction, tapis de voitures, poupées, vélos, dinette, jeux d'imitation et bien d'autres activités adaptées à leurs envies.</a:t>
            </a:r>
          </a:p>
          <a:p>
            <a:endParaRPr lang="fr-FR" dirty="0"/>
          </a:p>
        </p:txBody>
      </p:sp>
      <p:sp>
        <p:nvSpPr>
          <p:cNvPr id="13" name="Espace réservé du texte 12">
            <a:extLst>
              <a:ext uri="{FF2B5EF4-FFF2-40B4-BE49-F238E27FC236}">
                <a16:creationId xmlns:a16="http://schemas.microsoft.com/office/drawing/2014/main" id="{5FED4663-8D81-FF48-F834-BA5D5C77BDB4}"/>
              </a:ext>
            </a:extLst>
          </p:cNvPr>
          <p:cNvSpPr>
            <a:spLocks noGrp="1"/>
          </p:cNvSpPr>
          <p:nvPr>
            <p:ph type="body" sz="quarter" idx="39"/>
          </p:nvPr>
        </p:nvSpPr>
        <p:spPr/>
        <p:txBody>
          <a:bodyPr/>
          <a:lstStyle/>
          <a:p>
            <a:pPr>
              <a:lnSpc>
                <a:spcPct val="300000"/>
              </a:lnSpc>
            </a:pPr>
            <a:r>
              <a:rPr lang="fr-FR" sz="1100" dirty="0"/>
              <a:t>Jeux de mime</a:t>
            </a:r>
          </a:p>
          <a:p>
            <a:pPr>
              <a:lnSpc>
                <a:spcPct val="300000"/>
              </a:lnSpc>
            </a:pPr>
            <a:r>
              <a:rPr lang="fr-FR" sz="1100" dirty="0"/>
              <a:t>Qui suis-je ? </a:t>
            </a:r>
          </a:p>
          <a:p>
            <a:pPr>
              <a:lnSpc>
                <a:spcPct val="300000"/>
              </a:lnSpc>
            </a:pPr>
            <a:r>
              <a:rPr lang="fr-FR" sz="1100" dirty="0"/>
              <a:t>La carte d’identité </a:t>
            </a:r>
          </a:p>
          <a:p>
            <a:endParaRPr lang="fr-FR" dirty="0"/>
          </a:p>
        </p:txBody>
      </p:sp>
      <p:sp>
        <p:nvSpPr>
          <p:cNvPr id="14" name="Espace réservé du texte 13">
            <a:extLst>
              <a:ext uri="{FF2B5EF4-FFF2-40B4-BE49-F238E27FC236}">
                <a16:creationId xmlns:a16="http://schemas.microsoft.com/office/drawing/2014/main" id="{54655C65-414A-79F6-D2AD-6DFEB8183961}"/>
              </a:ext>
            </a:extLst>
          </p:cNvPr>
          <p:cNvSpPr>
            <a:spLocks noGrp="1"/>
          </p:cNvSpPr>
          <p:nvPr>
            <p:ph type="body" sz="quarter" idx="40"/>
          </p:nvPr>
        </p:nvSpPr>
        <p:spPr>
          <a:solidFill>
            <a:schemeClr val="accent3"/>
          </a:solidFill>
        </p:spPr>
        <p:txBody>
          <a:bodyPr/>
          <a:lstStyle/>
          <a:p>
            <a:r>
              <a:rPr lang="fr-FR" dirty="0"/>
              <a:t>Royaume des festivités</a:t>
            </a:r>
          </a:p>
        </p:txBody>
      </p:sp>
      <p:sp>
        <p:nvSpPr>
          <p:cNvPr id="15" name="Espace réservé du texte 14">
            <a:extLst>
              <a:ext uri="{FF2B5EF4-FFF2-40B4-BE49-F238E27FC236}">
                <a16:creationId xmlns:a16="http://schemas.microsoft.com/office/drawing/2014/main" id="{0CAB8F81-6F08-0757-C819-9E7B6B592720}"/>
              </a:ext>
            </a:extLst>
          </p:cNvPr>
          <p:cNvSpPr>
            <a:spLocks noGrp="1"/>
          </p:cNvSpPr>
          <p:nvPr>
            <p:ph type="body" sz="quarter" idx="41"/>
          </p:nvPr>
        </p:nvSpPr>
        <p:spPr/>
        <p:txBody>
          <a:bodyPr vert="horz" lIns="91440" tIns="45720" rIns="91440" bIns="45720" anchor="t">
            <a:normAutofit/>
          </a:bodyPr>
          <a:lstStyle/>
          <a:p>
            <a:r>
              <a:rPr lang="fr-FR" sz="1100" b="1" dirty="0"/>
              <a:t>Jeudi 16 juillet 2026</a:t>
            </a:r>
            <a:endParaRPr lang="fr-FR" sz="1100" dirty="0"/>
          </a:p>
          <a:p>
            <a:r>
              <a:rPr lang="fr-FR" sz="1100" dirty="0"/>
              <a:t>Une grande kermesse médiévale attend les apprentis chevaliers ! Au fil des différents stands d'inspiration médiévale, ils devront relever de nombreux défis, faire preuve d'adresse, de courage et d'esprit d'équipe pour remporter un maximum d'épreuves dans une ambiance festive et conviviale.</a:t>
            </a:r>
          </a:p>
          <a:p>
            <a:endParaRPr lang="fr-FR" dirty="0">
              <a:cs typeface="Roboto"/>
            </a:endParaRPr>
          </a:p>
        </p:txBody>
      </p:sp>
    </p:spTree>
    <p:extLst>
      <p:ext uri="{BB962C8B-B14F-4D97-AF65-F5344CB8AC3E}">
        <p14:creationId xmlns:p14="http://schemas.microsoft.com/office/powerpoint/2010/main" val="9915124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4000"/>
            <a:lum/>
          </a:blip>
          <a:srcRect/>
          <a:stretch>
            <a:fillRect l="-2000" r="-2000"/>
          </a:stretch>
        </a:blipFill>
        <a:effectLst/>
      </p:bgPr>
    </p:bg>
    <p:spTree>
      <p:nvGrpSpPr>
        <p:cNvPr id="1" name="">
          <a:extLst>
            <a:ext uri="{FF2B5EF4-FFF2-40B4-BE49-F238E27FC236}">
              <a16:creationId xmlns:a16="http://schemas.microsoft.com/office/drawing/2014/main" id="{BFAB9648-5D51-8305-580A-A6BAF25B0C7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8FD260F-DA0C-6568-0238-8F40D4DCB07B}"/>
              </a:ext>
            </a:extLst>
          </p:cNvPr>
          <p:cNvSpPr>
            <a:spLocks noGrp="1"/>
          </p:cNvSpPr>
          <p:nvPr>
            <p:ph type="title"/>
          </p:nvPr>
        </p:nvSpPr>
        <p:spPr>
          <a:solidFill>
            <a:schemeClr val="accent1">
              <a:lumMod val="50000"/>
            </a:schemeClr>
          </a:solidFill>
        </p:spPr>
        <p:txBody>
          <a:bodyPr lIns="91440" tIns="45720" rIns="91440" bIns="45720" anchor="ctr">
            <a:noAutofit/>
          </a:bodyPr>
          <a:lstStyle/>
          <a:p>
            <a:r>
              <a:rPr lang="fr-FR" sz="3600" dirty="0">
                <a:latin typeface="The Bold Font"/>
              </a:rPr>
              <a:t>Vacances d’été 2026</a:t>
            </a:r>
            <a:br>
              <a:rPr lang="fr-FR" sz="2800" dirty="0"/>
            </a:br>
            <a:r>
              <a:rPr lang="fr-FR" sz="2400" dirty="0">
                <a:latin typeface="The Bold Font"/>
              </a:rPr>
              <a:t>du lundi 20 au vendredi 24 juill</a:t>
            </a:r>
            <a:r>
              <a:rPr lang="fr-FR" sz="2400">
                <a:latin typeface="The Bold Font"/>
              </a:rPr>
              <a:t>et</a:t>
            </a:r>
          </a:p>
        </p:txBody>
      </p:sp>
      <p:sp>
        <p:nvSpPr>
          <p:cNvPr id="3" name="Espace réservé du texte 2">
            <a:extLst>
              <a:ext uri="{FF2B5EF4-FFF2-40B4-BE49-F238E27FC236}">
                <a16:creationId xmlns:a16="http://schemas.microsoft.com/office/drawing/2014/main" id="{5015A880-A3F7-CF9D-BBF1-547A20DBC27C}"/>
              </a:ext>
            </a:extLst>
          </p:cNvPr>
          <p:cNvSpPr>
            <a:spLocks noGrp="1"/>
          </p:cNvSpPr>
          <p:nvPr>
            <p:ph type="body" sz="quarter" idx="10"/>
          </p:nvPr>
        </p:nvSpPr>
        <p:spPr>
          <a:solidFill>
            <a:schemeClr val="accent3"/>
          </a:solidFill>
        </p:spPr>
        <p:txBody>
          <a:bodyPr lIns="91440" tIns="45720" rIns="91440" bIns="45720" anchor="t">
            <a:normAutofit/>
          </a:bodyPr>
          <a:lstStyle/>
          <a:p>
            <a:r>
              <a:rPr lang="fr-FR" dirty="0">
                <a:latin typeface="The Bold Font"/>
                <a:ea typeface="Roboto"/>
              </a:rPr>
              <a:t>Accueil de loisirs Léo Lagrange</a:t>
            </a:r>
          </a:p>
        </p:txBody>
      </p:sp>
      <p:sp>
        <p:nvSpPr>
          <p:cNvPr id="4" name="Espace réservé du texte 3">
            <a:extLst>
              <a:ext uri="{FF2B5EF4-FFF2-40B4-BE49-F238E27FC236}">
                <a16:creationId xmlns:a16="http://schemas.microsoft.com/office/drawing/2014/main" id="{9FA3CF74-AD20-2EEC-7BF3-FD734EE860F0}"/>
              </a:ext>
            </a:extLst>
          </p:cNvPr>
          <p:cNvSpPr>
            <a:spLocks noGrp="1"/>
          </p:cNvSpPr>
          <p:nvPr>
            <p:ph type="body" sz="quarter" idx="28"/>
          </p:nvPr>
        </p:nvSpPr>
        <p:spPr/>
        <p:txBody>
          <a:bodyPr vert="horz" lIns="91440" tIns="45720" rIns="91440" bIns="45720" anchor="t">
            <a:normAutofit/>
          </a:bodyPr>
          <a:lstStyle/>
          <a:p>
            <a:pPr>
              <a:lnSpc>
                <a:spcPct val="200000"/>
              </a:lnSpc>
            </a:pPr>
            <a:r>
              <a:rPr lang="fr-FR" sz="1000" dirty="0"/>
              <a:t>Fabrication de casques de chevaliers </a:t>
            </a:r>
          </a:p>
          <a:p>
            <a:pPr>
              <a:lnSpc>
                <a:spcPct val="200000"/>
              </a:lnSpc>
            </a:pPr>
            <a:r>
              <a:rPr lang="fr-FR" sz="1000" dirty="0"/>
              <a:t> Création d'étendards aux couleurs </a:t>
            </a:r>
          </a:p>
          <a:p>
            <a:pPr>
              <a:lnSpc>
                <a:spcPct val="200000"/>
              </a:lnSpc>
            </a:pPr>
            <a:r>
              <a:rPr lang="fr-FR" sz="1000" dirty="0"/>
              <a:t>du royaume  </a:t>
            </a:r>
          </a:p>
          <a:p>
            <a:pPr>
              <a:lnSpc>
                <a:spcPct val="200000"/>
              </a:lnSpc>
            </a:pPr>
            <a:r>
              <a:rPr lang="fr-FR" sz="1000" dirty="0"/>
              <a:t>Construction de pont-levis en papier </a:t>
            </a:r>
          </a:p>
          <a:p>
            <a:pPr>
              <a:lnSpc>
                <a:spcPct val="200000"/>
              </a:lnSpc>
            </a:pPr>
            <a:r>
              <a:rPr lang="fr-FR" sz="1000" dirty="0"/>
              <a:t>Réalisation des blasons du Roi Arthur </a:t>
            </a:r>
          </a:p>
          <a:p>
            <a:pPr>
              <a:lnSpc>
                <a:spcPct val="200000"/>
              </a:lnSpc>
            </a:pPr>
            <a:r>
              <a:rPr lang="fr-FR" sz="1000" dirty="0"/>
              <a:t> Confection de couronnes royales</a:t>
            </a:r>
          </a:p>
        </p:txBody>
      </p:sp>
      <p:sp>
        <p:nvSpPr>
          <p:cNvPr id="5" name="Espace réservé du texte 4">
            <a:extLst>
              <a:ext uri="{FF2B5EF4-FFF2-40B4-BE49-F238E27FC236}">
                <a16:creationId xmlns:a16="http://schemas.microsoft.com/office/drawing/2014/main" id="{3542C17B-8D70-F73C-98CF-6EF02631AE5F}"/>
              </a:ext>
            </a:extLst>
          </p:cNvPr>
          <p:cNvSpPr>
            <a:spLocks noGrp="1"/>
          </p:cNvSpPr>
          <p:nvPr>
            <p:ph type="body" sz="quarter" idx="29"/>
          </p:nvPr>
        </p:nvSpPr>
        <p:spPr/>
        <p:txBody>
          <a:bodyPr vert="horz" lIns="91440" tIns="45720" rIns="91440" bIns="45720" anchor="t">
            <a:normAutofit fontScale="92500" lnSpcReduction="20000"/>
          </a:bodyPr>
          <a:lstStyle/>
          <a:p>
            <a:pPr>
              <a:lnSpc>
                <a:spcPct val="120000"/>
              </a:lnSpc>
            </a:pPr>
            <a:endParaRPr lang="fr-FR" sz="1100" b="1" dirty="0"/>
          </a:p>
          <a:p>
            <a:pPr>
              <a:lnSpc>
                <a:spcPct val="120000"/>
              </a:lnSpc>
            </a:pPr>
            <a:r>
              <a:rPr lang="fr-FR" sz="1100" b="1" dirty="0"/>
              <a:t>Au cours de ce mois de juillet, les enfants seront invités à plonger au cœur du légendaire royaume du roi Arthur, où les attendent quêtes mystérieuses, défis de chevaliers, enchantements de Merlin et recherche de la mythique Excalibur.</a:t>
            </a:r>
          </a:p>
          <a:p>
            <a:pPr>
              <a:lnSpc>
                <a:spcPct val="120000"/>
              </a:lnSpc>
            </a:pPr>
            <a:r>
              <a:rPr lang="fr-FR" sz="1100" b="1" dirty="0"/>
              <a:t>Au fil de leurs aventures, ils vivront un été riche en imagination, en jeux, en découvertes et en moments de partage.</a:t>
            </a:r>
          </a:p>
          <a:p>
            <a:pPr>
              <a:lnSpc>
                <a:spcPct val="120000"/>
              </a:lnSpc>
            </a:pPr>
            <a:r>
              <a:rPr lang="fr-FR" b="1" dirty="0">
                <a:latin typeface="Roboto"/>
                <a:ea typeface="Roboto"/>
                <a:cs typeface="Roboto"/>
              </a:rPr>
              <a:t> </a:t>
            </a:r>
            <a:endParaRPr lang="fr-FR" b="1" dirty="0"/>
          </a:p>
          <a:p>
            <a:endParaRPr lang="fr-FR" dirty="0">
              <a:latin typeface="Roboto"/>
              <a:ea typeface="Roboto"/>
              <a:cs typeface="Roboto"/>
            </a:endParaRPr>
          </a:p>
        </p:txBody>
      </p:sp>
      <p:sp>
        <p:nvSpPr>
          <p:cNvPr id="6" name="Espace réservé du texte 5">
            <a:extLst>
              <a:ext uri="{FF2B5EF4-FFF2-40B4-BE49-F238E27FC236}">
                <a16:creationId xmlns:a16="http://schemas.microsoft.com/office/drawing/2014/main" id="{8BA97068-4B0A-6B8F-F9D2-497B9E87F78F}"/>
              </a:ext>
            </a:extLst>
          </p:cNvPr>
          <p:cNvSpPr>
            <a:spLocks noGrp="1"/>
          </p:cNvSpPr>
          <p:nvPr>
            <p:ph type="body" sz="quarter" idx="17"/>
          </p:nvPr>
        </p:nvSpPr>
        <p:spPr>
          <a:solidFill>
            <a:schemeClr val="accent3"/>
          </a:solidFill>
        </p:spPr>
        <p:txBody>
          <a:bodyPr/>
          <a:lstStyle/>
          <a:p>
            <a:r>
              <a:rPr lang="fr-FR" dirty="0"/>
              <a:t>thématique</a:t>
            </a:r>
          </a:p>
        </p:txBody>
      </p:sp>
      <p:sp>
        <p:nvSpPr>
          <p:cNvPr id="7" name="Espace réservé du texte 6">
            <a:extLst>
              <a:ext uri="{FF2B5EF4-FFF2-40B4-BE49-F238E27FC236}">
                <a16:creationId xmlns:a16="http://schemas.microsoft.com/office/drawing/2014/main" id="{7188DB85-5BC4-E2C4-1E74-CFB9ECAD1E14}"/>
              </a:ext>
            </a:extLst>
          </p:cNvPr>
          <p:cNvSpPr>
            <a:spLocks noGrp="1"/>
          </p:cNvSpPr>
          <p:nvPr>
            <p:ph type="body" sz="quarter" idx="31"/>
          </p:nvPr>
        </p:nvSpPr>
        <p:spPr>
          <a:solidFill>
            <a:schemeClr val="accent3"/>
          </a:solidFill>
        </p:spPr>
        <p:txBody>
          <a:bodyPr/>
          <a:lstStyle/>
          <a:p>
            <a:r>
              <a:rPr lang="fr-FR" dirty="0"/>
              <a:t>Royaume créatif</a:t>
            </a:r>
          </a:p>
        </p:txBody>
      </p:sp>
      <p:sp>
        <p:nvSpPr>
          <p:cNvPr id="8" name="Espace réservé du texte 7">
            <a:extLst>
              <a:ext uri="{FF2B5EF4-FFF2-40B4-BE49-F238E27FC236}">
                <a16:creationId xmlns:a16="http://schemas.microsoft.com/office/drawing/2014/main" id="{9D65418C-F6FF-CF4F-B9D7-B9A04DA4DECD}"/>
              </a:ext>
            </a:extLst>
          </p:cNvPr>
          <p:cNvSpPr>
            <a:spLocks noGrp="1"/>
          </p:cNvSpPr>
          <p:nvPr>
            <p:ph type="body" sz="quarter" idx="34"/>
          </p:nvPr>
        </p:nvSpPr>
        <p:spPr>
          <a:solidFill>
            <a:schemeClr val="accent3"/>
          </a:solidFill>
        </p:spPr>
        <p:txBody>
          <a:bodyPr/>
          <a:lstStyle/>
          <a:p>
            <a:r>
              <a:rPr lang="fr-FR" dirty="0"/>
              <a:t>Royaume sportif</a:t>
            </a:r>
          </a:p>
        </p:txBody>
      </p:sp>
      <p:sp>
        <p:nvSpPr>
          <p:cNvPr id="9" name="Espace réservé du texte 8">
            <a:extLst>
              <a:ext uri="{FF2B5EF4-FFF2-40B4-BE49-F238E27FC236}">
                <a16:creationId xmlns:a16="http://schemas.microsoft.com/office/drawing/2014/main" id="{AEDF9B61-D96E-A1A8-82E9-C8328EBB01BD}"/>
              </a:ext>
            </a:extLst>
          </p:cNvPr>
          <p:cNvSpPr>
            <a:spLocks noGrp="1"/>
          </p:cNvSpPr>
          <p:nvPr>
            <p:ph type="body" sz="quarter" idx="35"/>
          </p:nvPr>
        </p:nvSpPr>
        <p:spPr/>
        <p:txBody>
          <a:bodyPr vert="horz" lIns="91440" tIns="45720" rIns="91440" bIns="45720" anchor="t">
            <a:normAutofit/>
          </a:bodyPr>
          <a:lstStyle/>
          <a:p>
            <a:endParaRPr lang="fr-FR" dirty="0"/>
          </a:p>
          <a:p>
            <a:pPr>
              <a:lnSpc>
                <a:spcPct val="200000"/>
              </a:lnSpc>
            </a:pPr>
            <a:r>
              <a:rPr lang="fr-FR" sz="1000" dirty="0"/>
              <a:t>Les gardiens de camelot</a:t>
            </a:r>
          </a:p>
          <a:p>
            <a:pPr>
              <a:lnSpc>
                <a:spcPct val="200000"/>
              </a:lnSpc>
            </a:pPr>
            <a:r>
              <a:rPr lang="fr-FR" sz="1000" dirty="0">
                <a:latin typeface="Roboto"/>
                <a:ea typeface="Roboto"/>
                <a:cs typeface="Roboto"/>
              </a:rPr>
              <a:t>La balle aux prisonniers</a:t>
            </a:r>
            <a:endParaRPr lang="fr-FR" sz="1000" dirty="0"/>
          </a:p>
          <a:p>
            <a:pPr>
              <a:lnSpc>
                <a:spcPct val="200000"/>
              </a:lnSpc>
            </a:pPr>
            <a:r>
              <a:rPr lang="fr-FR" sz="1000" dirty="0"/>
              <a:t>Les parcours de jeux d’eau</a:t>
            </a:r>
          </a:p>
          <a:p>
            <a:pPr>
              <a:lnSpc>
                <a:spcPct val="200000"/>
              </a:lnSpc>
            </a:pPr>
            <a:r>
              <a:rPr lang="fr-FR" sz="1000" dirty="0">
                <a:latin typeface="Roboto"/>
                <a:ea typeface="Roboto"/>
                <a:cs typeface="Roboto"/>
              </a:rPr>
              <a:t>La quête d'Excalibur</a:t>
            </a:r>
            <a:endParaRPr lang="fr-FR" sz="1000" dirty="0"/>
          </a:p>
        </p:txBody>
      </p:sp>
      <p:sp>
        <p:nvSpPr>
          <p:cNvPr id="10" name="Espace réservé du texte 9">
            <a:extLst>
              <a:ext uri="{FF2B5EF4-FFF2-40B4-BE49-F238E27FC236}">
                <a16:creationId xmlns:a16="http://schemas.microsoft.com/office/drawing/2014/main" id="{49CF2596-D161-4B1C-B4DE-7384CDCAB71C}"/>
              </a:ext>
            </a:extLst>
          </p:cNvPr>
          <p:cNvSpPr>
            <a:spLocks noGrp="1"/>
          </p:cNvSpPr>
          <p:nvPr>
            <p:ph type="body" sz="quarter" idx="36"/>
          </p:nvPr>
        </p:nvSpPr>
        <p:spPr>
          <a:solidFill>
            <a:schemeClr val="accent3"/>
          </a:solidFill>
        </p:spPr>
        <p:txBody>
          <a:bodyPr/>
          <a:lstStyle/>
          <a:p>
            <a:r>
              <a:rPr lang="fr-FR" sz="1400" dirty="0"/>
              <a:t>Royaume de l’exploration</a:t>
            </a:r>
          </a:p>
        </p:txBody>
      </p:sp>
      <p:sp>
        <p:nvSpPr>
          <p:cNvPr id="11" name="Espace réservé du texte 10">
            <a:extLst>
              <a:ext uri="{FF2B5EF4-FFF2-40B4-BE49-F238E27FC236}">
                <a16:creationId xmlns:a16="http://schemas.microsoft.com/office/drawing/2014/main" id="{6CE16D6A-7D0A-BA26-2D76-50A78F9A3F6B}"/>
              </a:ext>
            </a:extLst>
          </p:cNvPr>
          <p:cNvSpPr>
            <a:spLocks noGrp="1"/>
          </p:cNvSpPr>
          <p:nvPr>
            <p:ph type="body" sz="quarter" idx="37"/>
          </p:nvPr>
        </p:nvSpPr>
        <p:spPr>
          <a:solidFill>
            <a:schemeClr val="accent3"/>
          </a:solidFill>
        </p:spPr>
        <p:txBody>
          <a:bodyPr/>
          <a:lstStyle/>
          <a:p>
            <a:r>
              <a:rPr lang="fr-FR" dirty="0"/>
              <a:t>Royaume expressif</a:t>
            </a:r>
          </a:p>
        </p:txBody>
      </p:sp>
      <p:sp>
        <p:nvSpPr>
          <p:cNvPr id="12" name="Espace réservé du texte 11">
            <a:extLst>
              <a:ext uri="{FF2B5EF4-FFF2-40B4-BE49-F238E27FC236}">
                <a16:creationId xmlns:a16="http://schemas.microsoft.com/office/drawing/2014/main" id="{ED4FFBAA-5CFC-7761-8B7C-A2A5A15E8DE6}"/>
              </a:ext>
            </a:extLst>
          </p:cNvPr>
          <p:cNvSpPr>
            <a:spLocks noGrp="1"/>
          </p:cNvSpPr>
          <p:nvPr>
            <p:ph type="body" sz="quarter" idx="38"/>
          </p:nvPr>
        </p:nvSpPr>
        <p:spPr/>
        <p:txBody>
          <a:bodyPr>
            <a:normAutofit fontScale="70000" lnSpcReduction="20000"/>
          </a:bodyPr>
          <a:lstStyle/>
          <a:p>
            <a:pPr>
              <a:lnSpc>
                <a:spcPct val="160000"/>
              </a:lnSpc>
            </a:pPr>
            <a:r>
              <a:rPr lang="fr-FR" sz="1400" b="1" dirty="0"/>
              <a:t>Temps récréatifs</a:t>
            </a:r>
            <a:endParaRPr lang="fr-FR" sz="1400" dirty="0"/>
          </a:p>
          <a:p>
            <a:pPr>
              <a:lnSpc>
                <a:spcPct val="160000"/>
              </a:lnSpc>
            </a:pPr>
            <a:r>
              <a:rPr lang="fr-FR" sz="1400" dirty="0"/>
              <a:t>Un moment de jeu libre, en intérieur ou en extérieur, pour explorer, créer, imaginer et s'amuser en toute liberté ! Les enfants pourront choisir parmi de nombreux espaces et jeux : jeux de construction, tapis de voitures, poupées, vélos, dinette, jeux d'imitation et bien d'autres activités adaptées à leurs envies.</a:t>
            </a:r>
          </a:p>
          <a:p>
            <a:endParaRPr lang="fr-FR" dirty="0"/>
          </a:p>
        </p:txBody>
      </p:sp>
      <p:sp>
        <p:nvSpPr>
          <p:cNvPr id="13" name="Espace réservé du texte 12">
            <a:extLst>
              <a:ext uri="{FF2B5EF4-FFF2-40B4-BE49-F238E27FC236}">
                <a16:creationId xmlns:a16="http://schemas.microsoft.com/office/drawing/2014/main" id="{0E23240C-5E60-5AFB-2588-C8F3EB562040}"/>
              </a:ext>
            </a:extLst>
          </p:cNvPr>
          <p:cNvSpPr>
            <a:spLocks noGrp="1"/>
          </p:cNvSpPr>
          <p:nvPr>
            <p:ph type="body" sz="quarter" idx="39"/>
          </p:nvPr>
        </p:nvSpPr>
        <p:spPr/>
        <p:txBody>
          <a:bodyPr vert="horz" lIns="91440" tIns="45720" rIns="91440" bIns="45720" anchor="t">
            <a:normAutofit/>
          </a:bodyPr>
          <a:lstStyle/>
          <a:p>
            <a:pPr>
              <a:lnSpc>
                <a:spcPct val="300000"/>
              </a:lnSpc>
            </a:pPr>
            <a:r>
              <a:rPr lang="fr-FR" sz="1000" dirty="0"/>
              <a:t>Dessiner c’est gagner </a:t>
            </a:r>
          </a:p>
          <a:p>
            <a:pPr>
              <a:lnSpc>
                <a:spcPct val="300000"/>
              </a:lnSpc>
            </a:pPr>
            <a:r>
              <a:rPr lang="fr-FR" sz="1000" dirty="0"/>
              <a:t>Qui suis-je ?</a:t>
            </a:r>
          </a:p>
          <a:p>
            <a:pPr>
              <a:lnSpc>
                <a:spcPct val="300000"/>
              </a:lnSpc>
            </a:pPr>
            <a:r>
              <a:rPr lang="fr-FR" sz="1000" dirty="0">
                <a:latin typeface="Roboto"/>
                <a:ea typeface="Roboto"/>
                <a:cs typeface="Roboto"/>
              </a:rPr>
              <a:t>Le chef d’orchestre</a:t>
            </a:r>
            <a:endParaRPr lang="fr-FR" sz="1000" dirty="0"/>
          </a:p>
        </p:txBody>
      </p:sp>
      <p:sp>
        <p:nvSpPr>
          <p:cNvPr id="14" name="Espace réservé du texte 13">
            <a:extLst>
              <a:ext uri="{FF2B5EF4-FFF2-40B4-BE49-F238E27FC236}">
                <a16:creationId xmlns:a16="http://schemas.microsoft.com/office/drawing/2014/main" id="{E8FCC724-2FB5-FEAE-F4A4-3FC5E60638D1}"/>
              </a:ext>
            </a:extLst>
          </p:cNvPr>
          <p:cNvSpPr>
            <a:spLocks noGrp="1"/>
          </p:cNvSpPr>
          <p:nvPr>
            <p:ph type="body" sz="quarter" idx="40"/>
          </p:nvPr>
        </p:nvSpPr>
        <p:spPr>
          <a:solidFill>
            <a:schemeClr val="accent3"/>
          </a:solidFill>
        </p:spPr>
        <p:txBody>
          <a:bodyPr/>
          <a:lstStyle/>
          <a:p>
            <a:r>
              <a:rPr lang="fr-FR" dirty="0"/>
              <a:t>Royaume des festivités</a:t>
            </a:r>
          </a:p>
        </p:txBody>
      </p:sp>
      <p:sp>
        <p:nvSpPr>
          <p:cNvPr id="15" name="Espace réservé du texte 14">
            <a:extLst>
              <a:ext uri="{FF2B5EF4-FFF2-40B4-BE49-F238E27FC236}">
                <a16:creationId xmlns:a16="http://schemas.microsoft.com/office/drawing/2014/main" id="{6533573B-81B6-DF99-1B5E-650DECC9C596}"/>
              </a:ext>
            </a:extLst>
          </p:cNvPr>
          <p:cNvSpPr>
            <a:spLocks noGrp="1"/>
          </p:cNvSpPr>
          <p:nvPr>
            <p:ph type="body" sz="quarter" idx="41"/>
          </p:nvPr>
        </p:nvSpPr>
        <p:spPr/>
        <p:txBody>
          <a:bodyPr vert="horz" lIns="91440" tIns="45720" rIns="91440" bIns="45720" anchor="t">
            <a:normAutofit/>
          </a:bodyPr>
          <a:lstStyle/>
          <a:p>
            <a:pPr>
              <a:lnSpc>
                <a:spcPct val="200000"/>
              </a:lnSpc>
            </a:pPr>
            <a:r>
              <a:rPr lang="fr-FR" sz="1000" b="1" dirty="0"/>
              <a:t>Grand jeu</a:t>
            </a:r>
            <a:br>
              <a:rPr lang="fr-FR" sz="1000" dirty="0"/>
            </a:br>
            <a:r>
              <a:rPr lang="fr-FR" sz="1000" b="1" dirty="0"/>
              <a:t>La grande quête d'Excalibur est lancée !</a:t>
            </a:r>
            <a:br>
              <a:rPr lang="fr-FR" sz="1000" dirty="0"/>
            </a:br>
            <a:r>
              <a:rPr lang="fr-FR" sz="1000" dirty="0"/>
              <a:t>Partez à la recherche de l'épée légendaire et prouvez votre valeur pour rejoindre les chevaliers de la Table Ronde !</a:t>
            </a:r>
            <a:endParaRPr lang="fr-FR" sz="1000" i="1" dirty="0">
              <a:latin typeface="Roboto"/>
              <a:ea typeface="Roboto"/>
              <a:cs typeface="Roboto"/>
            </a:endParaRPr>
          </a:p>
        </p:txBody>
      </p:sp>
    </p:spTree>
    <p:extLst>
      <p:ext uri="{BB962C8B-B14F-4D97-AF65-F5344CB8AC3E}">
        <p14:creationId xmlns:p14="http://schemas.microsoft.com/office/powerpoint/2010/main" val="16648706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4000"/>
            <a:lum/>
          </a:blip>
          <a:srcRect/>
          <a:stretch>
            <a:fillRect l="-2000" r="-2000"/>
          </a:stretch>
        </a:blipFill>
        <a:effectLst/>
      </p:bgPr>
    </p:bg>
    <p:spTree>
      <p:nvGrpSpPr>
        <p:cNvPr id="1" name="">
          <a:extLst>
            <a:ext uri="{FF2B5EF4-FFF2-40B4-BE49-F238E27FC236}">
              <a16:creationId xmlns:a16="http://schemas.microsoft.com/office/drawing/2014/main" id="{0D403592-D89F-F187-9E69-E6D4E9B149B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F00AAE2-6EDD-1BEC-B07E-EEC22EC62D26}"/>
              </a:ext>
            </a:extLst>
          </p:cNvPr>
          <p:cNvSpPr>
            <a:spLocks noGrp="1"/>
          </p:cNvSpPr>
          <p:nvPr>
            <p:ph type="title"/>
          </p:nvPr>
        </p:nvSpPr>
        <p:spPr>
          <a:solidFill>
            <a:schemeClr val="accent1">
              <a:lumMod val="50000"/>
            </a:schemeClr>
          </a:solidFill>
        </p:spPr>
        <p:txBody>
          <a:bodyPr lIns="91440" tIns="45720" rIns="91440" bIns="45720" anchor="ctr">
            <a:noAutofit/>
          </a:bodyPr>
          <a:lstStyle/>
          <a:p>
            <a:r>
              <a:rPr lang="fr-FR" sz="3600" dirty="0">
                <a:latin typeface="The Bold Font"/>
              </a:rPr>
              <a:t>Vacances d’été 2026</a:t>
            </a:r>
            <a:br>
              <a:rPr lang="fr-FR" sz="2800" dirty="0"/>
            </a:br>
            <a:r>
              <a:rPr lang="fr-FR" sz="2400">
                <a:latin typeface="The Bold Font"/>
              </a:rPr>
              <a:t>du lundi 27 au 31 juillet </a:t>
            </a:r>
          </a:p>
        </p:txBody>
      </p:sp>
      <p:sp>
        <p:nvSpPr>
          <p:cNvPr id="3" name="Espace réservé du texte 2">
            <a:extLst>
              <a:ext uri="{FF2B5EF4-FFF2-40B4-BE49-F238E27FC236}">
                <a16:creationId xmlns:a16="http://schemas.microsoft.com/office/drawing/2014/main" id="{BF738D8E-E238-74BC-DBE8-27A8215A9A67}"/>
              </a:ext>
            </a:extLst>
          </p:cNvPr>
          <p:cNvSpPr>
            <a:spLocks noGrp="1"/>
          </p:cNvSpPr>
          <p:nvPr>
            <p:ph type="body" sz="quarter" idx="10"/>
          </p:nvPr>
        </p:nvSpPr>
        <p:spPr>
          <a:solidFill>
            <a:schemeClr val="accent3"/>
          </a:solidFill>
        </p:spPr>
        <p:txBody>
          <a:bodyPr lIns="91440" tIns="45720" rIns="91440" bIns="45720" anchor="t">
            <a:normAutofit/>
          </a:bodyPr>
          <a:lstStyle/>
          <a:p>
            <a:r>
              <a:rPr lang="fr-FR" dirty="0">
                <a:latin typeface="The Bold Font"/>
                <a:ea typeface="Roboto"/>
              </a:rPr>
              <a:t>Accueil de loisirs Leo </a:t>
            </a:r>
            <a:r>
              <a:rPr lang="fr-FR">
                <a:latin typeface="The Bold Font"/>
                <a:ea typeface="Roboto"/>
              </a:rPr>
              <a:t>Lagrange</a:t>
            </a:r>
            <a:r>
              <a:rPr lang="fr-FR" dirty="0">
                <a:latin typeface="The Bold Font"/>
                <a:ea typeface="Roboto"/>
              </a:rPr>
              <a:t> </a:t>
            </a:r>
          </a:p>
        </p:txBody>
      </p:sp>
      <p:sp>
        <p:nvSpPr>
          <p:cNvPr id="4" name="Espace réservé du texte 3">
            <a:extLst>
              <a:ext uri="{FF2B5EF4-FFF2-40B4-BE49-F238E27FC236}">
                <a16:creationId xmlns:a16="http://schemas.microsoft.com/office/drawing/2014/main" id="{5E947C58-50C2-6F83-C627-2654066FF128}"/>
              </a:ext>
            </a:extLst>
          </p:cNvPr>
          <p:cNvSpPr>
            <a:spLocks noGrp="1"/>
          </p:cNvSpPr>
          <p:nvPr>
            <p:ph type="body" sz="quarter" idx="28"/>
          </p:nvPr>
        </p:nvSpPr>
        <p:spPr/>
        <p:txBody>
          <a:bodyPr vert="horz" lIns="91440" tIns="45720" rIns="91440" bIns="45720" anchor="t">
            <a:normAutofit/>
          </a:bodyPr>
          <a:lstStyle/>
          <a:p>
            <a:r>
              <a:rPr lang="fr-FR" sz="1100" dirty="0"/>
              <a:t>Création d'une fresque médiévale en 3D </a:t>
            </a:r>
          </a:p>
          <a:p>
            <a:r>
              <a:rPr lang="fr-FR" sz="1100" dirty="0"/>
              <a:t> Fabrication d'un masque de chevalier ou de princesse</a:t>
            </a:r>
          </a:p>
          <a:p>
            <a:r>
              <a:rPr lang="fr-FR" sz="1100" dirty="0"/>
              <a:t>  Confection d'une couronne royale </a:t>
            </a:r>
          </a:p>
          <a:p>
            <a:r>
              <a:rPr lang="fr-FR" sz="1100" dirty="0"/>
              <a:t>Réalisation d'un œuf de dragon fantastique </a:t>
            </a:r>
          </a:p>
          <a:p>
            <a:r>
              <a:rPr lang="fr-FR" sz="1100" dirty="0"/>
              <a:t> Création du portrait de son chevalier ou de sa chevalière  </a:t>
            </a:r>
          </a:p>
          <a:p>
            <a:r>
              <a:rPr lang="fr-FR" sz="1100" dirty="0"/>
              <a:t>Fabrication d'un blason personnalisé aux couleurs de son royaume</a:t>
            </a:r>
          </a:p>
        </p:txBody>
      </p:sp>
      <p:sp>
        <p:nvSpPr>
          <p:cNvPr id="5" name="Espace réservé du texte 4">
            <a:extLst>
              <a:ext uri="{FF2B5EF4-FFF2-40B4-BE49-F238E27FC236}">
                <a16:creationId xmlns:a16="http://schemas.microsoft.com/office/drawing/2014/main" id="{0F690302-F5F8-819E-6705-57EACDADAF0F}"/>
              </a:ext>
            </a:extLst>
          </p:cNvPr>
          <p:cNvSpPr>
            <a:spLocks noGrp="1"/>
          </p:cNvSpPr>
          <p:nvPr>
            <p:ph type="body" sz="quarter" idx="29"/>
          </p:nvPr>
        </p:nvSpPr>
        <p:spPr/>
        <p:txBody>
          <a:bodyPr>
            <a:normAutofit fontScale="62500" lnSpcReduction="20000"/>
          </a:bodyPr>
          <a:lstStyle/>
          <a:p>
            <a:pPr>
              <a:lnSpc>
                <a:spcPct val="120000"/>
              </a:lnSpc>
            </a:pPr>
            <a:r>
              <a:rPr lang="fr-FR" dirty="0"/>
              <a:t> </a:t>
            </a:r>
            <a:r>
              <a:rPr lang="fr-FR" b="1" dirty="0"/>
              <a:t>Au cours de ce mois de juillet, les enfants seront invités à plonger au cœur du légendaire royaume du roi Arthur, où les attendent quêtes mystérieuses, défis de chevaliers, enchantements de Merlin et recherche de la mythique Excalibur.</a:t>
            </a:r>
          </a:p>
          <a:p>
            <a:pPr>
              <a:lnSpc>
                <a:spcPct val="120000"/>
              </a:lnSpc>
            </a:pPr>
            <a:r>
              <a:rPr lang="fr-FR" b="1" dirty="0"/>
              <a:t>Au fil de leurs aventures, ils vivront un été riche en imagination, en jeux, en découvertes et en moments de partage.</a:t>
            </a:r>
          </a:p>
          <a:p>
            <a:pPr>
              <a:lnSpc>
                <a:spcPct val="120000"/>
              </a:lnSpc>
            </a:pPr>
            <a:r>
              <a:rPr lang="fr-FR" b="1" dirty="0">
                <a:latin typeface="Roboto"/>
                <a:ea typeface="Roboto"/>
                <a:cs typeface="Roboto"/>
              </a:rPr>
              <a:t> </a:t>
            </a:r>
            <a:endParaRPr lang="fr-FR" b="1" dirty="0"/>
          </a:p>
          <a:p>
            <a:endParaRPr lang="fr-FR" dirty="0"/>
          </a:p>
        </p:txBody>
      </p:sp>
      <p:sp>
        <p:nvSpPr>
          <p:cNvPr id="6" name="Espace réservé du texte 5">
            <a:extLst>
              <a:ext uri="{FF2B5EF4-FFF2-40B4-BE49-F238E27FC236}">
                <a16:creationId xmlns:a16="http://schemas.microsoft.com/office/drawing/2014/main" id="{5D13EA30-1AD3-6713-3F09-8839EAC2AD83}"/>
              </a:ext>
            </a:extLst>
          </p:cNvPr>
          <p:cNvSpPr>
            <a:spLocks noGrp="1"/>
          </p:cNvSpPr>
          <p:nvPr>
            <p:ph type="body" sz="quarter" idx="17"/>
          </p:nvPr>
        </p:nvSpPr>
        <p:spPr>
          <a:solidFill>
            <a:schemeClr val="accent3"/>
          </a:solidFill>
        </p:spPr>
        <p:txBody>
          <a:bodyPr/>
          <a:lstStyle/>
          <a:p>
            <a:r>
              <a:rPr lang="fr-FR" dirty="0"/>
              <a:t>thématique</a:t>
            </a:r>
          </a:p>
        </p:txBody>
      </p:sp>
      <p:sp>
        <p:nvSpPr>
          <p:cNvPr id="7" name="Espace réservé du texte 6">
            <a:extLst>
              <a:ext uri="{FF2B5EF4-FFF2-40B4-BE49-F238E27FC236}">
                <a16:creationId xmlns:a16="http://schemas.microsoft.com/office/drawing/2014/main" id="{B543792D-90FF-1779-DB2B-B661F94CD5C3}"/>
              </a:ext>
            </a:extLst>
          </p:cNvPr>
          <p:cNvSpPr>
            <a:spLocks noGrp="1"/>
          </p:cNvSpPr>
          <p:nvPr>
            <p:ph type="body" sz="quarter" idx="31"/>
          </p:nvPr>
        </p:nvSpPr>
        <p:spPr>
          <a:solidFill>
            <a:schemeClr val="accent3"/>
          </a:solidFill>
        </p:spPr>
        <p:txBody>
          <a:bodyPr/>
          <a:lstStyle/>
          <a:p>
            <a:r>
              <a:rPr lang="fr-FR" dirty="0"/>
              <a:t>Royaume créatif</a:t>
            </a:r>
          </a:p>
        </p:txBody>
      </p:sp>
      <p:sp>
        <p:nvSpPr>
          <p:cNvPr id="8" name="Espace réservé du texte 7">
            <a:extLst>
              <a:ext uri="{FF2B5EF4-FFF2-40B4-BE49-F238E27FC236}">
                <a16:creationId xmlns:a16="http://schemas.microsoft.com/office/drawing/2014/main" id="{1AB810D9-299A-B2BE-512F-2ECED2C4D143}"/>
              </a:ext>
            </a:extLst>
          </p:cNvPr>
          <p:cNvSpPr>
            <a:spLocks noGrp="1"/>
          </p:cNvSpPr>
          <p:nvPr>
            <p:ph type="body" sz="quarter" idx="34"/>
          </p:nvPr>
        </p:nvSpPr>
        <p:spPr>
          <a:solidFill>
            <a:schemeClr val="accent3"/>
          </a:solidFill>
        </p:spPr>
        <p:txBody>
          <a:bodyPr/>
          <a:lstStyle/>
          <a:p>
            <a:r>
              <a:rPr lang="fr-FR" dirty="0"/>
              <a:t>Royaume sportif</a:t>
            </a:r>
          </a:p>
        </p:txBody>
      </p:sp>
      <p:sp>
        <p:nvSpPr>
          <p:cNvPr id="9" name="Espace réservé du texte 8">
            <a:extLst>
              <a:ext uri="{FF2B5EF4-FFF2-40B4-BE49-F238E27FC236}">
                <a16:creationId xmlns:a16="http://schemas.microsoft.com/office/drawing/2014/main" id="{247339FA-9B85-0901-5306-8EBB53871801}"/>
              </a:ext>
            </a:extLst>
          </p:cNvPr>
          <p:cNvSpPr>
            <a:spLocks noGrp="1"/>
          </p:cNvSpPr>
          <p:nvPr>
            <p:ph type="body" sz="quarter" idx="35"/>
          </p:nvPr>
        </p:nvSpPr>
        <p:spPr/>
        <p:txBody>
          <a:bodyPr vert="horz" lIns="91440" tIns="45720" rIns="91440" bIns="45720" anchor="t">
            <a:normAutofit/>
          </a:bodyPr>
          <a:lstStyle/>
          <a:p>
            <a:pPr>
              <a:lnSpc>
                <a:spcPct val="200000"/>
              </a:lnSpc>
            </a:pPr>
            <a:r>
              <a:rPr lang="fr-FR" sz="1100" dirty="0">
                <a:latin typeface="Roboto"/>
                <a:ea typeface="Roboto"/>
                <a:cs typeface="Roboto"/>
              </a:rPr>
              <a:t>Le parcours des chevaliers</a:t>
            </a:r>
          </a:p>
          <a:p>
            <a:pPr>
              <a:lnSpc>
                <a:spcPct val="200000"/>
              </a:lnSpc>
            </a:pPr>
            <a:r>
              <a:rPr lang="fr-FR" sz="1100" dirty="0"/>
              <a:t>Jeux de course</a:t>
            </a:r>
          </a:p>
          <a:p>
            <a:pPr>
              <a:lnSpc>
                <a:spcPct val="200000"/>
              </a:lnSpc>
            </a:pPr>
            <a:r>
              <a:rPr lang="fr-FR" sz="1100" dirty="0"/>
              <a:t>Jonglerie </a:t>
            </a:r>
          </a:p>
          <a:p>
            <a:pPr>
              <a:lnSpc>
                <a:spcPct val="200000"/>
              </a:lnSpc>
            </a:pPr>
            <a:r>
              <a:rPr lang="fr-FR" sz="1100" dirty="0">
                <a:latin typeface="Roboto"/>
                <a:ea typeface="Roboto"/>
                <a:cs typeface="Roboto"/>
              </a:rPr>
              <a:t>La course aux drapeaux</a:t>
            </a:r>
            <a:endParaRPr lang="fr-FR" sz="1100" dirty="0">
              <a:cs typeface="Roboto"/>
            </a:endParaRPr>
          </a:p>
        </p:txBody>
      </p:sp>
      <p:sp>
        <p:nvSpPr>
          <p:cNvPr id="10" name="Espace réservé du texte 9">
            <a:extLst>
              <a:ext uri="{FF2B5EF4-FFF2-40B4-BE49-F238E27FC236}">
                <a16:creationId xmlns:a16="http://schemas.microsoft.com/office/drawing/2014/main" id="{ABD02B3B-6A75-9878-B3D3-9804243354AA}"/>
              </a:ext>
            </a:extLst>
          </p:cNvPr>
          <p:cNvSpPr>
            <a:spLocks noGrp="1"/>
          </p:cNvSpPr>
          <p:nvPr>
            <p:ph type="body" sz="quarter" idx="36"/>
          </p:nvPr>
        </p:nvSpPr>
        <p:spPr>
          <a:solidFill>
            <a:schemeClr val="accent3"/>
          </a:solidFill>
        </p:spPr>
        <p:txBody>
          <a:bodyPr/>
          <a:lstStyle/>
          <a:p>
            <a:r>
              <a:rPr lang="fr-FR" sz="1400" dirty="0"/>
              <a:t>Royaume de l’exploration</a:t>
            </a:r>
          </a:p>
        </p:txBody>
      </p:sp>
      <p:sp>
        <p:nvSpPr>
          <p:cNvPr id="11" name="Espace réservé du texte 10">
            <a:extLst>
              <a:ext uri="{FF2B5EF4-FFF2-40B4-BE49-F238E27FC236}">
                <a16:creationId xmlns:a16="http://schemas.microsoft.com/office/drawing/2014/main" id="{11356061-E120-4AF6-092F-A45196F6A5E0}"/>
              </a:ext>
            </a:extLst>
          </p:cNvPr>
          <p:cNvSpPr>
            <a:spLocks noGrp="1"/>
          </p:cNvSpPr>
          <p:nvPr>
            <p:ph type="body" sz="quarter" idx="37"/>
          </p:nvPr>
        </p:nvSpPr>
        <p:spPr>
          <a:solidFill>
            <a:schemeClr val="accent3"/>
          </a:solidFill>
        </p:spPr>
        <p:txBody>
          <a:bodyPr/>
          <a:lstStyle/>
          <a:p>
            <a:r>
              <a:rPr lang="fr-FR" dirty="0"/>
              <a:t>Royaume expressif</a:t>
            </a:r>
          </a:p>
        </p:txBody>
      </p:sp>
      <p:sp>
        <p:nvSpPr>
          <p:cNvPr id="12" name="Espace réservé du texte 11">
            <a:extLst>
              <a:ext uri="{FF2B5EF4-FFF2-40B4-BE49-F238E27FC236}">
                <a16:creationId xmlns:a16="http://schemas.microsoft.com/office/drawing/2014/main" id="{F03A696D-001D-5A8F-8C69-4DC8D5680B84}"/>
              </a:ext>
            </a:extLst>
          </p:cNvPr>
          <p:cNvSpPr>
            <a:spLocks noGrp="1"/>
          </p:cNvSpPr>
          <p:nvPr>
            <p:ph type="body" sz="quarter" idx="38"/>
          </p:nvPr>
        </p:nvSpPr>
        <p:spPr/>
        <p:txBody>
          <a:bodyPr>
            <a:normAutofit/>
          </a:bodyPr>
          <a:lstStyle/>
          <a:p>
            <a:r>
              <a:rPr lang="fr-FR" dirty="0"/>
              <a:t> </a:t>
            </a:r>
            <a:r>
              <a:rPr lang="fr-FR" sz="1100" b="1" dirty="0"/>
              <a:t>Temps récréatifs</a:t>
            </a:r>
            <a:endParaRPr lang="fr-FR" sz="1100" dirty="0"/>
          </a:p>
          <a:p>
            <a:r>
              <a:rPr lang="fr-FR" sz="1100" dirty="0"/>
              <a:t>Un moment de jeu libre, en intérieur ou en extérieur, pour explorer, créer, imaginer et s'amuser en toute liberté ! Les enfants pourront choisir parmi de nombreux espaces et jeux : jeux de construction, tapis de voitures, poupées, vélos, dinette, jeux d'imitation et bien d'autres activités adaptées à leurs envies.</a:t>
            </a:r>
          </a:p>
          <a:p>
            <a:endParaRPr lang="fr-FR" dirty="0"/>
          </a:p>
        </p:txBody>
      </p:sp>
      <p:sp>
        <p:nvSpPr>
          <p:cNvPr id="13" name="Espace réservé du texte 12">
            <a:extLst>
              <a:ext uri="{FF2B5EF4-FFF2-40B4-BE49-F238E27FC236}">
                <a16:creationId xmlns:a16="http://schemas.microsoft.com/office/drawing/2014/main" id="{A08C4C50-AAC1-6733-31ED-5192D1F4389B}"/>
              </a:ext>
            </a:extLst>
          </p:cNvPr>
          <p:cNvSpPr>
            <a:spLocks noGrp="1"/>
          </p:cNvSpPr>
          <p:nvPr>
            <p:ph type="body" sz="quarter" idx="39"/>
          </p:nvPr>
        </p:nvSpPr>
        <p:spPr/>
        <p:txBody>
          <a:bodyPr vert="horz" lIns="91440" tIns="45720" rIns="91440" bIns="45720" anchor="t">
            <a:normAutofit/>
          </a:bodyPr>
          <a:lstStyle/>
          <a:p>
            <a:pPr>
              <a:lnSpc>
                <a:spcPct val="250000"/>
              </a:lnSpc>
            </a:pPr>
            <a:r>
              <a:rPr lang="fr-FR" sz="1100" dirty="0">
                <a:latin typeface="Roboto"/>
                <a:ea typeface="Roboto"/>
                <a:cs typeface="Roboto"/>
              </a:rPr>
              <a:t>Jeux théâtraux</a:t>
            </a:r>
            <a:endParaRPr lang="fr-FR" sz="1100" dirty="0"/>
          </a:p>
          <a:p>
            <a:pPr>
              <a:lnSpc>
                <a:spcPct val="250000"/>
              </a:lnSpc>
            </a:pPr>
            <a:r>
              <a:rPr lang="fr-FR" sz="1100" dirty="0"/>
              <a:t>Jeux de mime</a:t>
            </a:r>
          </a:p>
          <a:p>
            <a:pPr>
              <a:lnSpc>
                <a:spcPct val="250000"/>
              </a:lnSpc>
            </a:pPr>
            <a:r>
              <a:rPr lang="fr-FR" sz="1100" dirty="0"/>
              <a:t>Les messagers du royaume</a:t>
            </a:r>
          </a:p>
        </p:txBody>
      </p:sp>
      <p:sp>
        <p:nvSpPr>
          <p:cNvPr id="14" name="Espace réservé du texte 13">
            <a:extLst>
              <a:ext uri="{FF2B5EF4-FFF2-40B4-BE49-F238E27FC236}">
                <a16:creationId xmlns:a16="http://schemas.microsoft.com/office/drawing/2014/main" id="{F6107EE3-EA88-186F-A580-05578B027A9E}"/>
              </a:ext>
            </a:extLst>
          </p:cNvPr>
          <p:cNvSpPr>
            <a:spLocks noGrp="1"/>
          </p:cNvSpPr>
          <p:nvPr>
            <p:ph type="body" sz="quarter" idx="40"/>
          </p:nvPr>
        </p:nvSpPr>
        <p:spPr>
          <a:solidFill>
            <a:schemeClr val="accent3"/>
          </a:solidFill>
        </p:spPr>
        <p:txBody>
          <a:bodyPr/>
          <a:lstStyle/>
          <a:p>
            <a:r>
              <a:rPr lang="fr-FR" dirty="0"/>
              <a:t>Royaume des festivités</a:t>
            </a:r>
          </a:p>
        </p:txBody>
      </p:sp>
      <p:sp>
        <p:nvSpPr>
          <p:cNvPr id="15" name="Espace réservé du texte 14">
            <a:extLst>
              <a:ext uri="{FF2B5EF4-FFF2-40B4-BE49-F238E27FC236}">
                <a16:creationId xmlns:a16="http://schemas.microsoft.com/office/drawing/2014/main" id="{B894E513-039B-F25B-3F49-C1B07020FE0A}"/>
              </a:ext>
            </a:extLst>
          </p:cNvPr>
          <p:cNvSpPr>
            <a:spLocks noGrp="1"/>
          </p:cNvSpPr>
          <p:nvPr>
            <p:ph type="body" sz="quarter" idx="41"/>
          </p:nvPr>
        </p:nvSpPr>
        <p:spPr/>
        <p:txBody>
          <a:bodyPr vert="horz" lIns="91440" tIns="45720" rIns="91440" bIns="45720" anchor="t">
            <a:normAutofit/>
          </a:bodyPr>
          <a:lstStyle/>
          <a:p>
            <a:endParaRPr lang="fr-FR" b="1" dirty="0">
              <a:cs typeface="Roboto"/>
            </a:endParaRPr>
          </a:p>
          <a:p>
            <a:endParaRPr lang="fr-FR" b="1" dirty="0"/>
          </a:p>
        </p:txBody>
      </p:sp>
      <p:sp>
        <p:nvSpPr>
          <p:cNvPr id="17" name="ZoneTexte 16">
            <a:extLst>
              <a:ext uri="{FF2B5EF4-FFF2-40B4-BE49-F238E27FC236}">
                <a16:creationId xmlns:a16="http://schemas.microsoft.com/office/drawing/2014/main" id="{7E6579F2-57A8-B0AD-2AB2-C23CD864A03F}"/>
              </a:ext>
            </a:extLst>
          </p:cNvPr>
          <p:cNvSpPr txBox="1"/>
          <p:nvPr/>
        </p:nvSpPr>
        <p:spPr>
          <a:xfrm>
            <a:off x="6865341" y="4675084"/>
            <a:ext cx="2820947" cy="177946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i="1" dirty="0">
                <a:solidFill>
                  <a:srgbClr val="000000"/>
                </a:solidFill>
                <a:latin typeface="Arial"/>
              </a:rPr>
              <a:t> </a:t>
            </a:r>
            <a:r>
              <a:rPr lang="en-US" sz="1100" b="1" dirty="0">
                <a:solidFill>
                  <a:srgbClr val="000000"/>
                </a:solidFill>
                <a:latin typeface="Roboto" panose="02000000000000000000" pitchFamily="2" charset="0"/>
                <a:ea typeface="Roboto" panose="02000000000000000000" pitchFamily="2" charset="0"/>
              </a:rPr>
              <a:t>Jeudi</a:t>
            </a:r>
            <a:r>
              <a:rPr lang="en-US" sz="1100" i="1" dirty="0">
                <a:solidFill>
                  <a:srgbClr val="000000"/>
                </a:solidFill>
                <a:latin typeface="Arial"/>
              </a:rPr>
              <a:t> </a:t>
            </a:r>
            <a:r>
              <a:rPr lang="fr-FR" sz="1100" b="1" dirty="0">
                <a:latin typeface="Roboto" panose="02000000000000000000" pitchFamily="2" charset="0"/>
                <a:ea typeface="Roboto" panose="02000000000000000000" pitchFamily="2" charset="0"/>
                <a:cs typeface="+mn-lt"/>
              </a:rPr>
              <a:t>30 juillet</a:t>
            </a:r>
          </a:p>
          <a:p>
            <a:r>
              <a:rPr lang="fr-FR" sz="1100" b="1" dirty="0">
                <a:latin typeface="Roboto" panose="02000000000000000000" pitchFamily="2" charset="0"/>
                <a:ea typeface="Roboto" panose="02000000000000000000" pitchFamily="2" charset="0"/>
                <a:cs typeface="+mn-lt"/>
              </a:rPr>
              <a:t> « Grand bal costumé de Camelot »</a:t>
            </a:r>
            <a:r>
              <a:rPr lang="fr-FR" sz="1100" dirty="0">
                <a:latin typeface="Roboto" panose="02000000000000000000" pitchFamily="2" charset="0"/>
                <a:ea typeface="Roboto" panose="02000000000000000000" pitchFamily="2" charset="0"/>
                <a:cs typeface="+mn-lt"/>
              </a:rPr>
              <a:t> </a:t>
            </a:r>
          </a:p>
          <a:p>
            <a:pPr>
              <a:lnSpc>
                <a:spcPct val="150000"/>
              </a:lnSpc>
            </a:pPr>
            <a:r>
              <a:rPr lang="fr-FR" sz="1100" dirty="0">
                <a:latin typeface="Roboto" panose="02000000000000000000" pitchFamily="2" charset="0"/>
                <a:ea typeface="Roboto" panose="02000000000000000000" pitchFamily="2" charset="0"/>
                <a:cs typeface="+mn-lt"/>
              </a:rPr>
              <a:t>Chevaliers, princesses, rois, reines, magiciens et dragons sont invités à célébrer le royaume dans leurs plus beaux costumes !</a:t>
            </a:r>
            <a:br>
              <a:rPr lang="fr-FR" sz="1100" dirty="0">
                <a:latin typeface="Roboto" panose="02000000000000000000" pitchFamily="2" charset="0"/>
                <a:ea typeface="Roboto" panose="02000000000000000000" pitchFamily="2" charset="0"/>
                <a:cs typeface="+mn-lt"/>
              </a:rPr>
            </a:br>
            <a:r>
              <a:rPr lang="fr-FR" sz="1100" dirty="0">
                <a:latin typeface="Roboto" panose="02000000000000000000" pitchFamily="2" charset="0"/>
                <a:ea typeface="Roboto" panose="02000000000000000000" pitchFamily="2" charset="0"/>
                <a:cs typeface="+mn-lt"/>
              </a:rPr>
              <a:t> </a:t>
            </a:r>
            <a:endParaRPr lang="fr-FR" sz="11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174936519"/>
      </p:ext>
    </p:extLst>
  </p:cSld>
  <p:clrMapOvr>
    <a:masterClrMapping/>
  </p:clrMapOvr>
</p:sld>
</file>

<file path=ppt/theme/theme1.xml><?xml version="1.0" encoding="utf-8"?>
<a:theme xmlns:a="http://schemas.openxmlformats.org/drawingml/2006/main" name="Programmes hebdo - 6 jours ">
  <a:themeElements>
    <a:clrScheme name="ifac2">
      <a:dk1>
        <a:srgbClr val="000000"/>
      </a:dk1>
      <a:lt1>
        <a:srgbClr val="FFFFFE"/>
      </a:lt1>
      <a:dk2>
        <a:srgbClr val="6B3304"/>
      </a:dk2>
      <a:lt2>
        <a:srgbClr val="ABA28A"/>
      </a:lt2>
      <a:accent1>
        <a:srgbClr val="0A5797"/>
      </a:accent1>
      <a:accent2>
        <a:srgbClr val="8A8368"/>
      </a:accent2>
      <a:accent3>
        <a:srgbClr val="F49F0D"/>
      </a:accent3>
      <a:accent4>
        <a:srgbClr val="BBCC00"/>
      </a:accent4>
      <a:accent5>
        <a:srgbClr val="47001F"/>
      </a:accent5>
      <a:accent6>
        <a:srgbClr val="ABA28A"/>
      </a:accent6>
      <a:hlink>
        <a:srgbClr val="0A5797"/>
      </a:hlink>
      <a:folHlink>
        <a:srgbClr val="800080"/>
      </a:folHlink>
    </a:clrScheme>
    <a:fontScheme name="Office Classiqu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ogramme 1 semaine" id="{CFD8B1DD-A60E-412A-BC88-A4B78812F572}" vid="{BB1B9AA4-C42E-438C-978D-D97AA5556B16}"/>
    </a:ext>
  </a:extLst>
</a:theme>
</file>

<file path=ppt/theme/theme10.xml><?xml version="1.0" encoding="utf-8"?>
<a:theme xmlns:a="http://schemas.openxmlformats.org/drawingml/2006/main" name="Programmes hebdo soirées ">
  <a:themeElements>
    <a:clrScheme name="ifac2">
      <a:dk1>
        <a:srgbClr val="000000"/>
      </a:dk1>
      <a:lt1>
        <a:srgbClr val="FFFFFE"/>
      </a:lt1>
      <a:dk2>
        <a:srgbClr val="6B3304"/>
      </a:dk2>
      <a:lt2>
        <a:srgbClr val="ABA28A"/>
      </a:lt2>
      <a:accent1>
        <a:srgbClr val="0A5797"/>
      </a:accent1>
      <a:accent2>
        <a:srgbClr val="8A8368"/>
      </a:accent2>
      <a:accent3>
        <a:srgbClr val="F49F0D"/>
      </a:accent3>
      <a:accent4>
        <a:srgbClr val="BBCC00"/>
      </a:accent4>
      <a:accent5>
        <a:srgbClr val="47001F"/>
      </a:accent5>
      <a:accent6>
        <a:srgbClr val="ABA28A"/>
      </a:accent6>
      <a:hlink>
        <a:srgbClr val="0A5797"/>
      </a:hlink>
      <a:folHlink>
        <a:srgbClr val="800080"/>
      </a:folHlink>
    </a:clrScheme>
    <a:fontScheme name="Office Classiqu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ogramme 1 semaine" id="{CFD8B1DD-A60E-412A-BC88-A4B78812F572}" vid="{BB1B9AA4-C42E-438C-978D-D97AA5556B16}"/>
    </a:ext>
  </a:extLst>
</a:theme>
</file>

<file path=ppt/theme/theme11.xml><?xml version="1.0" encoding="utf-8"?>
<a:theme xmlns:a="http://schemas.openxmlformats.org/drawingml/2006/main" name="Périsco-extrasco">
  <a:themeElements>
    <a:clrScheme name="Vert">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Classiqu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ogramme 5 Mercredis " id="{4C3D483A-7685-4E82-AE01-CBE616BBEE28}" vid="{9C85DCB4-EE51-4E69-BD7E-F48DF301C72B}"/>
    </a:ext>
  </a:extLst>
</a:theme>
</file>

<file path=ppt/theme/theme1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rogrammes hebdo - 5 jours ">
  <a:themeElements>
    <a:clrScheme name="ifac2">
      <a:dk1>
        <a:srgbClr val="000000"/>
      </a:dk1>
      <a:lt1>
        <a:srgbClr val="FFFFFE"/>
      </a:lt1>
      <a:dk2>
        <a:srgbClr val="6B3304"/>
      </a:dk2>
      <a:lt2>
        <a:srgbClr val="ABA28A"/>
      </a:lt2>
      <a:accent1>
        <a:srgbClr val="0A5797"/>
      </a:accent1>
      <a:accent2>
        <a:srgbClr val="8A8368"/>
      </a:accent2>
      <a:accent3>
        <a:srgbClr val="F49F0D"/>
      </a:accent3>
      <a:accent4>
        <a:srgbClr val="BBCC00"/>
      </a:accent4>
      <a:accent5>
        <a:srgbClr val="47001F"/>
      </a:accent5>
      <a:accent6>
        <a:srgbClr val="ABA28A"/>
      </a:accent6>
      <a:hlink>
        <a:srgbClr val="0A5797"/>
      </a:hlink>
      <a:folHlink>
        <a:srgbClr val="800080"/>
      </a:folHlink>
    </a:clrScheme>
    <a:fontScheme name="Office Classiqu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ogramme 1 semaine" id="{CFD8B1DD-A60E-412A-BC88-A4B78812F572}" vid="{BB1B9AA4-C42E-438C-978D-D97AA5556B16}"/>
    </a:ext>
  </a:extLst>
</a:theme>
</file>

<file path=ppt/theme/theme3.xml><?xml version="1.0" encoding="utf-8"?>
<a:theme xmlns:a="http://schemas.openxmlformats.org/drawingml/2006/main" name="Programmes hebdo - 4 jours ">
  <a:themeElements>
    <a:clrScheme name="ifac2">
      <a:dk1>
        <a:srgbClr val="000000"/>
      </a:dk1>
      <a:lt1>
        <a:srgbClr val="FFFFFE"/>
      </a:lt1>
      <a:dk2>
        <a:srgbClr val="6B3304"/>
      </a:dk2>
      <a:lt2>
        <a:srgbClr val="ABA28A"/>
      </a:lt2>
      <a:accent1>
        <a:srgbClr val="0A5797"/>
      </a:accent1>
      <a:accent2>
        <a:srgbClr val="8A8368"/>
      </a:accent2>
      <a:accent3>
        <a:srgbClr val="F49F0D"/>
      </a:accent3>
      <a:accent4>
        <a:srgbClr val="BBCC00"/>
      </a:accent4>
      <a:accent5>
        <a:srgbClr val="47001F"/>
      </a:accent5>
      <a:accent6>
        <a:srgbClr val="ABA28A"/>
      </a:accent6>
      <a:hlink>
        <a:srgbClr val="0A5797"/>
      </a:hlink>
      <a:folHlink>
        <a:srgbClr val="800080"/>
      </a:folHlink>
    </a:clrScheme>
    <a:fontScheme name="Office Classiqu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ogramme 1 semaine" id="{CFD8B1DD-A60E-412A-BC88-A4B78812F572}" vid="{BB1B9AA4-C42E-438C-978D-D97AA5556B16}"/>
    </a:ext>
  </a:extLst>
</a:theme>
</file>

<file path=ppt/theme/theme4.xml><?xml version="1.0" encoding="utf-8"?>
<a:theme xmlns:a="http://schemas.openxmlformats.org/drawingml/2006/main" name="1_Programmes hebdo - 3 jours ">
  <a:themeElements>
    <a:clrScheme name="ifac2">
      <a:dk1>
        <a:srgbClr val="000000"/>
      </a:dk1>
      <a:lt1>
        <a:srgbClr val="FFFFFE"/>
      </a:lt1>
      <a:dk2>
        <a:srgbClr val="6B3304"/>
      </a:dk2>
      <a:lt2>
        <a:srgbClr val="ABA28A"/>
      </a:lt2>
      <a:accent1>
        <a:srgbClr val="0A5797"/>
      </a:accent1>
      <a:accent2>
        <a:srgbClr val="8A8368"/>
      </a:accent2>
      <a:accent3>
        <a:srgbClr val="F49F0D"/>
      </a:accent3>
      <a:accent4>
        <a:srgbClr val="BBCC00"/>
      </a:accent4>
      <a:accent5>
        <a:srgbClr val="47001F"/>
      </a:accent5>
      <a:accent6>
        <a:srgbClr val="ABA28A"/>
      </a:accent6>
      <a:hlink>
        <a:srgbClr val="0A5797"/>
      </a:hlink>
      <a:folHlink>
        <a:srgbClr val="800080"/>
      </a:folHlink>
    </a:clrScheme>
    <a:fontScheme name="Office Classiqu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ogramme 1 semaine" id="{CFD8B1DD-A60E-412A-BC88-A4B78812F572}" vid="{BB1B9AA4-C42E-438C-978D-D97AA5556B16}"/>
    </a:ext>
  </a:extLst>
</a:theme>
</file>

<file path=ppt/theme/theme5.xml><?xml version="1.0" encoding="utf-8"?>
<a:theme xmlns:a="http://schemas.openxmlformats.org/drawingml/2006/main" name="2_Programmes hebdo - 2 jours ">
  <a:themeElements>
    <a:clrScheme name="ifac2">
      <a:dk1>
        <a:srgbClr val="000000"/>
      </a:dk1>
      <a:lt1>
        <a:srgbClr val="FFFFFE"/>
      </a:lt1>
      <a:dk2>
        <a:srgbClr val="6B3304"/>
      </a:dk2>
      <a:lt2>
        <a:srgbClr val="ABA28A"/>
      </a:lt2>
      <a:accent1>
        <a:srgbClr val="0A5797"/>
      </a:accent1>
      <a:accent2>
        <a:srgbClr val="8A8368"/>
      </a:accent2>
      <a:accent3>
        <a:srgbClr val="F49F0D"/>
      </a:accent3>
      <a:accent4>
        <a:srgbClr val="BBCC00"/>
      </a:accent4>
      <a:accent5>
        <a:srgbClr val="47001F"/>
      </a:accent5>
      <a:accent6>
        <a:srgbClr val="ABA28A"/>
      </a:accent6>
      <a:hlink>
        <a:srgbClr val="0A5797"/>
      </a:hlink>
      <a:folHlink>
        <a:srgbClr val="800080"/>
      </a:folHlink>
    </a:clrScheme>
    <a:fontScheme name="Office Classiqu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ogramme 1 semaine" id="{CFD8B1DD-A60E-412A-BC88-A4B78812F572}" vid="{BB1B9AA4-C42E-438C-978D-D97AA5556B16}"/>
    </a:ext>
  </a:extLst>
</a:theme>
</file>

<file path=ppt/theme/theme6.xml><?xml version="1.0" encoding="utf-8"?>
<a:theme xmlns:a="http://schemas.openxmlformats.org/drawingml/2006/main" name="Programmes mensuels - 5 jours">
  <a:themeElements>
    <a:clrScheme name="ifac2">
      <a:dk1>
        <a:srgbClr val="000000"/>
      </a:dk1>
      <a:lt1>
        <a:srgbClr val="FFFFFE"/>
      </a:lt1>
      <a:dk2>
        <a:srgbClr val="6B3304"/>
      </a:dk2>
      <a:lt2>
        <a:srgbClr val="ABA28A"/>
      </a:lt2>
      <a:accent1>
        <a:srgbClr val="0A5797"/>
      </a:accent1>
      <a:accent2>
        <a:srgbClr val="8A8368"/>
      </a:accent2>
      <a:accent3>
        <a:srgbClr val="F49F0D"/>
      </a:accent3>
      <a:accent4>
        <a:srgbClr val="BBCC00"/>
      </a:accent4>
      <a:accent5>
        <a:srgbClr val="47001F"/>
      </a:accent5>
      <a:accent6>
        <a:srgbClr val="ABA28A"/>
      </a:accent6>
      <a:hlink>
        <a:srgbClr val="0A5797"/>
      </a:hlink>
      <a:folHlink>
        <a:srgbClr val="800080"/>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Programmes mensuels - 6 jours">
  <a:themeElements>
    <a:clrScheme name="ifac2">
      <a:dk1>
        <a:srgbClr val="000000"/>
      </a:dk1>
      <a:lt1>
        <a:srgbClr val="FFFFFE"/>
      </a:lt1>
      <a:dk2>
        <a:srgbClr val="6B3304"/>
      </a:dk2>
      <a:lt2>
        <a:srgbClr val="ABA28A"/>
      </a:lt2>
      <a:accent1>
        <a:srgbClr val="0A5797"/>
      </a:accent1>
      <a:accent2>
        <a:srgbClr val="8A8368"/>
      </a:accent2>
      <a:accent3>
        <a:srgbClr val="F49F0D"/>
      </a:accent3>
      <a:accent4>
        <a:srgbClr val="BBCC00"/>
      </a:accent4>
      <a:accent5>
        <a:srgbClr val="47001F"/>
      </a:accent5>
      <a:accent6>
        <a:srgbClr val="ABA28A"/>
      </a:accent6>
      <a:hlink>
        <a:srgbClr val="0A5797"/>
      </a:hlink>
      <a:folHlink>
        <a:srgbClr val="800080"/>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Programmes mercredis">
  <a:themeElements>
    <a:clrScheme name="Vert">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Classiqu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ogramme 5 Mercredis " id="{4C3D483A-7685-4E82-AE01-CBE616BBEE28}" vid="{9C85DCB4-EE51-4E69-BD7E-F48DF301C72B}"/>
    </a:ext>
  </a:extLst>
</a:theme>
</file>

<file path=ppt/theme/theme9.xml><?xml version="1.0" encoding="utf-8"?>
<a:theme xmlns:a="http://schemas.openxmlformats.org/drawingml/2006/main" name="1_Programmes mercredis">
  <a:themeElements>
    <a:clrScheme name="Vert">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Classiqu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ogramme 5 Mercredis " id="{4C3D483A-7685-4E82-AE01-CBE616BBEE28}" vid="{9C85DCB4-EE51-4E69-BD7E-F48DF301C72B}"/>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b8cfefd-2121-47a6-86d1-09c3a6ad1f1e">
      <Terms xmlns="http://schemas.microsoft.com/office/infopath/2007/PartnerControls"/>
    </lcf76f155ced4ddcb4097134ff3c332f>
    <TaxCatchAll xmlns="03a8a890-f99f-4209-ad0d-e1a17e7bbe9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BD8EE7963492B45ADE5BFCE0DB5C531" ma:contentTypeVersion="16" ma:contentTypeDescription="Crée un document." ma:contentTypeScope="" ma:versionID="bdb98b6669cf4a855c2dd0618b606337">
  <xsd:schema xmlns:xsd="http://www.w3.org/2001/XMLSchema" xmlns:xs="http://www.w3.org/2001/XMLSchema" xmlns:p="http://schemas.microsoft.com/office/2006/metadata/properties" xmlns:ns2="8b8cfefd-2121-47a6-86d1-09c3a6ad1f1e" xmlns:ns3="03a8a890-f99f-4209-ad0d-e1a17e7bbe96" targetNamespace="http://schemas.microsoft.com/office/2006/metadata/properties" ma:root="true" ma:fieldsID="109a49dc27e37ea7f0e84fa877e5bf2c" ns2:_="" ns3:_="">
    <xsd:import namespace="8b8cfefd-2121-47a6-86d1-09c3a6ad1f1e"/>
    <xsd:import namespace="03a8a890-f99f-4209-ad0d-e1a17e7bbe9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lcf76f155ced4ddcb4097134ff3c332f" minOccurs="0"/>
                <xsd:element ref="ns3:TaxCatchAll" minOccurs="0"/>
                <xsd:element ref="ns2:MediaLengthInSeconds" minOccurs="0"/>
                <xsd:element ref="ns2:MediaServiceLocation"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8cfefd-2121-47a6-86d1-09c3a6ad1f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Balises d’images" ma:readOnly="false" ma:fieldId="{5cf76f15-5ced-4ddc-b409-7134ff3c332f}" ma:taxonomyMulti="true" ma:sspId="fbfdff8c-86ec-4aec-9071-316ec7f71b9c" ma:termSetId="09814cd3-568e-fe90-9814-8d621ff8fb84" ma:anchorId="fba54fb3-c3e1-fe81-a776-ca4b69148c4d" ma:open="true" ma:isKeyword="false">
      <xsd:complexType>
        <xsd:sequence>
          <xsd:element ref="pc:Terms" minOccurs="0" maxOccurs="1"/>
        </xsd:sequence>
      </xsd:complex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3a8a890-f99f-4209-ad0d-e1a17e7bbe96"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TaxCatchAll" ma:index="19" nillable="true" ma:displayName="Taxonomy Catch All Column" ma:hidden="true" ma:list="{9dee8073-1c0a-4970-98bb-e1faa42a666e}" ma:internalName="TaxCatchAll" ma:showField="CatchAllData" ma:web="03a8a890-f99f-4209-ad0d-e1a17e7bbe9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9C36EBB-AA6F-4243-B9E0-1F57E994D272}">
  <ds:schemaRefs>
    <ds:schemaRef ds:uri="http://schemas.microsoft.com/office/2006/documentManagement/types"/>
    <ds:schemaRef ds:uri="http://purl.org/dc/terms/"/>
    <ds:schemaRef ds:uri="http://schemas.microsoft.com/office/infopath/2007/PartnerControls"/>
    <ds:schemaRef ds:uri="http://www.w3.org/XML/1998/namespace"/>
    <ds:schemaRef ds:uri="http://purl.org/dc/dcmitype/"/>
    <ds:schemaRef ds:uri="http://purl.org/dc/elements/1.1/"/>
    <ds:schemaRef ds:uri="http://schemas.openxmlformats.org/package/2006/metadata/core-properties"/>
    <ds:schemaRef ds:uri="03a8a890-f99f-4209-ad0d-e1a17e7bbe96"/>
    <ds:schemaRef ds:uri="8b8cfefd-2121-47a6-86d1-09c3a6ad1f1e"/>
    <ds:schemaRef ds:uri="http://schemas.microsoft.com/office/2006/metadata/properties"/>
  </ds:schemaRefs>
</ds:datastoreItem>
</file>

<file path=customXml/itemProps2.xml><?xml version="1.0" encoding="utf-8"?>
<ds:datastoreItem xmlns:ds="http://schemas.openxmlformats.org/officeDocument/2006/customXml" ds:itemID="{225BC773-92D5-4B65-A21B-0C1C8CDE2A62}">
  <ds:schemaRefs>
    <ds:schemaRef ds:uri="http://schemas.microsoft.com/sharepoint/v3/contenttype/forms"/>
  </ds:schemaRefs>
</ds:datastoreItem>
</file>

<file path=customXml/itemProps3.xml><?xml version="1.0" encoding="utf-8"?>
<ds:datastoreItem xmlns:ds="http://schemas.openxmlformats.org/officeDocument/2006/customXml" ds:itemID="{9CAD28D2-C7AC-4A3B-AB30-D7E8427EABC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b8cfefd-2121-47a6-86d1-09c3a6ad1f1e"/>
    <ds:schemaRef ds:uri="03a8a890-f99f-4209-ad0d-e1a17e7bbe9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Programme%205%20Mercredis%20</Template>
  <TotalTime>2856</TotalTime>
  <Words>1043</Words>
  <Application>Microsoft Office PowerPoint</Application>
  <PresentationFormat>Format A4 (210 x 297 mm)</PresentationFormat>
  <Paragraphs>118</Paragraphs>
  <Slides>4</Slides>
  <Notes>0</Notes>
  <HiddenSlides>0</HiddenSlides>
  <MMClips>0</MMClips>
  <ScaleCrop>false</ScaleCrop>
  <HeadingPairs>
    <vt:vector size="6" baseType="variant">
      <vt:variant>
        <vt:lpstr>Polices utilisées</vt:lpstr>
      </vt:variant>
      <vt:variant>
        <vt:i4>4</vt:i4>
      </vt:variant>
      <vt:variant>
        <vt:lpstr>Thème</vt:lpstr>
      </vt:variant>
      <vt:variant>
        <vt:i4>11</vt:i4>
      </vt:variant>
      <vt:variant>
        <vt:lpstr>Titres des diapositives</vt:lpstr>
      </vt:variant>
      <vt:variant>
        <vt:i4>4</vt:i4>
      </vt:variant>
    </vt:vector>
  </HeadingPairs>
  <TitlesOfParts>
    <vt:vector size="19" baseType="lpstr">
      <vt:lpstr>Arial</vt:lpstr>
      <vt:lpstr>Calibri</vt:lpstr>
      <vt:lpstr>Roboto</vt:lpstr>
      <vt:lpstr>The Bold Font</vt:lpstr>
      <vt:lpstr>Programmes hebdo - 6 jours </vt:lpstr>
      <vt:lpstr>Programmes hebdo - 5 jours </vt:lpstr>
      <vt:lpstr>Programmes hebdo - 4 jours </vt:lpstr>
      <vt:lpstr>1_Programmes hebdo - 3 jours </vt:lpstr>
      <vt:lpstr>2_Programmes hebdo - 2 jours </vt:lpstr>
      <vt:lpstr>Programmes mensuels - 5 jours</vt:lpstr>
      <vt:lpstr>Programmes mensuels - 6 jours</vt:lpstr>
      <vt:lpstr>Programmes mercredis</vt:lpstr>
      <vt:lpstr>1_Programmes mercredis</vt:lpstr>
      <vt:lpstr>Programmes hebdo soirées </vt:lpstr>
      <vt:lpstr>Périsco-extrasco</vt:lpstr>
      <vt:lpstr>Vacances d’été 2026 du lundi 06 au vendredi 10 JUILLET </vt:lpstr>
      <vt:lpstr>Vacances d’été 2026 du lundi 13 au vendredi 17 Juillet </vt:lpstr>
      <vt:lpstr>Vacances d’été 2026 du lundi 20 au vendredi 24 juillet</vt:lpstr>
      <vt:lpstr>Vacances d’été 2026 du lundi 27 au 31 juillet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Programmes</dc:title>
  <dc:creator>Méghann FOUERE</dc:creator>
  <cp:lastModifiedBy>Luc DUCROT</cp:lastModifiedBy>
  <cp:revision>261</cp:revision>
  <cp:lastPrinted>2026-05-28T08:18:04Z</cp:lastPrinted>
  <dcterms:created xsi:type="dcterms:W3CDTF">2017-10-10T15:02:29Z</dcterms:created>
  <dcterms:modified xsi:type="dcterms:W3CDTF">2026-07-01T13:10:22Z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0x0101003BD8EE7963492B45ADE5BFCE0DB5C531</vt:lpwstr>
  </property>
  <property fmtid="{D5CDD505-2E9C-101B-9397-08002B2CF9AE}" pid="3" name="_dlc_DocIdItemGuid">
    <vt:lpwstr>07ee0a89-269e-42fc-ae38-e56460f2fca2</vt:lpwstr>
  </property>
  <property fmtid="{D5CDD505-2E9C-101B-9397-08002B2CF9AE}" pid="4" name="MediaServiceImageTags">
    <vt:lpwstr/>
  </property>
</Properties>
</file>